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5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6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7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8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9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10.xml" ContentType="application/vnd.openxmlformats-officedocument.theme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1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theme/theme12.xml" ContentType="application/vnd.openxmlformats-officedocument.theme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theme/theme1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  <p:sldMasterId id="2147483739" r:id="rId3"/>
    <p:sldMasterId id="2147483768" r:id="rId4"/>
    <p:sldMasterId id="2147483786" r:id="rId5"/>
    <p:sldMasterId id="2147483804" r:id="rId6"/>
    <p:sldMasterId id="2147483816" r:id="rId7"/>
    <p:sldMasterId id="2147483828" r:id="rId8"/>
    <p:sldMasterId id="2147483846" r:id="rId9"/>
    <p:sldMasterId id="2147483864" r:id="rId10"/>
    <p:sldMasterId id="2147483876" r:id="rId11"/>
    <p:sldMasterId id="2147483913" r:id="rId12"/>
    <p:sldMasterId id="2147483931" r:id="rId13"/>
  </p:sldMasterIdLst>
  <p:sldIdLst>
    <p:sldId id="256" r:id="rId14"/>
    <p:sldId id="257" r:id="rId15"/>
    <p:sldId id="258" r:id="rId16"/>
    <p:sldId id="269" r:id="rId17"/>
    <p:sldId id="259" r:id="rId18"/>
    <p:sldId id="267" r:id="rId19"/>
    <p:sldId id="268" r:id="rId20"/>
    <p:sldId id="275" r:id="rId21"/>
    <p:sldId id="266" r:id="rId22"/>
    <p:sldId id="265" r:id="rId23"/>
    <p:sldId id="270" r:id="rId24"/>
    <p:sldId id="261" r:id="rId25"/>
    <p:sldId id="273" r:id="rId26"/>
    <p:sldId id="274" r:id="rId27"/>
    <p:sldId id="260" r:id="rId28"/>
    <p:sldId id="262" r:id="rId29"/>
    <p:sldId id="263" r:id="rId30"/>
    <p:sldId id="264" r:id="rId31"/>
    <p:sldId id="27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529D70-3763-407C-B367-17704F824C5E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44BC1D1-E649-49F4-932C-5F38D4D78CDF}">
      <dgm:prSet/>
      <dgm:spPr/>
      <dgm:t>
        <a:bodyPr/>
        <a:lstStyle/>
        <a:p>
          <a:r>
            <a:rPr lang="en-IN"/>
            <a:t>Save Your Money</a:t>
          </a:r>
          <a:endParaRPr lang="en-US"/>
        </a:p>
      </dgm:t>
    </dgm:pt>
    <dgm:pt modelId="{9A855A3C-E358-43B2-A36F-B31F5410E051}" type="parTrans" cxnId="{5717A9A3-B03C-474E-B58B-523E967BC0A6}">
      <dgm:prSet/>
      <dgm:spPr/>
      <dgm:t>
        <a:bodyPr/>
        <a:lstStyle/>
        <a:p>
          <a:endParaRPr lang="en-US"/>
        </a:p>
      </dgm:t>
    </dgm:pt>
    <dgm:pt modelId="{B91B9E03-5A86-4D82-9B69-857AF8AB8B64}" type="sibTrans" cxnId="{5717A9A3-B03C-474E-B58B-523E967BC0A6}">
      <dgm:prSet/>
      <dgm:spPr/>
      <dgm:t>
        <a:bodyPr/>
        <a:lstStyle/>
        <a:p>
          <a:endParaRPr lang="en-US"/>
        </a:p>
      </dgm:t>
    </dgm:pt>
    <dgm:pt modelId="{F955F3E9-40F2-4F43-BB6C-981D38926D83}">
      <dgm:prSet/>
      <dgm:spPr/>
      <dgm:t>
        <a:bodyPr/>
        <a:lstStyle/>
        <a:p>
          <a:r>
            <a:rPr lang="en-IN"/>
            <a:t>Reduce Traffic</a:t>
          </a:r>
          <a:endParaRPr lang="en-US"/>
        </a:p>
      </dgm:t>
    </dgm:pt>
    <dgm:pt modelId="{E1B2DDBD-BB33-4B88-9301-560822ABC9AC}" type="parTrans" cxnId="{D9605847-89F7-4686-BA0F-7DB4E0C4ABDA}">
      <dgm:prSet/>
      <dgm:spPr/>
      <dgm:t>
        <a:bodyPr/>
        <a:lstStyle/>
        <a:p>
          <a:endParaRPr lang="en-US"/>
        </a:p>
      </dgm:t>
    </dgm:pt>
    <dgm:pt modelId="{D51D5CE2-066F-4102-BE5A-7FE0E7751705}" type="sibTrans" cxnId="{D9605847-89F7-4686-BA0F-7DB4E0C4ABDA}">
      <dgm:prSet/>
      <dgm:spPr/>
      <dgm:t>
        <a:bodyPr/>
        <a:lstStyle/>
        <a:p>
          <a:endParaRPr lang="en-US"/>
        </a:p>
      </dgm:t>
    </dgm:pt>
    <dgm:pt modelId="{08E12649-6758-4D83-94CC-3AA777C4BC94}">
      <dgm:prSet/>
      <dgm:spPr/>
      <dgm:t>
        <a:bodyPr/>
        <a:lstStyle/>
        <a:p>
          <a:r>
            <a:rPr lang="en-IN"/>
            <a:t>Reduce The Fuel Consumption</a:t>
          </a:r>
          <a:endParaRPr lang="en-US"/>
        </a:p>
      </dgm:t>
    </dgm:pt>
    <dgm:pt modelId="{2E155CFF-8813-4170-AD9C-DD7788FD7829}" type="parTrans" cxnId="{352B1EC4-4926-44B6-95EF-D0BF71D4F643}">
      <dgm:prSet/>
      <dgm:spPr/>
      <dgm:t>
        <a:bodyPr/>
        <a:lstStyle/>
        <a:p>
          <a:endParaRPr lang="en-US"/>
        </a:p>
      </dgm:t>
    </dgm:pt>
    <dgm:pt modelId="{77A232D8-EE5F-46D7-9A58-7081B571406E}" type="sibTrans" cxnId="{352B1EC4-4926-44B6-95EF-D0BF71D4F643}">
      <dgm:prSet/>
      <dgm:spPr/>
      <dgm:t>
        <a:bodyPr/>
        <a:lstStyle/>
        <a:p>
          <a:endParaRPr lang="en-US"/>
        </a:p>
      </dgm:t>
    </dgm:pt>
    <dgm:pt modelId="{7FAACA77-E0FF-4BAB-B986-83539B1951D1}">
      <dgm:prSet/>
      <dgm:spPr/>
      <dgm:t>
        <a:bodyPr/>
        <a:lstStyle/>
        <a:p>
          <a:r>
            <a:rPr lang="en-IN"/>
            <a:t>Helps To The Environment</a:t>
          </a:r>
          <a:endParaRPr lang="en-US"/>
        </a:p>
      </dgm:t>
    </dgm:pt>
    <dgm:pt modelId="{31C84673-2526-4B33-B9A2-E9ABBF7BAFD9}" type="parTrans" cxnId="{0A51DE92-3D78-4F9D-8326-40E1B1D4F365}">
      <dgm:prSet/>
      <dgm:spPr/>
      <dgm:t>
        <a:bodyPr/>
        <a:lstStyle/>
        <a:p>
          <a:endParaRPr lang="en-US"/>
        </a:p>
      </dgm:t>
    </dgm:pt>
    <dgm:pt modelId="{55D5FE87-25B7-434F-ABA2-D94B900DB036}" type="sibTrans" cxnId="{0A51DE92-3D78-4F9D-8326-40E1B1D4F365}">
      <dgm:prSet/>
      <dgm:spPr/>
      <dgm:t>
        <a:bodyPr/>
        <a:lstStyle/>
        <a:p>
          <a:endParaRPr lang="en-US"/>
        </a:p>
      </dgm:t>
    </dgm:pt>
    <dgm:pt modelId="{4DC47E6B-CA4B-454F-92D8-5C8499977B9A}">
      <dgm:prSet/>
      <dgm:spPr/>
      <dgm:t>
        <a:bodyPr/>
        <a:lstStyle/>
        <a:p>
          <a:r>
            <a:rPr lang="en-IN"/>
            <a:t>Very Convenient Options</a:t>
          </a:r>
          <a:endParaRPr lang="en-US"/>
        </a:p>
      </dgm:t>
    </dgm:pt>
    <dgm:pt modelId="{469F06BF-FA88-4B22-9FC1-5F3CCA587007}" type="parTrans" cxnId="{D3C10190-52A4-4230-81A5-FB687BA9B278}">
      <dgm:prSet/>
      <dgm:spPr/>
      <dgm:t>
        <a:bodyPr/>
        <a:lstStyle/>
        <a:p>
          <a:endParaRPr lang="en-US"/>
        </a:p>
      </dgm:t>
    </dgm:pt>
    <dgm:pt modelId="{F3A5BCAE-746B-4407-9D01-3DD84A7CEFFE}" type="sibTrans" cxnId="{D3C10190-52A4-4230-81A5-FB687BA9B278}">
      <dgm:prSet/>
      <dgm:spPr/>
      <dgm:t>
        <a:bodyPr/>
        <a:lstStyle/>
        <a:p>
          <a:endParaRPr lang="en-US"/>
        </a:p>
      </dgm:t>
    </dgm:pt>
    <dgm:pt modelId="{C7900087-C113-42FD-AB88-D5CAF08D1C57}">
      <dgm:prSet/>
      <dgm:spPr/>
      <dgm:t>
        <a:bodyPr/>
        <a:lstStyle/>
        <a:p>
          <a:r>
            <a:rPr lang="en-IN"/>
            <a:t>Helps You Make New Friends</a:t>
          </a:r>
          <a:endParaRPr lang="en-US"/>
        </a:p>
      </dgm:t>
    </dgm:pt>
    <dgm:pt modelId="{7171D546-8989-46CC-BB84-BDEBDD8ACD28}" type="parTrans" cxnId="{5B1D2403-9609-45DD-8DCB-04AE8AEB37F2}">
      <dgm:prSet/>
      <dgm:spPr/>
      <dgm:t>
        <a:bodyPr/>
        <a:lstStyle/>
        <a:p>
          <a:endParaRPr lang="en-US"/>
        </a:p>
      </dgm:t>
    </dgm:pt>
    <dgm:pt modelId="{2BFE4977-442C-45D4-8F43-F5F8DCE402D6}" type="sibTrans" cxnId="{5B1D2403-9609-45DD-8DCB-04AE8AEB37F2}">
      <dgm:prSet/>
      <dgm:spPr/>
      <dgm:t>
        <a:bodyPr/>
        <a:lstStyle/>
        <a:p>
          <a:endParaRPr lang="en-US"/>
        </a:p>
      </dgm:t>
    </dgm:pt>
    <dgm:pt modelId="{6B06A80B-5B30-4F13-85CE-3DEEB73132E7}" type="pres">
      <dgm:prSet presAssocID="{E0529D70-3763-407C-B367-17704F824C5E}" presName="vert0" presStyleCnt="0">
        <dgm:presLayoutVars>
          <dgm:dir/>
          <dgm:animOne val="branch"/>
          <dgm:animLvl val="lvl"/>
        </dgm:presLayoutVars>
      </dgm:prSet>
      <dgm:spPr/>
    </dgm:pt>
    <dgm:pt modelId="{B95D9D9C-739D-4AE5-BB4A-DB1F748BBF5A}" type="pres">
      <dgm:prSet presAssocID="{C44BC1D1-E649-49F4-932C-5F38D4D78CDF}" presName="thickLine" presStyleLbl="alignNode1" presStyleIdx="0" presStyleCnt="6"/>
      <dgm:spPr/>
    </dgm:pt>
    <dgm:pt modelId="{846708B5-78FC-4F73-9561-D50EA4BDA8D9}" type="pres">
      <dgm:prSet presAssocID="{C44BC1D1-E649-49F4-932C-5F38D4D78CDF}" presName="horz1" presStyleCnt="0"/>
      <dgm:spPr/>
    </dgm:pt>
    <dgm:pt modelId="{D1C10DD0-EFBB-4FAC-A805-EAE4C486D9FA}" type="pres">
      <dgm:prSet presAssocID="{C44BC1D1-E649-49F4-932C-5F38D4D78CDF}" presName="tx1" presStyleLbl="revTx" presStyleIdx="0" presStyleCnt="6"/>
      <dgm:spPr/>
    </dgm:pt>
    <dgm:pt modelId="{17EB7909-DA54-4F05-9559-C052AA8C26D4}" type="pres">
      <dgm:prSet presAssocID="{C44BC1D1-E649-49F4-932C-5F38D4D78CDF}" presName="vert1" presStyleCnt="0"/>
      <dgm:spPr/>
    </dgm:pt>
    <dgm:pt modelId="{30D1D87E-4EB8-429D-A4AD-0318BE764DE4}" type="pres">
      <dgm:prSet presAssocID="{F955F3E9-40F2-4F43-BB6C-981D38926D83}" presName="thickLine" presStyleLbl="alignNode1" presStyleIdx="1" presStyleCnt="6"/>
      <dgm:spPr/>
    </dgm:pt>
    <dgm:pt modelId="{E1665746-0775-47A8-A5B4-E45B12A225FD}" type="pres">
      <dgm:prSet presAssocID="{F955F3E9-40F2-4F43-BB6C-981D38926D83}" presName="horz1" presStyleCnt="0"/>
      <dgm:spPr/>
    </dgm:pt>
    <dgm:pt modelId="{919CAC20-0E10-4E5D-86CC-BEBAFC1CC584}" type="pres">
      <dgm:prSet presAssocID="{F955F3E9-40F2-4F43-BB6C-981D38926D83}" presName="tx1" presStyleLbl="revTx" presStyleIdx="1" presStyleCnt="6"/>
      <dgm:spPr/>
    </dgm:pt>
    <dgm:pt modelId="{5B2025D8-11D2-4B02-9AA0-B3B0EBAC2A6D}" type="pres">
      <dgm:prSet presAssocID="{F955F3E9-40F2-4F43-BB6C-981D38926D83}" presName="vert1" presStyleCnt="0"/>
      <dgm:spPr/>
    </dgm:pt>
    <dgm:pt modelId="{ADAF5644-ACAE-4EBD-8030-4D8105CA5583}" type="pres">
      <dgm:prSet presAssocID="{08E12649-6758-4D83-94CC-3AA777C4BC94}" presName="thickLine" presStyleLbl="alignNode1" presStyleIdx="2" presStyleCnt="6"/>
      <dgm:spPr/>
    </dgm:pt>
    <dgm:pt modelId="{B2A3F957-9F0C-41D8-BB46-E39AB76D613A}" type="pres">
      <dgm:prSet presAssocID="{08E12649-6758-4D83-94CC-3AA777C4BC94}" presName="horz1" presStyleCnt="0"/>
      <dgm:spPr/>
    </dgm:pt>
    <dgm:pt modelId="{4C620246-5856-4EB3-97DC-0DB3D4F7FD52}" type="pres">
      <dgm:prSet presAssocID="{08E12649-6758-4D83-94CC-3AA777C4BC94}" presName="tx1" presStyleLbl="revTx" presStyleIdx="2" presStyleCnt="6"/>
      <dgm:spPr/>
    </dgm:pt>
    <dgm:pt modelId="{78735282-B000-4210-AB36-50A3181F435C}" type="pres">
      <dgm:prSet presAssocID="{08E12649-6758-4D83-94CC-3AA777C4BC94}" presName="vert1" presStyleCnt="0"/>
      <dgm:spPr/>
    </dgm:pt>
    <dgm:pt modelId="{78265310-AE72-4FCA-AAF1-FB096054BD4F}" type="pres">
      <dgm:prSet presAssocID="{7FAACA77-E0FF-4BAB-B986-83539B1951D1}" presName="thickLine" presStyleLbl="alignNode1" presStyleIdx="3" presStyleCnt="6"/>
      <dgm:spPr/>
    </dgm:pt>
    <dgm:pt modelId="{FE626ABD-65B2-4062-AAE6-63AC038482D4}" type="pres">
      <dgm:prSet presAssocID="{7FAACA77-E0FF-4BAB-B986-83539B1951D1}" presName="horz1" presStyleCnt="0"/>
      <dgm:spPr/>
    </dgm:pt>
    <dgm:pt modelId="{39E0E22E-7F87-417A-84AC-905233889AAC}" type="pres">
      <dgm:prSet presAssocID="{7FAACA77-E0FF-4BAB-B986-83539B1951D1}" presName="tx1" presStyleLbl="revTx" presStyleIdx="3" presStyleCnt="6"/>
      <dgm:spPr/>
    </dgm:pt>
    <dgm:pt modelId="{4E25299C-E19E-42A2-B7E7-E48AA0F53E06}" type="pres">
      <dgm:prSet presAssocID="{7FAACA77-E0FF-4BAB-B986-83539B1951D1}" presName="vert1" presStyleCnt="0"/>
      <dgm:spPr/>
    </dgm:pt>
    <dgm:pt modelId="{07176731-2462-4A23-A5B5-B0CF65E49255}" type="pres">
      <dgm:prSet presAssocID="{4DC47E6B-CA4B-454F-92D8-5C8499977B9A}" presName="thickLine" presStyleLbl="alignNode1" presStyleIdx="4" presStyleCnt="6"/>
      <dgm:spPr/>
    </dgm:pt>
    <dgm:pt modelId="{E30C6A04-0852-4AB5-B993-0207B20B631B}" type="pres">
      <dgm:prSet presAssocID="{4DC47E6B-CA4B-454F-92D8-5C8499977B9A}" presName="horz1" presStyleCnt="0"/>
      <dgm:spPr/>
    </dgm:pt>
    <dgm:pt modelId="{D162001A-DB4D-4A16-8719-B317C714410A}" type="pres">
      <dgm:prSet presAssocID="{4DC47E6B-CA4B-454F-92D8-5C8499977B9A}" presName="tx1" presStyleLbl="revTx" presStyleIdx="4" presStyleCnt="6"/>
      <dgm:spPr/>
    </dgm:pt>
    <dgm:pt modelId="{8A6A3216-1F27-42E3-9371-44FDDA3893F5}" type="pres">
      <dgm:prSet presAssocID="{4DC47E6B-CA4B-454F-92D8-5C8499977B9A}" presName="vert1" presStyleCnt="0"/>
      <dgm:spPr/>
    </dgm:pt>
    <dgm:pt modelId="{6FD7BFD0-806F-4D9F-A434-D3030344312F}" type="pres">
      <dgm:prSet presAssocID="{C7900087-C113-42FD-AB88-D5CAF08D1C57}" presName="thickLine" presStyleLbl="alignNode1" presStyleIdx="5" presStyleCnt="6"/>
      <dgm:spPr/>
    </dgm:pt>
    <dgm:pt modelId="{A185A2D1-3001-4294-91AC-44320BA884C7}" type="pres">
      <dgm:prSet presAssocID="{C7900087-C113-42FD-AB88-D5CAF08D1C57}" presName="horz1" presStyleCnt="0"/>
      <dgm:spPr/>
    </dgm:pt>
    <dgm:pt modelId="{D909606D-7A4C-4475-BB03-E5F79D67CBE5}" type="pres">
      <dgm:prSet presAssocID="{C7900087-C113-42FD-AB88-D5CAF08D1C57}" presName="tx1" presStyleLbl="revTx" presStyleIdx="5" presStyleCnt="6"/>
      <dgm:spPr/>
    </dgm:pt>
    <dgm:pt modelId="{CFEF57F4-C9D6-456D-923C-622B526EA1D9}" type="pres">
      <dgm:prSet presAssocID="{C7900087-C113-42FD-AB88-D5CAF08D1C57}" presName="vert1" presStyleCnt="0"/>
      <dgm:spPr/>
    </dgm:pt>
  </dgm:ptLst>
  <dgm:cxnLst>
    <dgm:cxn modelId="{5B1D2403-9609-45DD-8DCB-04AE8AEB37F2}" srcId="{E0529D70-3763-407C-B367-17704F824C5E}" destId="{C7900087-C113-42FD-AB88-D5CAF08D1C57}" srcOrd="5" destOrd="0" parTransId="{7171D546-8989-46CC-BB84-BDEBDD8ACD28}" sibTransId="{2BFE4977-442C-45D4-8F43-F5F8DCE402D6}"/>
    <dgm:cxn modelId="{CE796119-6742-4D77-ADED-3264ACC910FB}" type="presOf" srcId="{4DC47E6B-CA4B-454F-92D8-5C8499977B9A}" destId="{D162001A-DB4D-4A16-8719-B317C714410A}" srcOrd="0" destOrd="0" presId="urn:microsoft.com/office/officeart/2008/layout/LinedList"/>
    <dgm:cxn modelId="{D5408321-3827-4154-A643-65E7B28F9F23}" type="presOf" srcId="{C7900087-C113-42FD-AB88-D5CAF08D1C57}" destId="{D909606D-7A4C-4475-BB03-E5F79D67CBE5}" srcOrd="0" destOrd="0" presId="urn:microsoft.com/office/officeart/2008/layout/LinedList"/>
    <dgm:cxn modelId="{6E21112E-86D4-43FC-B822-87DA546EA29A}" type="presOf" srcId="{08E12649-6758-4D83-94CC-3AA777C4BC94}" destId="{4C620246-5856-4EB3-97DC-0DB3D4F7FD52}" srcOrd="0" destOrd="0" presId="urn:microsoft.com/office/officeart/2008/layout/LinedList"/>
    <dgm:cxn modelId="{D9605847-89F7-4686-BA0F-7DB4E0C4ABDA}" srcId="{E0529D70-3763-407C-B367-17704F824C5E}" destId="{F955F3E9-40F2-4F43-BB6C-981D38926D83}" srcOrd="1" destOrd="0" parTransId="{E1B2DDBD-BB33-4B88-9301-560822ABC9AC}" sibTransId="{D51D5CE2-066F-4102-BE5A-7FE0E7751705}"/>
    <dgm:cxn modelId="{0626AD76-B770-436B-AFC1-23B4F2FA0CA6}" type="presOf" srcId="{C44BC1D1-E649-49F4-932C-5F38D4D78CDF}" destId="{D1C10DD0-EFBB-4FAC-A805-EAE4C486D9FA}" srcOrd="0" destOrd="0" presId="urn:microsoft.com/office/officeart/2008/layout/LinedList"/>
    <dgm:cxn modelId="{D3C10190-52A4-4230-81A5-FB687BA9B278}" srcId="{E0529D70-3763-407C-B367-17704F824C5E}" destId="{4DC47E6B-CA4B-454F-92D8-5C8499977B9A}" srcOrd="4" destOrd="0" parTransId="{469F06BF-FA88-4B22-9FC1-5F3CCA587007}" sibTransId="{F3A5BCAE-746B-4407-9D01-3DD84A7CEFFE}"/>
    <dgm:cxn modelId="{E1896790-0AB7-48D8-B8F9-2EE87A981977}" type="presOf" srcId="{7FAACA77-E0FF-4BAB-B986-83539B1951D1}" destId="{39E0E22E-7F87-417A-84AC-905233889AAC}" srcOrd="0" destOrd="0" presId="urn:microsoft.com/office/officeart/2008/layout/LinedList"/>
    <dgm:cxn modelId="{0A51DE92-3D78-4F9D-8326-40E1B1D4F365}" srcId="{E0529D70-3763-407C-B367-17704F824C5E}" destId="{7FAACA77-E0FF-4BAB-B986-83539B1951D1}" srcOrd="3" destOrd="0" parTransId="{31C84673-2526-4B33-B9A2-E9ABBF7BAFD9}" sibTransId="{55D5FE87-25B7-434F-ABA2-D94B900DB036}"/>
    <dgm:cxn modelId="{5717A9A3-B03C-474E-B58B-523E967BC0A6}" srcId="{E0529D70-3763-407C-B367-17704F824C5E}" destId="{C44BC1D1-E649-49F4-932C-5F38D4D78CDF}" srcOrd="0" destOrd="0" parTransId="{9A855A3C-E358-43B2-A36F-B31F5410E051}" sibTransId="{B91B9E03-5A86-4D82-9B69-857AF8AB8B64}"/>
    <dgm:cxn modelId="{31213EAE-733E-484D-A15A-8184C53BEAE5}" type="presOf" srcId="{F955F3E9-40F2-4F43-BB6C-981D38926D83}" destId="{919CAC20-0E10-4E5D-86CC-BEBAFC1CC584}" srcOrd="0" destOrd="0" presId="urn:microsoft.com/office/officeart/2008/layout/LinedList"/>
    <dgm:cxn modelId="{352B1EC4-4926-44B6-95EF-D0BF71D4F643}" srcId="{E0529D70-3763-407C-B367-17704F824C5E}" destId="{08E12649-6758-4D83-94CC-3AA777C4BC94}" srcOrd="2" destOrd="0" parTransId="{2E155CFF-8813-4170-AD9C-DD7788FD7829}" sibTransId="{77A232D8-EE5F-46D7-9A58-7081B571406E}"/>
    <dgm:cxn modelId="{5F7A43F8-3209-43D1-ACC0-6D470E4B6DA7}" type="presOf" srcId="{E0529D70-3763-407C-B367-17704F824C5E}" destId="{6B06A80B-5B30-4F13-85CE-3DEEB73132E7}" srcOrd="0" destOrd="0" presId="urn:microsoft.com/office/officeart/2008/layout/LinedList"/>
    <dgm:cxn modelId="{355A43A0-7586-4FE0-BFFE-239222F0D885}" type="presParOf" srcId="{6B06A80B-5B30-4F13-85CE-3DEEB73132E7}" destId="{B95D9D9C-739D-4AE5-BB4A-DB1F748BBF5A}" srcOrd="0" destOrd="0" presId="urn:microsoft.com/office/officeart/2008/layout/LinedList"/>
    <dgm:cxn modelId="{24BF5499-5AE1-48EA-AF4D-38CF290A482A}" type="presParOf" srcId="{6B06A80B-5B30-4F13-85CE-3DEEB73132E7}" destId="{846708B5-78FC-4F73-9561-D50EA4BDA8D9}" srcOrd="1" destOrd="0" presId="urn:microsoft.com/office/officeart/2008/layout/LinedList"/>
    <dgm:cxn modelId="{3F2438F6-8D7D-496E-8B00-8933C99FCCBA}" type="presParOf" srcId="{846708B5-78FC-4F73-9561-D50EA4BDA8D9}" destId="{D1C10DD0-EFBB-4FAC-A805-EAE4C486D9FA}" srcOrd="0" destOrd="0" presId="urn:microsoft.com/office/officeart/2008/layout/LinedList"/>
    <dgm:cxn modelId="{616981E3-8D5B-4A06-99C0-36803D5AFDD0}" type="presParOf" srcId="{846708B5-78FC-4F73-9561-D50EA4BDA8D9}" destId="{17EB7909-DA54-4F05-9559-C052AA8C26D4}" srcOrd="1" destOrd="0" presId="urn:microsoft.com/office/officeart/2008/layout/LinedList"/>
    <dgm:cxn modelId="{D9121942-3242-4D8C-A45F-BC914C0B2FCD}" type="presParOf" srcId="{6B06A80B-5B30-4F13-85CE-3DEEB73132E7}" destId="{30D1D87E-4EB8-429D-A4AD-0318BE764DE4}" srcOrd="2" destOrd="0" presId="urn:microsoft.com/office/officeart/2008/layout/LinedList"/>
    <dgm:cxn modelId="{AE774983-DD4D-477E-AB7B-846B7F5F42D5}" type="presParOf" srcId="{6B06A80B-5B30-4F13-85CE-3DEEB73132E7}" destId="{E1665746-0775-47A8-A5B4-E45B12A225FD}" srcOrd="3" destOrd="0" presId="urn:microsoft.com/office/officeart/2008/layout/LinedList"/>
    <dgm:cxn modelId="{23EE936E-0F99-44C4-89C4-FA51E2AC2891}" type="presParOf" srcId="{E1665746-0775-47A8-A5B4-E45B12A225FD}" destId="{919CAC20-0E10-4E5D-86CC-BEBAFC1CC584}" srcOrd="0" destOrd="0" presId="urn:microsoft.com/office/officeart/2008/layout/LinedList"/>
    <dgm:cxn modelId="{6F514959-AC51-426B-B74C-9C4179F894E5}" type="presParOf" srcId="{E1665746-0775-47A8-A5B4-E45B12A225FD}" destId="{5B2025D8-11D2-4B02-9AA0-B3B0EBAC2A6D}" srcOrd="1" destOrd="0" presId="urn:microsoft.com/office/officeart/2008/layout/LinedList"/>
    <dgm:cxn modelId="{23D601F8-4186-444B-A5DF-A93027CE4A8F}" type="presParOf" srcId="{6B06A80B-5B30-4F13-85CE-3DEEB73132E7}" destId="{ADAF5644-ACAE-4EBD-8030-4D8105CA5583}" srcOrd="4" destOrd="0" presId="urn:microsoft.com/office/officeart/2008/layout/LinedList"/>
    <dgm:cxn modelId="{BCF3ED6A-AC87-46DA-9586-9B3A9EDB914D}" type="presParOf" srcId="{6B06A80B-5B30-4F13-85CE-3DEEB73132E7}" destId="{B2A3F957-9F0C-41D8-BB46-E39AB76D613A}" srcOrd="5" destOrd="0" presId="urn:microsoft.com/office/officeart/2008/layout/LinedList"/>
    <dgm:cxn modelId="{90DEE419-1D4D-442B-942C-89CC2D7094F3}" type="presParOf" srcId="{B2A3F957-9F0C-41D8-BB46-E39AB76D613A}" destId="{4C620246-5856-4EB3-97DC-0DB3D4F7FD52}" srcOrd="0" destOrd="0" presId="urn:microsoft.com/office/officeart/2008/layout/LinedList"/>
    <dgm:cxn modelId="{B6812D78-124A-4B46-BB2A-00A687FE4491}" type="presParOf" srcId="{B2A3F957-9F0C-41D8-BB46-E39AB76D613A}" destId="{78735282-B000-4210-AB36-50A3181F435C}" srcOrd="1" destOrd="0" presId="urn:microsoft.com/office/officeart/2008/layout/LinedList"/>
    <dgm:cxn modelId="{87B21A86-57E7-4CEC-B438-DA5AC5FA5F40}" type="presParOf" srcId="{6B06A80B-5B30-4F13-85CE-3DEEB73132E7}" destId="{78265310-AE72-4FCA-AAF1-FB096054BD4F}" srcOrd="6" destOrd="0" presId="urn:microsoft.com/office/officeart/2008/layout/LinedList"/>
    <dgm:cxn modelId="{A6A86069-526E-479F-AACF-32C8F5E93027}" type="presParOf" srcId="{6B06A80B-5B30-4F13-85CE-3DEEB73132E7}" destId="{FE626ABD-65B2-4062-AAE6-63AC038482D4}" srcOrd="7" destOrd="0" presId="urn:microsoft.com/office/officeart/2008/layout/LinedList"/>
    <dgm:cxn modelId="{C1D29832-C3E6-4B9C-A2AB-C2C43C445690}" type="presParOf" srcId="{FE626ABD-65B2-4062-AAE6-63AC038482D4}" destId="{39E0E22E-7F87-417A-84AC-905233889AAC}" srcOrd="0" destOrd="0" presId="urn:microsoft.com/office/officeart/2008/layout/LinedList"/>
    <dgm:cxn modelId="{18D724C0-C9CE-4E69-A279-102FCBF0D337}" type="presParOf" srcId="{FE626ABD-65B2-4062-AAE6-63AC038482D4}" destId="{4E25299C-E19E-42A2-B7E7-E48AA0F53E06}" srcOrd="1" destOrd="0" presId="urn:microsoft.com/office/officeart/2008/layout/LinedList"/>
    <dgm:cxn modelId="{8A3BC62C-8E3C-42A1-B353-3E4A06C571C6}" type="presParOf" srcId="{6B06A80B-5B30-4F13-85CE-3DEEB73132E7}" destId="{07176731-2462-4A23-A5B5-B0CF65E49255}" srcOrd="8" destOrd="0" presId="urn:microsoft.com/office/officeart/2008/layout/LinedList"/>
    <dgm:cxn modelId="{B5AFCBB4-CF4F-4362-8B17-26BD361F7F17}" type="presParOf" srcId="{6B06A80B-5B30-4F13-85CE-3DEEB73132E7}" destId="{E30C6A04-0852-4AB5-B993-0207B20B631B}" srcOrd="9" destOrd="0" presId="urn:microsoft.com/office/officeart/2008/layout/LinedList"/>
    <dgm:cxn modelId="{EBA23412-7041-4E7C-81D7-DA5549D5A087}" type="presParOf" srcId="{E30C6A04-0852-4AB5-B993-0207B20B631B}" destId="{D162001A-DB4D-4A16-8719-B317C714410A}" srcOrd="0" destOrd="0" presId="urn:microsoft.com/office/officeart/2008/layout/LinedList"/>
    <dgm:cxn modelId="{7C36A43F-AE26-4DA6-8EBE-CE8501A21000}" type="presParOf" srcId="{E30C6A04-0852-4AB5-B993-0207B20B631B}" destId="{8A6A3216-1F27-42E3-9371-44FDDA3893F5}" srcOrd="1" destOrd="0" presId="urn:microsoft.com/office/officeart/2008/layout/LinedList"/>
    <dgm:cxn modelId="{5605B44A-C298-449E-9766-28498C896450}" type="presParOf" srcId="{6B06A80B-5B30-4F13-85CE-3DEEB73132E7}" destId="{6FD7BFD0-806F-4D9F-A434-D3030344312F}" srcOrd="10" destOrd="0" presId="urn:microsoft.com/office/officeart/2008/layout/LinedList"/>
    <dgm:cxn modelId="{D59CFAE3-B806-4922-A88F-84039B907AC1}" type="presParOf" srcId="{6B06A80B-5B30-4F13-85CE-3DEEB73132E7}" destId="{A185A2D1-3001-4294-91AC-44320BA884C7}" srcOrd="11" destOrd="0" presId="urn:microsoft.com/office/officeart/2008/layout/LinedList"/>
    <dgm:cxn modelId="{0F9BB027-F456-427F-A5BF-2C52AA4313C9}" type="presParOf" srcId="{A185A2D1-3001-4294-91AC-44320BA884C7}" destId="{D909606D-7A4C-4475-BB03-E5F79D67CBE5}" srcOrd="0" destOrd="0" presId="urn:microsoft.com/office/officeart/2008/layout/LinedList"/>
    <dgm:cxn modelId="{A06559D0-174B-40F2-9E22-08C649F692B2}" type="presParOf" srcId="{A185A2D1-3001-4294-91AC-44320BA884C7}" destId="{CFEF57F4-C9D6-456D-923C-622B526EA1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D9D9C-739D-4AE5-BB4A-DB1F748BBF5A}">
      <dsp:nvSpPr>
        <dsp:cNvPr id="0" name=""/>
        <dsp:cNvSpPr/>
      </dsp:nvSpPr>
      <dsp:spPr>
        <a:xfrm>
          <a:off x="0" y="2629"/>
          <a:ext cx="595565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C10DD0-EFBB-4FAC-A805-EAE4C486D9FA}">
      <dsp:nvSpPr>
        <dsp:cNvPr id="0" name=""/>
        <dsp:cNvSpPr/>
      </dsp:nvSpPr>
      <dsp:spPr>
        <a:xfrm>
          <a:off x="0" y="2629"/>
          <a:ext cx="5955658" cy="896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Save Your Money</a:t>
          </a:r>
          <a:endParaRPr lang="en-US" sz="3000" kern="1200"/>
        </a:p>
      </dsp:txBody>
      <dsp:txXfrm>
        <a:off x="0" y="2629"/>
        <a:ext cx="5955658" cy="896682"/>
      </dsp:txXfrm>
    </dsp:sp>
    <dsp:sp modelId="{30D1D87E-4EB8-429D-A4AD-0318BE764DE4}">
      <dsp:nvSpPr>
        <dsp:cNvPr id="0" name=""/>
        <dsp:cNvSpPr/>
      </dsp:nvSpPr>
      <dsp:spPr>
        <a:xfrm>
          <a:off x="0" y="899312"/>
          <a:ext cx="5955658" cy="0"/>
        </a:xfrm>
        <a:prstGeom prst="line">
          <a:avLst/>
        </a:prstGeom>
        <a:gradFill rotWithShape="0">
          <a:gsLst>
            <a:gs pos="0">
              <a:schemeClr val="accent2">
                <a:hueOff val="-1750886"/>
                <a:satOff val="-1580"/>
                <a:lumOff val="-352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-1750886"/>
                <a:satOff val="-1580"/>
                <a:lumOff val="-352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750886"/>
              <a:satOff val="-1580"/>
              <a:lumOff val="-352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9CAC20-0E10-4E5D-86CC-BEBAFC1CC584}">
      <dsp:nvSpPr>
        <dsp:cNvPr id="0" name=""/>
        <dsp:cNvSpPr/>
      </dsp:nvSpPr>
      <dsp:spPr>
        <a:xfrm>
          <a:off x="0" y="899312"/>
          <a:ext cx="5955658" cy="896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Reduce Traffic</a:t>
          </a:r>
          <a:endParaRPr lang="en-US" sz="3000" kern="1200"/>
        </a:p>
      </dsp:txBody>
      <dsp:txXfrm>
        <a:off x="0" y="899312"/>
        <a:ext cx="5955658" cy="896682"/>
      </dsp:txXfrm>
    </dsp:sp>
    <dsp:sp modelId="{ADAF5644-ACAE-4EBD-8030-4D8105CA5583}">
      <dsp:nvSpPr>
        <dsp:cNvPr id="0" name=""/>
        <dsp:cNvSpPr/>
      </dsp:nvSpPr>
      <dsp:spPr>
        <a:xfrm>
          <a:off x="0" y="1795994"/>
          <a:ext cx="5955658" cy="0"/>
        </a:xfrm>
        <a:prstGeom prst="line">
          <a:avLst/>
        </a:prstGeom>
        <a:gradFill rotWithShape="0">
          <a:gsLst>
            <a:gs pos="0">
              <a:schemeClr val="accent2">
                <a:hueOff val="-3501772"/>
                <a:satOff val="-3160"/>
                <a:lumOff val="-705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-3501772"/>
                <a:satOff val="-3160"/>
                <a:lumOff val="-705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3501772"/>
              <a:satOff val="-3160"/>
              <a:lumOff val="-705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620246-5856-4EB3-97DC-0DB3D4F7FD52}">
      <dsp:nvSpPr>
        <dsp:cNvPr id="0" name=""/>
        <dsp:cNvSpPr/>
      </dsp:nvSpPr>
      <dsp:spPr>
        <a:xfrm>
          <a:off x="0" y="1795994"/>
          <a:ext cx="5955658" cy="896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Reduce The Fuel Consumption</a:t>
          </a:r>
          <a:endParaRPr lang="en-US" sz="3000" kern="1200"/>
        </a:p>
      </dsp:txBody>
      <dsp:txXfrm>
        <a:off x="0" y="1795994"/>
        <a:ext cx="5955658" cy="896682"/>
      </dsp:txXfrm>
    </dsp:sp>
    <dsp:sp modelId="{78265310-AE72-4FCA-AAF1-FB096054BD4F}">
      <dsp:nvSpPr>
        <dsp:cNvPr id="0" name=""/>
        <dsp:cNvSpPr/>
      </dsp:nvSpPr>
      <dsp:spPr>
        <a:xfrm>
          <a:off x="0" y="2692677"/>
          <a:ext cx="5955658" cy="0"/>
        </a:xfrm>
        <a:prstGeom prst="line">
          <a:avLst/>
        </a:prstGeom>
        <a:gradFill rotWithShape="0">
          <a:gsLst>
            <a:gs pos="0">
              <a:schemeClr val="accent2">
                <a:hueOff val="-5252659"/>
                <a:satOff val="-4740"/>
                <a:lumOff val="-1057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-5252659"/>
                <a:satOff val="-4740"/>
                <a:lumOff val="-1057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252659"/>
              <a:satOff val="-4740"/>
              <a:lumOff val="-1057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0E22E-7F87-417A-84AC-905233889AAC}">
      <dsp:nvSpPr>
        <dsp:cNvPr id="0" name=""/>
        <dsp:cNvSpPr/>
      </dsp:nvSpPr>
      <dsp:spPr>
        <a:xfrm>
          <a:off x="0" y="2692677"/>
          <a:ext cx="5955658" cy="896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Helps To The Environment</a:t>
          </a:r>
          <a:endParaRPr lang="en-US" sz="3000" kern="1200"/>
        </a:p>
      </dsp:txBody>
      <dsp:txXfrm>
        <a:off x="0" y="2692677"/>
        <a:ext cx="5955658" cy="896682"/>
      </dsp:txXfrm>
    </dsp:sp>
    <dsp:sp modelId="{07176731-2462-4A23-A5B5-B0CF65E49255}">
      <dsp:nvSpPr>
        <dsp:cNvPr id="0" name=""/>
        <dsp:cNvSpPr/>
      </dsp:nvSpPr>
      <dsp:spPr>
        <a:xfrm>
          <a:off x="0" y="3589359"/>
          <a:ext cx="5955658" cy="0"/>
        </a:xfrm>
        <a:prstGeom prst="line">
          <a:avLst/>
        </a:prstGeom>
        <a:gradFill rotWithShape="0">
          <a:gsLst>
            <a:gs pos="0">
              <a:schemeClr val="accent2">
                <a:hueOff val="-7003545"/>
                <a:satOff val="-6320"/>
                <a:lumOff val="-141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-7003545"/>
                <a:satOff val="-6320"/>
                <a:lumOff val="-141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003545"/>
              <a:satOff val="-6320"/>
              <a:lumOff val="-141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62001A-DB4D-4A16-8719-B317C714410A}">
      <dsp:nvSpPr>
        <dsp:cNvPr id="0" name=""/>
        <dsp:cNvSpPr/>
      </dsp:nvSpPr>
      <dsp:spPr>
        <a:xfrm>
          <a:off x="0" y="3589359"/>
          <a:ext cx="5955658" cy="896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Very Convenient Options</a:t>
          </a:r>
          <a:endParaRPr lang="en-US" sz="3000" kern="1200"/>
        </a:p>
      </dsp:txBody>
      <dsp:txXfrm>
        <a:off x="0" y="3589359"/>
        <a:ext cx="5955658" cy="896682"/>
      </dsp:txXfrm>
    </dsp:sp>
    <dsp:sp modelId="{6FD7BFD0-806F-4D9F-A434-D3030344312F}">
      <dsp:nvSpPr>
        <dsp:cNvPr id="0" name=""/>
        <dsp:cNvSpPr/>
      </dsp:nvSpPr>
      <dsp:spPr>
        <a:xfrm>
          <a:off x="0" y="4486041"/>
          <a:ext cx="5955658" cy="0"/>
        </a:xfrm>
        <a:prstGeom prst="line">
          <a:avLst/>
        </a:prstGeom>
        <a:gradFill rotWithShape="0">
          <a:gsLst>
            <a:gs pos="0">
              <a:schemeClr val="accent2">
                <a:hueOff val="-8754431"/>
                <a:satOff val="-7900"/>
                <a:lumOff val="-1762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-8754431"/>
                <a:satOff val="-7900"/>
                <a:lumOff val="-1762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754431"/>
              <a:satOff val="-7900"/>
              <a:lumOff val="-1762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09606D-7A4C-4475-BB03-E5F79D67CBE5}">
      <dsp:nvSpPr>
        <dsp:cNvPr id="0" name=""/>
        <dsp:cNvSpPr/>
      </dsp:nvSpPr>
      <dsp:spPr>
        <a:xfrm>
          <a:off x="0" y="4486041"/>
          <a:ext cx="5955658" cy="896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Helps You Make New Friends</a:t>
          </a:r>
          <a:endParaRPr lang="en-US" sz="3000" kern="1200"/>
        </a:p>
      </dsp:txBody>
      <dsp:txXfrm>
        <a:off x="0" y="4486041"/>
        <a:ext cx="5955658" cy="896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83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73510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737C-DD2F-44DD-A0FF-564DD7B4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23E09-9209-4B90-804D-88FD2A6E3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BED9F-7862-49A2-91C3-94586D7FF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747A3-CC4E-4C9B-9A0B-B106306F9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9C1F3-1B4B-4AF9-A566-E502ADB5B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0FC1B-502B-46C9-9678-C936C334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B3C2C-296F-4B43-B379-8E585D99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BD9AB-FBE2-448A-86AB-EB3B9B8D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01913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C44C-2E8A-4114-A29F-EAB9FB05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0E335-4C56-4929-AFBF-22BE0A90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C0133-D0D2-4FF2-B2A8-35C4BDBE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01D73-6AB2-4562-A850-BA2D1436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29647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E2493-F10F-41F1-A6C3-32AD5492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E9A77-1033-40EF-BE86-DF3D30B7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503AF-13CC-4A0D-B881-432CA9CC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93887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0EA4-7F2B-446F-9ED0-CA8001AD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A244-2D7B-496F-945E-08BCFE6A7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7B157-7F3E-49A7-9E4E-9825E3164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204FA-D1FE-489F-99C3-2B8F1E0C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A9B84-5A8A-4CCC-B5A2-A9718C02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4FC20-5232-4C83-BF3C-6DD12EC7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02418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31E9-F8C8-4D81-8BFC-84E7E33D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58AB64-AFDD-42FF-ABBA-3B38D27B9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F717C-AAE1-47A3-A8EE-B79641849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60758-C4D8-4AEB-8A0F-928434D6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30A2C-82D9-474D-AD62-A760E0C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406C4-D1F7-4DBE-817F-697D4297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65139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9301-F197-49B0-B035-16838540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E07AF-0C2C-43AE-8EFE-A9CDBFF14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C6C0F-A258-4543-85A1-80B408BC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02F5-53AC-4E1F-882F-16B76F5D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090C5-4EF1-413B-8E41-A72B295B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2414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34CF3-5DD7-4B02-92E0-BFA296400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E1F5E-ED5C-4EA3-B8C4-D3BD7AF46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75745-7FF9-4168-B5A7-84C21A90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79FC1-A2E0-435E-BA2D-482D24A8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C83F-BFC8-4242-9043-B5D53ACE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00103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35403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42895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63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85307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477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33669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53911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86443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67179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71815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82389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54419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66394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934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207782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81938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55941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92913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4737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406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2400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13006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93660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2804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266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3880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50121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97928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46311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65928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89439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41352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03344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2830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92478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99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60804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50855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944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50269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423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3899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2957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60804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44799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34788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547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19940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79376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2583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556756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10606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94889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54100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25057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905934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295010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148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15390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19716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573154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664718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7325222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3449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642988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376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75274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2341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193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52694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27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77354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212587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40176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6513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86623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537377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45132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26248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891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61191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014668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46469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605949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92253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3648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6558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651064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41508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777386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087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484836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013549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56138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422414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012036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60133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842543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254669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595665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5647599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98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8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394948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61654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6275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77073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345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900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164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740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7177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087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2353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3292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3234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561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060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7508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7481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7324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9558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7858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229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2202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672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621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72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2995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4262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1157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6186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8944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8048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09014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594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4625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2653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13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31369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8354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3299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639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0788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0777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5207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8345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0488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6900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99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657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8274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81591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59771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4559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09160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1569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17266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2814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33181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85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7696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67584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57732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613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6779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1159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69840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86566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85710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66148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240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70976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8017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300842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91223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93338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11898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24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92685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501738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40851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32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01600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61172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786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450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89289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86035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17501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CD13-BE8B-4429-A093-F3704B070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9B95F-318C-4034-9276-09BB86DA3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E7FE7-9C5D-49F8-B8D3-3A439221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0B2F6-B2CB-4323-9272-BE7158EE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DC674-0EAD-4982-A8DB-6C9B5EB9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6146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2794-63BD-48B6-BFA2-9A835B81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A09AC-93D2-4C5D-B41E-046EF0A20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2D6D3-69EF-45F9-B2F7-A7ECF9E1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7C93-641E-4A34-BD09-4A98B503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0688D-903D-468C-BEC9-72BFF821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90967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40B8-2C9E-4EC2-9D1C-51C9E919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FC2C-776F-4847-A3C0-1D47EBA19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EFC8F-E6A1-4AD1-8D17-A9A4EACF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8D780-B5CA-435F-82AA-69AADD9F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E5242-66F6-4F00-B1C7-A81FC5CA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57903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5E40-0BC7-4ED6-B5BF-A16DFC1B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F9925-FFBD-48C7-AC8A-12C7BDE9A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F853F-5057-4D44-8F7C-8AC1D643B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901F4-2A65-4E8F-BCB7-0223B415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D3BFC-8C86-4992-BD8F-9C705F25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5AB92-470C-4B81-9ADE-85347C29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53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9.xml"/><Relationship Id="rId13" Type="http://schemas.openxmlformats.org/officeDocument/2006/relationships/slideLayout" Target="../slideLayouts/slideLayout164.xml"/><Relationship Id="rId18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54.xml"/><Relationship Id="rId7" Type="http://schemas.openxmlformats.org/officeDocument/2006/relationships/slideLayout" Target="../slideLayouts/slideLayout158.xml"/><Relationship Id="rId12" Type="http://schemas.openxmlformats.org/officeDocument/2006/relationships/slideLayout" Target="../slideLayouts/slideLayout163.xml"/><Relationship Id="rId17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3.xml"/><Relationship Id="rId16" Type="http://schemas.openxmlformats.org/officeDocument/2006/relationships/slideLayout" Target="../slideLayouts/slideLayout167.xml"/><Relationship Id="rId20" Type="http://schemas.openxmlformats.org/officeDocument/2006/relationships/image" Target="../media/image12.jpg"/><Relationship Id="rId1" Type="http://schemas.openxmlformats.org/officeDocument/2006/relationships/slideLayout" Target="../slideLayouts/slideLayout152.xml"/><Relationship Id="rId6" Type="http://schemas.openxmlformats.org/officeDocument/2006/relationships/slideLayout" Target="../slideLayouts/slideLayout157.xml"/><Relationship Id="rId11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56.xml"/><Relationship Id="rId15" Type="http://schemas.openxmlformats.org/officeDocument/2006/relationships/slideLayout" Target="../slideLayouts/slideLayout166.xml"/><Relationship Id="rId10" Type="http://schemas.openxmlformats.org/officeDocument/2006/relationships/slideLayout" Target="../slideLayouts/slideLayout161.xml"/><Relationship Id="rId19" Type="http://schemas.openxmlformats.org/officeDocument/2006/relationships/theme" Target="../theme/theme11.xml"/><Relationship Id="rId4" Type="http://schemas.openxmlformats.org/officeDocument/2006/relationships/slideLayout" Target="../slideLayouts/slideLayout155.xml"/><Relationship Id="rId9" Type="http://schemas.openxmlformats.org/officeDocument/2006/relationships/slideLayout" Target="../slideLayouts/slideLayout160.xml"/><Relationship Id="rId14" Type="http://schemas.openxmlformats.org/officeDocument/2006/relationships/slideLayout" Target="../slideLayouts/slideLayout165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13" Type="http://schemas.openxmlformats.org/officeDocument/2006/relationships/slideLayout" Target="../slideLayouts/slideLayout182.xml"/><Relationship Id="rId18" Type="http://schemas.openxmlformats.org/officeDocument/2006/relationships/theme" Target="../theme/theme12.xml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slideLayout" Target="../slideLayouts/slideLayout181.xml"/><Relationship Id="rId17" Type="http://schemas.openxmlformats.org/officeDocument/2006/relationships/slideLayout" Target="../slideLayouts/slideLayout186.xml"/><Relationship Id="rId2" Type="http://schemas.openxmlformats.org/officeDocument/2006/relationships/slideLayout" Target="../slideLayouts/slideLayout171.xml"/><Relationship Id="rId16" Type="http://schemas.openxmlformats.org/officeDocument/2006/relationships/slideLayout" Target="../slideLayouts/slideLayout185.xml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5" Type="http://schemas.openxmlformats.org/officeDocument/2006/relationships/slideLayout" Target="../slideLayouts/slideLayout184.xml"/><Relationship Id="rId10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Relationship Id="rId14" Type="http://schemas.openxmlformats.org/officeDocument/2006/relationships/slideLayout" Target="../slideLayouts/slideLayout183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4.xml"/><Relationship Id="rId13" Type="http://schemas.openxmlformats.org/officeDocument/2006/relationships/slideLayout" Target="../slideLayouts/slideLayout199.xml"/><Relationship Id="rId18" Type="http://schemas.openxmlformats.org/officeDocument/2006/relationships/theme" Target="../theme/theme13.xml"/><Relationship Id="rId3" Type="http://schemas.openxmlformats.org/officeDocument/2006/relationships/slideLayout" Target="../slideLayouts/slideLayout189.xml"/><Relationship Id="rId7" Type="http://schemas.openxmlformats.org/officeDocument/2006/relationships/slideLayout" Target="../slideLayouts/slideLayout193.xml"/><Relationship Id="rId12" Type="http://schemas.openxmlformats.org/officeDocument/2006/relationships/slideLayout" Target="../slideLayouts/slideLayout198.xml"/><Relationship Id="rId17" Type="http://schemas.openxmlformats.org/officeDocument/2006/relationships/slideLayout" Target="../slideLayouts/slideLayout203.xml"/><Relationship Id="rId2" Type="http://schemas.openxmlformats.org/officeDocument/2006/relationships/slideLayout" Target="../slideLayouts/slideLayout188.xml"/><Relationship Id="rId16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187.xml"/><Relationship Id="rId6" Type="http://schemas.openxmlformats.org/officeDocument/2006/relationships/slideLayout" Target="../slideLayouts/slideLayout192.xml"/><Relationship Id="rId11" Type="http://schemas.openxmlformats.org/officeDocument/2006/relationships/slideLayout" Target="../slideLayouts/slideLayout197.xml"/><Relationship Id="rId5" Type="http://schemas.openxmlformats.org/officeDocument/2006/relationships/slideLayout" Target="../slideLayouts/slideLayout191.xml"/><Relationship Id="rId15" Type="http://schemas.openxmlformats.org/officeDocument/2006/relationships/slideLayout" Target="../slideLayouts/slideLayout201.xml"/><Relationship Id="rId10" Type="http://schemas.openxmlformats.org/officeDocument/2006/relationships/slideLayout" Target="../slideLayouts/slideLayout19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90.xml"/><Relationship Id="rId9" Type="http://schemas.openxmlformats.org/officeDocument/2006/relationships/slideLayout" Target="../slideLayouts/slideLayout195.xml"/><Relationship Id="rId14" Type="http://schemas.openxmlformats.org/officeDocument/2006/relationships/slideLayout" Target="../slideLayouts/slideLayout20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9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6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5.xml"/><Relationship Id="rId17" Type="http://schemas.openxmlformats.org/officeDocument/2006/relationships/slideLayout" Target="../slideLayouts/slideLayout140.xml"/><Relationship Id="rId2" Type="http://schemas.openxmlformats.org/officeDocument/2006/relationships/slideLayout" Target="../slideLayouts/slideLayout125.xml"/><Relationship Id="rId16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5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Relationship Id="rId14" Type="http://schemas.openxmlformats.org/officeDocument/2006/relationships/slideLayout" Target="../slideLayouts/slideLayout1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135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32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48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  <p:sldLayoutId id="214748389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136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  <p:sldLayoutId id="21474839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085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  <p:sldLayoutId id="2147483946" r:id="rId15"/>
    <p:sldLayoutId id="2147483947" r:id="rId16"/>
    <p:sldLayoutId id="214748394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240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06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234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584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7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580C9-4AEA-448F-BA5F-D8D4417D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C7FA9-9B6F-47E0-8BD5-42F107744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2346C-700E-4C21-8769-95F89B725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FCDEE-A2B6-4D46-8405-E9DA92AF0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1A55B-8CE9-437B-97AF-F34A774E4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40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53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CF8691-57BF-484C-A0A5-7B77898BC3BD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0EAAF5-F1E6-48A7-B447-03E2A4CF4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729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6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35DD-DDDA-4DF8-8490-ABCEDD346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043" y="92765"/>
            <a:ext cx="11688417" cy="1921566"/>
          </a:xfrm>
        </p:spPr>
        <p:txBody>
          <a:bodyPr>
            <a:normAutofit/>
          </a:bodyPr>
          <a:lstStyle/>
          <a:p>
            <a:pPr algn="ctr"/>
            <a:r>
              <a:rPr lang="en-IN" sz="6700" b="1" i="1" u="sng" dirty="0">
                <a:latin typeface="Algerian" panose="04020705040A02060702" pitchFamily="82" charset="0"/>
              </a:rPr>
              <a:t>Carpool Management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FE409-6DF7-47F1-8BFA-832F48708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835" y="3074503"/>
            <a:ext cx="11012555" cy="3690733"/>
          </a:xfrm>
        </p:spPr>
        <p:txBody>
          <a:bodyPr>
            <a:normAutofit/>
          </a:bodyPr>
          <a:lstStyle/>
          <a:p>
            <a:r>
              <a:rPr lang="en-IN" dirty="0"/>
              <a:t>					</a:t>
            </a:r>
            <a:r>
              <a:rPr lang="en-IN" sz="2400" dirty="0"/>
              <a:t>	</a:t>
            </a:r>
            <a:r>
              <a:rPr lang="en-IN" sz="4000" u="sng" dirty="0"/>
              <a:t>Presented By:</a:t>
            </a:r>
          </a:p>
          <a:p>
            <a:r>
              <a:rPr lang="en-IN" sz="2400" b="1" dirty="0"/>
              <a:t>						       </a:t>
            </a:r>
            <a:r>
              <a:rPr lang="en-IN" sz="2400" b="1" dirty="0" err="1"/>
              <a:t>Shobhit</a:t>
            </a:r>
            <a:r>
              <a:rPr lang="en-IN" sz="2400" b="1" dirty="0"/>
              <a:t> Sagar</a:t>
            </a:r>
            <a:endParaRPr lang="en-IN" sz="2400" dirty="0"/>
          </a:p>
          <a:p>
            <a:r>
              <a:rPr lang="en-IN" sz="2400" b="1" dirty="0"/>
              <a:t>					    Nitin </a:t>
            </a:r>
            <a:endParaRPr lang="en-IN" sz="2400" dirty="0"/>
          </a:p>
          <a:p>
            <a:r>
              <a:rPr lang="en-IN" sz="2400" b="1" dirty="0"/>
              <a:t>							    Monika Chaudhary</a:t>
            </a:r>
            <a:endParaRPr lang="en-IN" sz="2400" dirty="0"/>
          </a:p>
          <a:p>
            <a:r>
              <a:rPr lang="en-IN" sz="2400" b="1" dirty="0"/>
              <a:t>                  					       Jitendra Tyagi</a:t>
            </a:r>
            <a:endParaRPr lang="en-IN" sz="2400" dirty="0"/>
          </a:p>
          <a:p>
            <a:r>
              <a:rPr lang="en-IN" sz="2400" b="1" dirty="0"/>
              <a:t>						  Chetan Pal</a:t>
            </a:r>
            <a:endParaRPr lang="en-IN" sz="2400" dirty="0"/>
          </a:p>
          <a:p>
            <a:r>
              <a:rPr lang="en-IN" sz="2400" b="1" dirty="0"/>
              <a:t>						         Abhishek Tyagi</a:t>
            </a:r>
            <a:endParaRPr lang="en-IN" sz="2400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9FB5D2-575F-4A02-A862-08C7AF7F3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89" y="2893102"/>
            <a:ext cx="4781862" cy="369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6789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0D5E-36FA-473B-AC3B-9DC7787C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C2640C-8AFF-45B6-B4A5-530EFCA24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0"/>
            <a:ext cx="11802794" cy="6858000"/>
          </a:xfrm>
        </p:spPr>
      </p:pic>
    </p:spTree>
    <p:extLst>
      <p:ext uri="{BB962C8B-B14F-4D97-AF65-F5344CB8AC3E}">
        <p14:creationId xmlns:p14="http://schemas.microsoft.com/office/powerpoint/2010/main" val="3335182884"/>
      </p:ext>
    </p:extLst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9EA4-EAE8-4166-89E8-2B7FD638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58805"/>
          </a:xfrm>
        </p:spPr>
        <p:txBody>
          <a:bodyPr>
            <a:normAutofit/>
          </a:bodyPr>
          <a:lstStyle/>
          <a:p>
            <a:r>
              <a:rPr lang="en-IN" sz="4800" b="1" u="sng" dirty="0">
                <a:latin typeface="AR JULIAN" panose="02000000000000000000" pitchFamily="2" charset="0"/>
              </a:rPr>
              <a:t>How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2AA5-81C3-4367-8CAA-6683F8EC1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Check out Carpool.com to find carpool partners.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Make a schedule with your carpool partners.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Make a plan about how will share driving responsibilities and cost.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C0C964F-7272-4148-B7AF-A0D4C8A20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681036"/>
            <a:ext cx="4837043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2EDFA-4986-4344-89A4-464AEEC2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Autofit/>
          </a:bodyPr>
          <a:lstStyle/>
          <a:p>
            <a:r>
              <a:rPr lang="en-IN" sz="7200" dirty="0">
                <a:latin typeface="AR JULIAN" panose="02000000000000000000" pitchFamily="2" charset="0"/>
              </a:rPr>
              <a:t>Functions:-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11B64-901B-4455-9153-0D6E80400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lvl="0"/>
            <a:r>
              <a:rPr lang="en-IN" dirty="0">
                <a:solidFill>
                  <a:srgbClr val="404040"/>
                </a:solidFill>
              </a:rPr>
              <a:t>Login – logging onto the web server.</a:t>
            </a:r>
          </a:p>
          <a:p>
            <a:pPr lvl="0"/>
            <a:r>
              <a:rPr lang="en-IN" dirty="0">
                <a:solidFill>
                  <a:srgbClr val="404040"/>
                </a:solidFill>
              </a:rPr>
              <a:t>Register - Register in the carpooling.</a:t>
            </a:r>
          </a:p>
          <a:p>
            <a:pPr lvl="0"/>
            <a:r>
              <a:rPr lang="en-IN" dirty="0">
                <a:solidFill>
                  <a:srgbClr val="404040"/>
                </a:solidFill>
              </a:rPr>
              <a:t>Carpool search – search other members participating in the carpool.</a:t>
            </a:r>
          </a:p>
          <a:p>
            <a:pPr lvl="0"/>
            <a:r>
              <a:rPr lang="en-IN" dirty="0">
                <a:solidFill>
                  <a:srgbClr val="404040"/>
                </a:solidFill>
              </a:rPr>
              <a:t>Create Carpool – create carpooling for special events.</a:t>
            </a:r>
          </a:p>
          <a:p>
            <a:pPr lvl="0"/>
            <a:r>
              <a:rPr lang="en-IN" dirty="0">
                <a:solidFill>
                  <a:srgbClr val="404040"/>
                </a:solidFill>
              </a:rPr>
              <a:t>Join Carpool – join others carpool.</a:t>
            </a:r>
          </a:p>
          <a:p>
            <a:pPr lvl="0"/>
            <a:r>
              <a:rPr lang="en-IN" dirty="0">
                <a:solidFill>
                  <a:srgbClr val="404040"/>
                </a:solidFill>
              </a:rPr>
              <a:t>View Carpool detail – view detail of the one-time event schedules.</a:t>
            </a:r>
          </a:p>
          <a:p>
            <a:pPr lvl="0"/>
            <a:r>
              <a:rPr lang="en-IN" dirty="0">
                <a:solidFill>
                  <a:srgbClr val="404040"/>
                </a:solidFill>
              </a:rPr>
              <a:t>Delete Carpool detail - delete own created carpool.</a:t>
            </a:r>
          </a:p>
          <a:p>
            <a:pPr marL="0" lvl="0" indent="0">
              <a:buNone/>
            </a:pPr>
            <a:endParaRPr lang="en-IN" dirty="0">
              <a:solidFill>
                <a:srgbClr val="404040"/>
              </a:solidFill>
            </a:endParaRPr>
          </a:p>
          <a:p>
            <a:endParaRPr lang="en-IN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6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B805-C8BF-4353-967A-5BC86A80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8000" b="1" u="sng" dirty="0" err="1">
                <a:latin typeface="Aharoni" panose="02010803020104030203" pitchFamily="2" charset="-79"/>
                <a:cs typeface="Aharoni" panose="02010803020104030203" pitchFamily="2" charset="-79"/>
              </a:rPr>
              <a:t>TeCHNOLOGY</a:t>
            </a:r>
            <a:r>
              <a:rPr lang="en-IN" sz="80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6FDF5-8E34-4D45-A542-5D6CE76AB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65867"/>
            <a:ext cx="7729728" cy="445420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SERVLET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Language-JAVA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Database-MYSQL</a:t>
            </a:r>
          </a:p>
        </p:txBody>
      </p:sp>
    </p:spTree>
    <p:extLst>
      <p:ext uri="{BB962C8B-B14F-4D97-AF65-F5344CB8AC3E}">
        <p14:creationId xmlns:p14="http://schemas.microsoft.com/office/powerpoint/2010/main" val="401892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C982-7B33-4C1B-99D5-B7E6B8E8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4312480"/>
          </a:xfrm>
        </p:spPr>
        <p:txBody>
          <a:bodyPr>
            <a:normAutofit/>
          </a:bodyPr>
          <a:lstStyle/>
          <a:p>
            <a:pPr algn="ctr"/>
            <a:r>
              <a:rPr lang="en-IN" sz="12000" dirty="0">
                <a:latin typeface="AR JULIAN" panose="02000000000000000000" pitchFamily="2" charset="0"/>
              </a:rPr>
              <a:t>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4FD17-8AA2-4444-9476-C64007814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922080"/>
            <a:ext cx="10353762" cy="86912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910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C1CF-3597-4F43-88A1-486A197E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FC8FC04-FAFC-457D-AEBA-A8E72A2C9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4041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6A3E-DF11-432F-81D0-CD2C53B0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3EAF91-FF3F-400C-B6F7-60DC82645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3788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E0C0-F6EA-4193-BF42-D92A379A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89F668-CBA4-498D-893B-2AA096686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45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AC3A-02F5-4288-BEB8-337D2550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339047-9920-4310-84E7-23E114569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5143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EFA1-12DF-443F-9B27-4260BBEE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BDD2-5225-4061-9EBD-7DEA4938B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0"/>
            <a:ext cx="9613861" cy="46469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3000" dirty="0">
                <a:solidFill>
                  <a:srgbClr val="002060"/>
                </a:solidFill>
                <a:latin typeface="Algerian" panose="04020705040A02060702" pitchFamily="82" charset="0"/>
              </a:rPr>
              <a:t>THANKYOU</a:t>
            </a:r>
          </a:p>
        </p:txBody>
      </p:sp>
      <p:pic>
        <p:nvPicPr>
          <p:cNvPr id="5" name="Picture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FF51B4AC-FDDE-4D20-BAC7-EB45BDDBC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470" y="3453617"/>
            <a:ext cx="4590757" cy="30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73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9004-FA14-48A0-8B45-07A485DB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890B8F-8464-44FE-86D2-87B73E2D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C6092856-3B7D-407E-85EA-54369E7B5E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"/>
          <a:stretch/>
        </p:blipFill>
        <p:spPr>
          <a:xfrm>
            <a:off x="842596" y="-1"/>
            <a:ext cx="9290755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978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54B7-73AA-4D4D-A6A9-59D255E2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9397"/>
          </a:xfrm>
        </p:spPr>
        <p:txBody>
          <a:bodyPr>
            <a:noAutofit/>
          </a:bodyPr>
          <a:lstStyle/>
          <a:p>
            <a:pPr algn="ctr"/>
            <a:r>
              <a:rPr lang="en-IN" sz="10000" b="1" u="sng" dirty="0">
                <a:latin typeface="AR JULIAN" panose="02000000000000000000" pitchFamily="2" charset="0"/>
              </a:rPr>
              <a:t>Introduction:-</a:t>
            </a:r>
          </a:p>
        </p:txBody>
      </p:sp>
      <p:pic>
        <p:nvPicPr>
          <p:cNvPr id="5" name="Content Placeholder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7FA8B19D-8FC4-482C-AD9D-E10A2B257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654" y="3428999"/>
            <a:ext cx="4681728" cy="3063875"/>
          </a:xfrm>
        </p:spPr>
      </p:pic>
    </p:spTree>
    <p:extLst>
      <p:ext uri="{BB962C8B-B14F-4D97-AF65-F5344CB8AC3E}">
        <p14:creationId xmlns:p14="http://schemas.microsoft.com/office/powerpoint/2010/main" val="359381733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C707-193F-4074-8867-48F8E3D4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6C905A-C178-47FD-A436-A4C16FBD8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43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3EA1-085E-420F-8699-4BAD1C9B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82" y="2063262"/>
            <a:ext cx="5257627" cy="2661052"/>
          </a:xfrm>
        </p:spPr>
        <p:txBody>
          <a:bodyPr>
            <a:normAutofit/>
          </a:bodyPr>
          <a:lstStyle/>
          <a:p>
            <a:pPr algn="r"/>
            <a:r>
              <a:rPr lang="en-IN" sz="8000" dirty="0">
                <a:latin typeface="AR JULIAN" panose="02000000000000000000" pitchFamily="2" charset="0"/>
              </a:rPr>
              <a:t>Benefits:-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E651BE-FE94-45D8-951F-E237821DB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582932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7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69FE-1F9B-42C9-B6E6-91621AF40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279374"/>
            <a:ext cx="5204130" cy="3246783"/>
          </a:xfrm>
        </p:spPr>
        <p:txBody>
          <a:bodyPr>
            <a:noAutofit/>
          </a:bodyPr>
          <a:lstStyle/>
          <a:p>
            <a:r>
              <a:rPr lang="en-IN" sz="6000" dirty="0">
                <a:solidFill>
                  <a:srgbClr val="FF0000"/>
                </a:solidFill>
                <a:latin typeface="AR JULIAN" panose="02000000000000000000" pitchFamily="2" charset="0"/>
              </a:rPr>
              <a:t>Why carpool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C6ABE-6B46-42DF-A91A-E1DC104C7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504660"/>
            <a:ext cx="5306084" cy="4147931"/>
          </a:xfrm>
        </p:spPr>
        <p:txBody>
          <a:bodyPr anchor="ctr">
            <a:normAutofit fontScale="85000" lnSpcReduction="10000"/>
          </a:bodyPr>
          <a:lstStyle/>
          <a:p>
            <a:r>
              <a:rPr lang="en-IN" sz="3600" b="1" dirty="0">
                <a:solidFill>
                  <a:srgbClr val="000000"/>
                </a:solidFill>
              </a:rPr>
              <a:t>Carpooling</a:t>
            </a:r>
            <a:r>
              <a:rPr lang="en-IN" sz="3600" dirty="0">
                <a:solidFill>
                  <a:srgbClr val="000000"/>
                </a:solidFill>
              </a:rPr>
              <a:t> is also a more environmentally friendly and sustainable way to travel as sharing journeys reduces air pollution, carbon emissions, traffic congestion on the roads, and the need for parking spaces.</a:t>
            </a:r>
          </a:p>
        </p:txBody>
      </p:sp>
    </p:spTree>
    <p:extLst>
      <p:ext uri="{BB962C8B-B14F-4D97-AF65-F5344CB8AC3E}">
        <p14:creationId xmlns:p14="http://schemas.microsoft.com/office/powerpoint/2010/main" val="243768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5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922F292-EC71-40CF-A2E7-DE219FBC7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702" y="643467"/>
            <a:ext cx="608859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7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09C2A0-E6E2-495B-B579-1BD15FDE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2111430"/>
          </a:xfrm>
        </p:spPr>
        <p:txBody>
          <a:bodyPr anchor="b">
            <a:normAutofit/>
          </a:bodyPr>
          <a:lstStyle/>
          <a:p>
            <a:r>
              <a:rPr lang="en-IN" sz="4400" b="1" u="sng" dirty="0">
                <a:solidFill>
                  <a:srgbClr val="FFFFFF"/>
                </a:solidFill>
                <a:latin typeface="AR JULIAN" panose="02000000000000000000" pitchFamily="2" charset="0"/>
              </a:rPr>
              <a:t>APPROACH USED:</a:t>
            </a:r>
            <a:br>
              <a:rPr lang="en-US" sz="4400" dirty="0">
                <a:solidFill>
                  <a:srgbClr val="FFFFFF"/>
                </a:solidFill>
              </a:rPr>
            </a:br>
            <a:endParaRPr lang="en-IN" sz="4400" dirty="0">
              <a:solidFill>
                <a:srgbClr val="FFFFFF"/>
              </a:solidFill>
              <a:latin typeface="AR JULIAN" panose="02000000000000000000" pitchFamily="2" charset="0"/>
            </a:endParaRP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EBCA8CA3-C6F4-4C32-AE40-72A158FA8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65" y="1137621"/>
            <a:ext cx="5269428" cy="45772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F8290C-2B74-4829-90BB-7B32080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623929"/>
            <a:ext cx="3281004" cy="2413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</a:rPr>
              <a:t>MVC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</a:rPr>
              <a:t>(MODEL VIEW CONTROLLER)</a:t>
            </a:r>
          </a:p>
        </p:txBody>
      </p:sp>
    </p:spTree>
    <p:extLst>
      <p:ext uri="{BB962C8B-B14F-4D97-AF65-F5344CB8AC3E}">
        <p14:creationId xmlns:p14="http://schemas.microsoft.com/office/powerpoint/2010/main" val="63940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4F32-C333-45D3-AF51-4AB887C95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4527"/>
          </a:xfrm>
        </p:spPr>
        <p:txBody>
          <a:bodyPr>
            <a:noAutofit/>
          </a:bodyPr>
          <a:lstStyle/>
          <a:p>
            <a:pPr algn="ctr"/>
            <a:r>
              <a:rPr lang="en-IN" sz="12000" dirty="0">
                <a:solidFill>
                  <a:srgbClr val="0070C0"/>
                </a:solidFill>
                <a:latin typeface="AR JULIAN" panose="02000000000000000000" pitchFamily="2" charset="0"/>
              </a:rPr>
              <a:t>DATA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66C7C-E3AE-4B60-B289-1927149CB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452079"/>
            <a:ext cx="10018713" cy="133912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593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_rels/them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10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1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12.xml><?xml version="1.0" encoding="utf-8"?>
<a:theme xmlns:a="http://schemas.openxmlformats.org/drawingml/2006/main" name="1_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13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5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6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9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157</Words>
  <Application>Microsoft Office PowerPoint</Application>
  <PresentationFormat>Widescreen</PresentationFormat>
  <Paragraphs>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19</vt:i4>
      </vt:variant>
    </vt:vector>
  </HeadingPairs>
  <TitlesOfParts>
    <vt:vector size="47" baseType="lpstr">
      <vt:lpstr>Aharoni</vt:lpstr>
      <vt:lpstr>Algerian</vt:lpstr>
      <vt:lpstr>AR JULIAN</vt:lpstr>
      <vt:lpstr>Arial</vt:lpstr>
      <vt:lpstr>Calibri</vt:lpstr>
      <vt:lpstr>Calibri Light</vt:lpstr>
      <vt:lpstr>Century Gothic</vt:lpstr>
      <vt:lpstr>Century Schoolbook</vt:lpstr>
      <vt:lpstr>Corbel</vt:lpstr>
      <vt:lpstr>Gill Sans MT</vt:lpstr>
      <vt:lpstr>Impact</vt:lpstr>
      <vt:lpstr>Trebuchet MS</vt:lpstr>
      <vt:lpstr>Tw Cen MT</vt:lpstr>
      <vt:lpstr>Wingdings</vt:lpstr>
      <vt:lpstr>Wingdings 3</vt:lpstr>
      <vt:lpstr>Berlin</vt:lpstr>
      <vt:lpstr>1_Berlin</vt:lpstr>
      <vt:lpstr>Facet</vt:lpstr>
      <vt:lpstr>Circuit</vt:lpstr>
      <vt:lpstr>Slice</vt:lpstr>
      <vt:lpstr>Feathered</vt:lpstr>
      <vt:lpstr>Office Theme</vt:lpstr>
      <vt:lpstr>Parallax</vt:lpstr>
      <vt:lpstr>Celestial</vt:lpstr>
      <vt:lpstr>Parcel</vt:lpstr>
      <vt:lpstr>Main Event</vt:lpstr>
      <vt:lpstr>1_Celestial</vt:lpstr>
      <vt:lpstr>1_Circuit</vt:lpstr>
      <vt:lpstr>Carpool Management </vt:lpstr>
      <vt:lpstr>PowerPoint Presentation</vt:lpstr>
      <vt:lpstr>Introduction:-</vt:lpstr>
      <vt:lpstr>PowerPoint Presentation</vt:lpstr>
      <vt:lpstr>Benefits:-</vt:lpstr>
      <vt:lpstr>Why carpool is Important?</vt:lpstr>
      <vt:lpstr>PowerPoint Presentation</vt:lpstr>
      <vt:lpstr>APPROACH USED: </vt:lpstr>
      <vt:lpstr>DATA FLOW DIAGRAM</vt:lpstr>
      <vt:lpstr>PowerPoint Presentation</vt:lpstr>
      <vt:lpstr>How To Get Started</vt:lpstr>
      <vt:lpstr>Functions:-</vt:lpstr>
      <vt:lpstr>TeCHNOLOGY USED:</vt:lpstr>
      <vt:lpstr>SNAPSHOTS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Carpool Management </dc:title>
  <dc:creator>SURESH SINGH</dc:creator>
  <cp:lastModifiedBy>SURESH SINGH</cp:lastModifiedBy>
  <cp:revision>4</cp:revision>
  <dcterms:created xsi:type="dcterms:W3CDTF">2019-09-05T05:35:04Z</dcterms:created>
  <dcterms:modified xsi:type="dcterms:W3CDTF">2019-09-05T05:44:54Z</dcterms:modified>
</cp:coreProperties>
</file>