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8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8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0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9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8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1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0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9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4943-8516-4A8D-9C3B-40237E7E425E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717F-6B4A-4114-B67C-0499FC52C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edhrtuurt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rtujrtu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2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edhrtuurt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edhrtuurt</dc:title>
  <dc:creator>My</dc:creator>
  <cp:lastModifiedBy>My</cp:lastModifiedBy>
  <cp:revision>1</cp:revision>
  <dcterms:created xsi:type="dcterms:W3CDTF">2020-12-06T06:37:43Z</dcterms:created>
  <dcterms:modified xsi:type="dcterms:W3CDTF">2020-12-06T06:37:50Z</dcterms:modified>
</cp:coreProperties>
</file>