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124" r:id="rId1"/>
  </p:sldMasterIdLst>
  <p:notesMasterIdLst>
    <p:notesMasterId r:id="rId7"/>
  </p:notesMasterIdLst>
  <p:sldIdLst>
    <p:sldId id="256" r:id="rId2"/>
    <p:sldId id="260" r:id="rId3"/>
    <p:sldId id="261" r:id="rId4"/>
    <p:sldId id="257" r:id="rId5"/>
    <p:sldId id="259"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Century Gothic" panose="020B0502020202020204" pitchFamily="34" charset="0"/>
      <p:regular r:id="rId12"/>
      <p:bold r:id="rId13"/>
      <p:italic r:id="rId14"/>
      <p:boldItalic r:id="rId15"/>
    </p:embeddedFont>
    <p:embeddedFont>
      <p:font typeface="Comic Sans MS" panose="030F0702030302020204" pitchFamily="66" charset="0"/>
      <p:regular r:id="rId16"/>
      <p:bold r:id="rId17"/>
      <p:italic r:id="rId18"/>
      <p:boldItalic r:id="rId19"/>
    </p:embeddedFont>
    <p:embeddedFont>
      <p:font typeface="Franklin Gothic" panose="020B0604020202020204" charset="0"/>
      <p:bold r:id="rId20"/>
    </p:embeddedFont>
    <p:embeddedFont>
      <p:font typeface="Gabriola" panose="04040605051002020D02" pitchFamily="82" charset="0"/>
      <p:regular r:id="rId21"/>
    </p:embeddedFont>
    <p:embeddedFont>
      <p:font typeface="Libre Franklin" pitchFamily="2"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Kumar" userId="ac4d5df8d8d0e203" providerId="LiveId" clId="{4DE56721-3C40-49FA-92DC-92D2A9A1F2EE}"/>
    <pc:docChg chg="undo custSel modSld modMainMaster">
      <pc:chgData name="Prateek Kumar" userId="ac4d5df8d8d0e203" providerId="LiveId" clId="{4DE56721-3C40-49FA-92DC-92D2A9A1F2EE}" dt="2022-04-28T16:11:48.601" v="2579" actId="14100"/>
      <pc:docMkLst>
        <pc:docMk/>
      </pc:docMkLst>
      <pc:sldChg chg="modSp mod">
        <pc:chgData name="Prateek Kumar" userId="ac4d5df8d8d0e203" providerId="LiveId" clId="{4DE56721-3C40-49FA-92DC-92D2A9A1F2EE}" dt="2022-04-28T11:17:42.470" v="2002" actId="207"/>
        <pc:sldMkLst>
          <pc:docMk/>
          <pc:sldMk cId="0" sldId="256"/>
        </pc:sldMkLst>
        <pc:spChg chg="mod">
          <ac:chgData name="Prateek Kumar" userId="ac4d5df8d8d0e203" providerId="LiveId" clId="{4DE56721-3C40-49FA-92DC-92D2A9A1F2EE}" dt="2022-04-28T10:53:08.622" v="1752" actId="1076"/>
          <ac:spMkLst>
            <pc:docMk/>
            <pc:sldMk cId="0" sldId="256"/>
            <ac:spMk id="3" creationId="{00000000-0000-0000-0000-000000000000}"/>
          </ac:spMkLst>
        </pc:spChg>
        <pc:spChg chg="mod">
          <ac:chgData name="Prateek Kumar" userId="ac4d5df8d8d0e203" providerId="LiveId" clId="{4DE56721-3C40-49FA-92DC-92D2A9A1F2EE}" dt="2022-04-28T11:17:42.470" v="2002" actId="207"/>
          <ac:spMkLst>
            <pc:docMk/>
            <pc:sldMk cId="0" sldId="256"/>
            <ac:spMk id="211" creationId="{00000000-0000-0000-0000-000000000000}"/>
          </ac:spMkLst>
        </pc:spChg>
      </pc:sldChg>
      <pc:sldChg chg="addSp delSp modSp mod">
        <pc:chgData name="Prateek Kumar" userId="ac4d5df8d8d0e203" providerId="LiveId" clId="{4DE56721-3C40-49FA-92DC-92D2A9A1F2EE}" dt="2022-04-28T10:55:57.681" v="1760"/>
        <pc:sldMkLst>
          <pc:docMk/>
          <pc:sldMk cId="0" sldId="257"/>
        </pc:sldMkLst>
        <pc:spChg chg="mod">
          <ac:chgData name="Prateek Kumar" userId="ac4d5df8d8d0e203" providerId="LiveId" clId="{4DE56721-3C40-49FA-92DC-92D2A9A1F2EE}" dt="2022-04-28T10:52:14.427" v="1747" actId="207"/>
          <ac:spMkLst>
            <pc:docMk/>
            <pc:sldMk cId="0" sldId="257"/>
            <ac:spMk id="217" creationId="{00000000-0000-0000-0000-000000000000}"/>
          </ac:spMkLst>
        </pc:spChg>
        <pc:spChg chg="mod">
          <ac:chgData name="Prateek Kumar" userId="ac4d5df8d8d0e203" providerId="LiveId" clId="{4DE56721-3C40-49FA-92DC-92D2A9A1F2EE}" dt="2022-04-28T10:53:21.155" v="1753" actId="207"/>
          <ac:spMkLst>
            <pc:docMk/>
            <pc:sldMk cId="0" sldId="257"/>
            <ac:spMk id="218" creationId="{00000000-0000-0000-0000-000000000000}"/>
          </ac:spMkLst>
        </pc:spChg>
        <pc:spChg chg="mod">
          <ac:chgData name="Prateek Kumar" userId="ac4d5df8d8d0e203" providerId="LiveId" clId="{4DE56721-3C40-49FA-92DC-92D2A9A1F2EE}" dt="2022-04-28T10:52:48.989" v="1751"/>
          <ac:spMkLst>
            <pc:docMk/>
            <pc:sldMk cId="0" sldId="257"/>
            <ac:spMk id="219" creationId="{00000000-0000-0000-0000-000000000000}"/>
          </ac:spMkLst>
        </pc:spChg>
        <pc:spChg chg="del">
          <ac:chgData name="Prateek Kumar" userId="ac4d5df8d8d0e203" providerId="LiveId" clId="{4DE56721-3C40-49FA-92DC-92D2A9A1F2EE}" dt="2022-04-27T19:15:16.165" v="24"/>
          <ac:spMkLst>
            <pc:docMk/>
            <pc:sldMk cId="0" sldId="257"/>
            <ac:spMk id="220" creationId="{00000000-0000-0000-0000-000000000000}"/>
          </ac:spMkLst>
        </pc:spChg>
        <pc:spChg chg="del mod">
          <ac:chgData name="Prateek Kumar" userId="ac4d5df8d8d0e203" providerId="LiveId" clId="{4DE56721-3C40-49FA-92DC-92D2A9A1F2EE}" dt="2022-04-27T18:54:29.330" v="17"/>
          <ac:spMkLst>
            <pc:docMk/>
            <pc:sldMk cId="0" sldId="257"/>
            <ac:spMk id="221" creationId="{00000000-0000-0000-0000-000000000000}"/>
          </ac:spMkLst>
        </pc:spChg>
        <pc:spChg chg="mod">
          <ac:chgData name="Prateek Kumar" userId="ac4d5df8d8d0e203" providerId="LiveId" clId="{4DE56721-3C40-49FA-92DC-92D2A9A1F2EE}" dt="2022-04-28T10:51:57.938" v="1746" actId="207"/>
          <ac:spMkLst>
            <pc:docMk/>
            <pc:sldMk cId="0" sldId="257"/>
            <ac:spMk id="222" creationId="{00000000-0000-0000-0000-000000000000}"/>
          </ac:spMkLst>
        </pc:spChg>
        <pc:graphicFrameChg chg="add del mod modGraphic">
          <ac:chgData name="Prateek Kumar" userId="ac4d5df8d8d0e203" providerId="LiveId" clId="{4DE56721-3C40-49FA-92DC-92D2A9A1F2EE}" dt="2022-04-27T18:54:29.329" v="15" actId="478"/>
          <ac:graphicFrameMkLst>
            <pc:docMk/>
            <pc:sldMk cId="0" sldId="257"/>
            <ac:graphicFrameMk id="2" creationId="{280D101A-310E-4111-B924-FDFBAF3E1D86}"/>
          </ac:graphicFrameMkLst>
        </pc:graphicFrameChg>
        <pc:graphicFrameChg chg="add del mod modGraphic">
          <ac:chgData name="Prateek Kumar" userId="ac4d5df8d8d0e203" providerId="LiveId" clId="{4DE56721-3C40-49FA-92DC-92D2A9A1F2EE}" dt="2022-04-27T19:15:11.826" v="23" actId="478"/>
          <ac:graphicFrameMkLst>
            <pc:docMk/>
            <pc:sldMk cId="0" sldId="257"/>
            <ac:graphicFrameMk id="3" creationId="{6F972C1F-FEF3-4E49-BD3E-C42581CC5D2E}"/>
          </ac:graphicFrameMkLst>
        </pc:graphicFrameChg>
        <pc:graphicFrameChg chg="add mod">
          <ac:chgData name="Prateek Kumar" userId="ac4d5df8d8d0e203" providerId="LiveId" clId="{4DE56721-3C40-49FA-92DC-92D2A9A1F2EE}" dt="2022-04-28T10:55:57.681" v="1760"/>
          <ac:graphicFrameMkLst>
            <pc:docMk/>
            <pc:sldMk cId="0" sldId="257"/>
            <ac:graphicFrameMk id="10" creationId="{B9DC4345-A3AC-4661-BED2-3C18B8F659FE}"/>
          </ac:graphicFrameMkLst>
        </pc:graphicFrameChg>
      </pc:sldChg>
      <pc:sldChg chg="addSp delSp modSp mod">
        <pc:chgData name="Prateek Kumar" userId="ac4d5df8d8d0e203" providerId="LiveId" clId="{4DE56721-3C40-49FA-92DC-92D2A9A1F2EE}" dt="2022-04-28T16:10:03.969" v="2577" actId="14100"/>
        <pc:sldMkLst>
          <pc:docMk/>
          <pc:sldMk cId="0" sldId="258"/>
        </pc:sldMkLst>
        <pc:spChg chg="mod">
          <ac:chgData name="Prateek Kumar" userId="ac4d5df8d8d0e203" providerId="LiveId" clId="{4DE56721-3C40-49FA-92DC-92D2A9A1F2EE}" dt="2022-04-28T10:54:00.778" v="1756" actId="1076"/>
          <ac:spMkLst>
            <pc:docMk/>
            <pc:sldMk cId="0" sldId="258"/>
            <ac:spMk id="227" creationId="{00000000-0000-0000-0000-000000000000}"/>
          </ac:spMkLst>
        </pc:spChg>
        <pc:spChg chg="mod">
          <ac:chgData name="Prateek Kumar" userId="ac4d5df8d8d0e203" providerId="LiveId" clId="{4DE56721-3C40-49FA-92DC-92D2A9A1F2EE}" dt="2022-04-28T16:09:40.915" v="2570" actId="1076"/>
          <ac:spMkLst>
            <pc:docMk/>
            <pc:sldMk cId="0" sldId="258"/>
            <ac:spMk id="228" creationId="{00000000-0000-0000-0000-000000000000}"/>
          </ac:spMkLst>
        </pc:spChg>
        <pc:spChg chg="mod">
          <ac:chgData name="Prateek Kumar" userId="ac4d5df8d8d0e203" providerId="LiveId" clId="{4DE56721-3C40-49FA-92DC-92D2A9A1F2EE}" dt="2022-04-28T10:52:48.989" v="1751"/>
          <ac:spMkLst>
            <pc:docMk/>
            <pc:sldMk cId="0" sldId="258"/>
            <ac:spMk id="230" creationId="{00000000-0000-0000-0000-000000000000}"/>
          </ac:spMkLst>
        </pc:spChg>
        <pc:spChg chg="mod">
          <ac:chgData name="Prateek Kumar" userId="ac4d5df8d8d0e203" providerId="LiveId" clId="{4DE56721-3C40-49FA-92DC-92D2A9A1F2EE}" dt="2022-04-28T16:09:52.891" v="2573" actId="1076"/>
          <ac:spMkLst>
            <pc:docMk/>
            <pc:sldMk cId="0" sldId="258"/>
            <ac:spMk id="231" creationId="{00000000-0000-0000-0000-000000000000}"/>
          </ac:spMkLst>
        </pc:spChg>
        <pc:spChg chg="del">
          <ac:chgData name="Prateek Kumar" userId="ac4d5df8d8d0e203" providerId="LiveId" clId="{4DE56721-3C40-49FA-92DC-92D2A9A1F2EE}" dt="2022-04-28T16:09:57.840" v="2575" actId="478"/>
          <ac:spMkLst>
            <pc:docMk/>
            <pc:sldMk cId="0" sldId="258"/>
            <ac:spMk id="232" creationId="{00000000-0000-0000-0000-000000000000}"/>
          </ac:spMkLst>
        </pc:spChg>
        <pc:grpChg chg="add del mod">
          <ac:chgData name="Prateek Kumar" userId="ac4d5df8d8d0e203" providerId="LiveId" clId="{4DE56721-3C40-49FA-92DC-92D2A9A1F2EE}" dt="2022-04-28T16:08:00.988" v="2554"/>
          <ac:grpSpMkLst>
            <pc:docMk/>
            <pc:sldMk cId="0" sldId="258"/>
            <ac:grpSpMk id="18" creationId="{83862516-E64F-4F8D-A629-A5C8EA544AFB}"/>
          </ac:grpSpMkLst>
        </pc:grpChg>
        <pc:grpChg chg="mod">
          <ac:chgData name="Prateek Kumar" userId="ac4d5df8d8d0e203" providerId="LiveId" clId="{4DE56721-3C40-49FA-92DC-92D2A9A1F2EE}" dt="2022-04-28T16:08:00.712" v="2552"/>
          <ac:grpSpMkLst>
            <pc:docMk/>
            <pc:sldMk cId="0" sldId="258"/>
            <ac:grpSpMk id="20" creationId="{A504D140-54C6-4450-8E7B-0E20616D1F7D}"/>
          </ac:grpSpMkLst>
        </pc:grpChg>
        <pc:grpChg chg="mod">
          <ac:chgData name="Prateek Kumar" userId="ac4d5df8d8d0e203" providerId="LiveId" clId="{4DE56721-3C40-49FA-92DC-92D2A9A1F2EE}" dt="2022-04-28T16:07:59.197" v="2545"/>
          <ac:grpSpMkLst>
            <pc:docMk/>
            <pc:sldMk cId="0" sldId="258"/>
            <ac:grpSpMk id="27" creationId="{16BBD58E-1F04-4371-9B5B-147D7B439C5E}"/>
          </ac:grpSpMkLst>
        </pc:grpChg>
        <pc:picChg chg="add del mod">
          <ac:chgData name="Prateek Kumar" userId="ac4d5df8d8d0e203" providerId="LiveId" clId="{4DE56721-3C40-49FA-92DC-92D2A9A1F2EE}" dt="2022-04-28T15:51:43.043" v="2004" actId="478"/>
          <ac:picMkLst>
            <pc:docMk/>
            <pc:sldMk cId="0" sldId="258"/>
            <ac:picMk id="9" creationId="{D7B11357-02BF-4E21-BCFB-85FA955F0D5D}"/>
          </ac:picMkLst>
        </pc:picChg>
        <pc:picChg chg="add mod">
          <ac:chgData name="Prateek Kumar" userId="ac4d5df8d8d0e203" providerId="LiveId" clId="{4DE56721-3C40-49FA-92DC-92D2A9A1F2EE}" dt="2022-04-28T16:10:00.893" v="2576" actId="14100"/>
          <ac:picMkLst>
            <pc:docMk/>
            <pc:sldMk cId="0" sldId="258"/>
            <ac:picMk id="11" creationId="{94F4402C-C537-43BC-94F7-9CAF89A48C42}"/>
          </ac:picMkLst>
        </pc:picChg>
        <pc:picChg chg="add mod">
          <ac:chgData name="Prateek Kumar" userId="ac4d5df8d8d0e203" providerId="LiveId" clId="{4DE56721-3C40-49FA-92DC-92D2A9A1F2EE}" dt="2022-04-28T16:10:03.969" v="2577" actId="14100"/>
          <ac:picMkLst>
            <pc:docMk/>
            <pc:sldMk cId="0" sldId="258"/>
            <ac:picMk id="13" creationId="{BB70EA22-08E9-4EDB-883B-BDA95BB8BFA3}"/>
          </ac:picMkLst>
        </pc:picChg>
        <pc:inkChg chg="add del">
          <ac:chgData name="Prateek Kumar" userId="ac4d5df8d8d0e203" providerId="LiveId" clId="{4DE56721-3C40-49FA-92DC-92D2A9A1F2EE}" dt="2022-04-28T16:05:24.176" v="2525" actId="9405"/>
          <ac:inkMkLst>
            <pc:docMk/>
            <pc:sldMk cId="0" sldId="258"/>
            <ac:inkMk id="14" creationId="{EF621B47-8770-4793-8C2F-EB5261023565}"/>
          </ac:inkMkLst>
        </pc:inkChg>
        <pc:inkChg chg="add del">
          <ac:chgData name="Prateek Kumar" userId="ac4d5df8d8d0e203" providerId="LiveId" clId="{4DE56721-3C40-49FA-92DC-92D2A9A1F2EE}" dt="2022-04-28T16:05:47.047" v="2527" actId="9405"/>
          <ac:inkMkLst>
            <pc:docMk/>
            <pc:sldMk cId="0" sldId="258"/>
            <ac:inkMk id="15" creationId="{92D5B806-F363-4F2D-9D51-75B361ED1350}"/>
          </ac:inkMkLst>
        </pc:inkChg>
        <pc:inkChg chg="add del mod">
          <ac:chgData name="Prateek Kumar" userId="ac4d5df8d8d0e203" providerId="LiveId" clId="{4DE56721-3C40-49FA-92DC-92D2A9A1F2EE}" dt="2022-04-28T16:08:01.276" v="2555" actId="9405"/>
          <ac:inkMkLst>
            <pc:docMk/>
            <pc:sldMk cId="0" sldId="258"/>
            <ac:inkMk id="16" creationId="{868F9908-972F-4407-B805-E89D17D0D49D}"/>
          </ac:inkMkLst>
        </pc:inkChg>
        <pc:inkChg chg="add del mod">
          <ac:chgData name="Prateek Kumar" userId="ac4d5df8d8d0e203" providerId="LiveId" clId="{4DE56721-3C40-49FA-92DC-92D2A9A1F2EE}" dt="2022-04-28T16:08:00.988" v="2554"/>
          <ac:inkMkLst>
            <pc:docMk/>
            <pc:sldMk cId="0" sldId="258"/>
            <ac:inkMk id="17" creationId="{CA5B494C-EFC2-42E9-B19C-6557DBA990DC}"/>
          </ac:inkMkLst>
        </pc:inkChg>
        <pc:inkChg chg="add del mod">
          <ac:chgData name="Prateek Kumar" userId="ac4d5df8d8d0e203" providerId="LiveId" clId="{4DE56721-3C40-49FA-92DC-92D2A9A1F2EE}" dt="2022-04-28T16:08:00.712" v="2552"/>
          <ac:inkMkLst>
            <pc:docMk/>
            <pc:sldMk cId="0" sldId="258"/>
            <ac:inkMk id="19" creationId="{115580CD-4A49-4BFD-AA7F-08096549EB89}"/>
          </ac:inkMkLst>
        </pc:inkChg>
        <pc:inkChg chg="add del">
          <ac:chgData name="Prateek Kumar" userId="ac4d5df8d8d0e203" providerId="LiveId" clId="{4DE56721-3C40-49FA-92DC-92D2A9A1F2EE}" dt="2022-04-28T16:08:00.451" v="2550" actId="9405"/>
          <ac:inkMkLst>
            <pc:docMk/>
            <pc:sldMk cId="0" sldId="258"/>
            <ac:inkMk id="21" creationId="{712E8C99-6075-4C40-8D86-1FA44A33A1FF}"/>
          </ac:inkMkLst>
        </pc:inkChg>
        <pc:inkChg chg="add del">
          <ac:chgData name="Prateek Kumar" userId="ac4d5df8d8d0e203" providerId="LiveId" clId="{4DE56721-3C40-49FA-92DC-92D2A9A1F2EE}" dt="2022-04-28T16:08:00.184" v="2549" actId="9405"/>
          <ac:inkMkLst>
            <pc:docMk/>
            <pc:sldMk cId="0" sldId="258"/>
            <ac:inkMk id="22" creationId="{1B544ABB-2B19-4E40-B766-C0CC6AA9F7F4}"/>
          </ac:inkMkLst>
        </pc:inkChg>
        <pc:inkChg chg="add del">
          <ac:chgData name="Prateek Kumar" userId="ac4d5df8d8d0e203" providerId="LiveId" clId="{4DE56721-3C40-49FA-92DC-92D2A9A1F2EE}" dt="2022-04-28T16:07:59.934" v="2548" actId="9405"/>
          <ac:inkMkLst>
            <pc:docMk/>
            <pc:sldMk cId="0" sldId="258"/>
            <ac:inkMk id="23" creationId="{7AEEAA22-11CE-404E-BD04-41CB4057B592}"/>
          </ac:inkMkLst>
        </pc:inkChg>
        <pc:inkChg chg="add del">
          <ac:chgData name="Prateek Kumar" userId="ac4d5df8d8d0e203" providerId="LiveId" clId="{4DE56721-3C40-49FA-92DC-92D2A9A1F2EE}" dt="2022-04-28T16:07:59.666" v="2547" actId="9405"/>
          <ac:inkMkLst>
            <pc:docMk/>
            <pc:sldMk cId="0" sldId="258"/>
            <ac:inkMk id="24" creationId="{5F506E08-9E9B-4181-83C7-D2FFAFC3B14C}"/>
          </ac:inkMkLst>
        </pc:inkChg>
        <pc:inkChg chg="add del mod">
          <ac:chgData name="Prateek Kumar" userId="ac4d5df8d8d0e203" providerId="LiveId" clId="{4DE56721-3C40-49FA-92DC-92D2A9A1F2EE}" dt="2022-04-28T16:07:59.444" v="2546" actId="9405"/>
          <ac:inkMkLst>
            <pc:docMk/>
            <pc:sldMk cId="0" sldId="258"/>
            <ac:inkMk id="25" creationId="{1AD959D0-D393-4899-84F6-66FC6D45AE1B}"/>
          </ac:inkMkLst>
        </pc:inkChg>
        <pc:inkChg chg="add del mod">
          <ac:chgData name="Prateek Kumar" userId="ac4d5df8d8d0e203" providerId="LiveId" clId="{4DE56721-3C40-49FA-92DC-92D2A9A1F2EE}" dt="2022-04-28T16:07:59.197" v="2545"/>
          <ac:inkMkLst>
            <pc:docMk/>
            <pc:sldMk cId="0" sldId="258"/>
            <ac:inkMk id="26" creationId="{ACD655BD-6670-4B59-80D9-3A2913E0A997}"/>
          </ac:inkMkLst>
        </pc:inkChg>
        <pc:inkChg chg="add del">
          <ac:chgData name="Prateek Kumar" userId="ac4d5df8d8d0e203" providerId="LiveId" clId="{4DE56721-3C40-49FA-92DC-92D2A9A1F2EE}" dt="2022-04-28T16:07:58.964" v="2543" actId="9405"/>
          <ac:inkMkLst>
            <pc:docMk/>
            <pc:sldMk cId="0" sldId="258"/>
            <ac:inkMk id="28" creationId="{94A361B6-BFDC-4C10-B503-ABC089189DF6}"/>
          </ac:inkMkLst>
        </pc:inkChg>
        <pc:inkChg chg="add del">
          <ac:chgData name="Prateek Kumar" userId="ac4d5df8d8d0e203" providerId="LiveId" clId="{4DE56721-3C40-49FA-92DC-92D2A9A1F2EE}" dt="2022-04-28T16:07:58.764" v="2542" actId="9405"/>
          <ac:inkMkLst>
            <pc:docMk/>
            <pc:sldMk cId="0" sldId="258"/>
            <ac:inkMk id="29" creationId="{DC82F54D-5D46-4363-BA4C-6C8511431D56}"/>
          </ac:inkMkLst>
        </pc:inkChg>
        <pc:inkChg chg="add del">
          <ac:chgData name="Prateek Kumar" userId="ac4d5df8d8d0e203" providerId="LiveId" clId="{4DE56721-3C40-49FA-92DC-92D2A9A1F2EE}" dt="2022-04-28T16:08:42.898" v="2563" actId="9405"/>
          <ac:inkMkLst>
            <pc:docMk/>
            <pc:sldMk cId="0" sldId="258"/>
            <ac:inkMk id="30" creationId="{6C0FF823-77A6-43A0-8780-3110EE2090E2}"/>
          </ac:inkMkLst>
        </pc:inkChg>
        <pc:inkChg chg="add del">
          <ac:chgData name="Prateek Kumar" userId="ac4d5df8d8d0e203" providerId="LiveId" clId="{4DE56721-3C40-49FA-92DC-92D2A9A1F2EE}" dt="2022-04-28T16:08:07.190" v="2558" actId="9405"/>
          <ac:inkMkLst>
            <pc:docMk/>
            <pc:sldMk cId="0" sldId="258"/>
            <ac:inkMk id="31" creationId="{0CA02450-FC40-42B3-9866-AD9175E40AC9}"/>
          </ac:inkMkLst>
        </pc:inkChg>
        <pc:inkChg chg="add del">
          <ac:chgData name="Prateek Kumar" userId="ac4d5df8d8d0e203" providerId="LiveId" clId="{4DE56721-3C40-49FA-92DC-92D2A9A1F2EE}" dt="2022-04-28T16:08:13.327" v="2560" actId="9405"/>
          <ac:inkMkLst>
            <pc:docMk/>
            <pc:sldMk cId="0" sldId="258"/>
            <ac:inkMk id="32" creationId="{C01E91D0-0348-458A-A7BF-B15AF80E5A52}"/>
          </ac:inkMkLst>
        </pc:inkChg>
        <pc:inkChg chg="add del">
          <ac:chgData name="Prateek Kumar" userId="ac4d5df8d8d0e203" providerId="LiveId" clId="{4DE56721-3C40-49FA-92DC-92D2A9A1F2EE}" dt="2022-04-28T16:08:31.174" v="2562" actId="9405"/>
          <ac:inkMkLst>
            <pc:docMk/>
            <pc:sldMk cId="0" sldId="258"/>
            <ac:inkMk id="33" creationId="{1B8C345D-47AA-4AAB-BBCB-8325289CF47A}"/>
          </ac:inkMkLst>
        </pc:inkChg>
        <pc:inkChg chg="add del">
          <ac:chgData name="Prateek Kumar" userId="ac4d5df8d8d0e203" providerId="LiveId" clId="{4DE56721-3C40-49FA-92DC-92D2A9A1F2EE}" dt="2022-04-28T16:08:58.518" v="2565" actId="9405"/>
          <ac:inkMkLst>
            <pc:docMk/>
            <pc:sldMk cId="0" sldId="258"/>
            <ac:inkMk id="34" creationId="{9556B7AB-38AC-4E94-962D-87EE864EFB90}"/>
          </ac:inkMkLst>
        </pc:inkChg>
        <pc:inkChg chg="add del">
          <ac:chgData name="Prateek Kumar" userId="ac4d5df8d8d0e203" providerId="LiveId" clId="{4DE56721-3C40-49FA-92DC-92D2A9A1F2EE}" dt="2022-04-28T16:09:05.300" v="2567" actId="9405"/>
          <ac:inkMkLst>
            <pc:docMk/>
            <pc:sldMk cId="0" sldId="258"/>
            <ac:inkMk id="35" creationId="{541C5AA9-61D3-40DF-811D-F318578CF84B}"/>
          </ac:inkMkLst>
        </pc:inkChg>
        <pc:inkChg chg="add del">
          <ac:chgData name="Prateek Kumar" userId="ac4d5df8d8d0e203" providerId="LiveId" clId="{4DE56721-3C40-49FA-92DC-92D2A9A1F2EE}" dt="2022-04-28T16:09:18.448" v="2569" actId="9405"/>
          <ac:inkMkLst>
            <pc:docMk/>
            <pc:sldMk cId="0" sldId="258"/>
            <ac:inkMk id="36" creationId="{C1E1379A-6EB2-4D16-993C-8648DC13297D}"/>
          </ac:inkMkLst>
        </pc:inkChg>
      </pc:sldChg>
      <pc:sldChg chg="modSp mod">
        <pc:chgData name="Prateek Kumar" userId="ac4d5df8d8d0e203" providerId="LiveId" clId="{4DE56721-3C40-49FA-92DC-92D2A9A1F2EE}" dt="2022-04-28T16:11:48.601" v="2579" actId="14100"/>
        <pc:sldMkLst>
          <pc:docMk/>
          <pc:sldMk cId="0" sldId="259"/>
        </pc:sldMkLst>
        <pc:spChg chg="mod">
          <ac:chgData name="Prateek Kumar" userId="ac4d5df8d8d0e203" providerId="LiveId" clId="{4DE56721-3C40-49FA-92DC-92D2A9A1F2EE}" dt="2022-04-28T16:02:46.691" v="2426" actId="1076"/>
          <ac:spMkLst>
            <pc:docMk/>
            <pc:sldMk cId="0" sldId="259"/>
            <ac:spMk id="2" creationId="{00000000-0000-0000-0000-000000000000}"/>
          </ac:spMkLst>
        </pc:spChg>
        <pc:spChg chg="mod">
          <ac:chgData name="Prateek Kumar" userId="ac4d5df8d8d0e203" providerId="LiveId" clId="{4DE56721-3C40-49FA-92DC-92D2A9A1F2EE}" dt="2022-04-28T16:02:25.389" v="2422" actId="1076"/>
          <ac:spMkLst>
            <pc:docMk/>
            <pc:sldMk cId="0" sldId="259"/>
            <ac:spMk id="5" creationId="{00000000-0000-0000-0000-000000000000}"/>
          </ac:spMkLst>
        </pc:spChg>
        <pc:spChg chg="mod">
          <ac:chgData name="Prateek Kumar" userId="ac4d5df8d8d0e203" providerId="LiveId" clId="{4DE56721-3C40-49FA-92DC-92D2A9A1F2EE}" dt="2022-04-28T16:11:48.601" v="2579" actId="14100"/>
          <ac:spMkLst>
            <pc:docMk/>
            <pc:sldMk cId="0" sldId="259"/>
            <ac:spMk id="6" creationId="{00000000-0000-0000-0000-000000000000}"/>
          </ac:spMkLst>
        </pc:spChg>
        <pc:spChg chg="mod">
          <ac:chgData name="Prateek Kumar" userId="ac4d5df8d8d0e203" providerId="LiveId" clId="{4DE56721-3C40-49FA-92DC-92D2A9A1F2EE}" dt="2022-04-28T16:05:03.672" v="2523" actId="20577"/>
          <ac:spMkLst>
            <pc:docMk/>
            <pc:sldMk cId="0" sldId="259"/>
            <ac:spMk id="7" creationId="{00000000-0000-0000-0000-000000000000}"/>
          </ac:spMkLst>
        </pc:spChg>
        <pc:spChg chg="mod">
          <ac:chgData name="Prateek Kumar" userId="ac4d5df8d8d0e203" providerId="LiveId" clId="{4DE56721-3C40-49FA-92DC-92D2A9A1F2EE}" dt="2022-04-28T10:55:43.304" v="1758" actId="1076"/>
          <ac:spMkLst>
            <pc:docMk/>
            <pc:sldMk cId="0" sldId="259"/>
            <ac:spMk id="237" creationId="{00000000-0000-0000-0000-000000000000}"/>
          </ac:spMkLst>
        </pc:spChg>
      </pc:sldChg>
      <pc:sldMasterChg chg="modSldLayout">
        <pc:chgData name="Prateek Kumar" userId="ac4d5df8d8d0e203" providerId="LiveId" clId="{4DE56721-3C40-49FA-92DC-92D2A9A1F2EE}" dt="2022-04-28T10:49:44.769" v="1731"/>
        <pc:sldMasterMkLst>
          <pc:docMk/>
          <pc:sldMasterMk cId="998513956" sldId="2147483662"/>
        </pc:sldMasterMkLst>
        <pc:sldLayoutChg chg="delSp">
          <pc:chgData name="Prateek Kumar" userId="ac4d5df8d8d0e203" providerId="LiveId" clId="{4DE56721-3C40-49FA-92DC-92D2A9A1F2EE}" dt="2022-04-28T10:49:44.769" v="1731"/>
          <pc:sldLayoutMkLst>
            <pc:docMk/>
            <pc:sldMasterMk cId="998513956" sldId="2147483662"/>
            <pc:sldLayoutMk cId="57417885" sldId="2147483680"/>
          </pc:sldLayoutMkLst>
          <pc:grpChg chg="del">
            <ac:chgData name="Prateek Kumar" userId="ac4d5df8d8d0e203" providerId="LiveId" clId="{4DE56721-3C40-49FA-92DC-92D2A9A1F2EE}" dt="2022-04-28T10:49:44.769" v="1731"/>
            <ac:grpSpMkLst>
              <pc:docMk/>
              <pc:sldMasterMk cId="998513956" sldId="2147483662"/>
              <pc:sldLayoutMk cId="57417885" sldId="2147483680"/>
              <ac:grpSpMk id="17" creationId="{00000000-0000-0000-0000-000000000000}"/>
            </ac:grpSpMkLst>
          </pc:grpChg>
          <pc:cxnChg chg="del">
            <ac:chgData name="Prateek Kumar" userId="ac4d5df8d8d0e203" providerId="LiveId" clId="{4DE56721-3C40-49FA-92DC-92D2A9A1F2EE}" dt="2022-04-28T10:49:44.769" v="1731"/>
            <ac:cxnSpMkLst>
              <pc:docMk/>
              <pc:sldMasterMk cId="998513956" sldId="2147483662"/>
              <pc:sldLayoutMk cId="57417885" sldId="2147483680"/>
              <ac:cxnSpMk id="22" creationId="{00000000-0000-0000-0000-000000000000}"/>
            </ac:cxnSpMkLst>
          </pc:cxnChg>
        </pc:sldLayoutChg>
        <pc:sldLayoutChg chg="delSp">
          <pc:chgData name="Prateek Kumar" userId="ac4d5df8d8d0e203" providerId="LiveId" clId="{4DE56721-3C40-49FA-92DC-92D2A9A1F2EE}" dt="2022-04-28T10:49:44.769" v="1731"/>
          <pc:sldLayoutMkLst>
            <pc:docMk/>
            <pc:sldMasterMk cId="998513956" sldId="2147483662"/>
            <pc:sldLayoutMk cId="1336502953" sldId="2147483681"/>
          </pc:sldLayoutMkLst>
          <pc:grpChg chg="del">
            <ac:chgData name="Prateek Kumar" userId="ac4d5df8d8d0e203" providerId="LiveId" clId="{4DE56721-3C40-49FA-92DC-92D2A9A1F2EE}" dt="2022-04-28T10:49:44.769" v="1731"/>
            <ac:grpSpMkLst>
              <pc:docMk/>
              <pc:sldMasterMk cId="998513956" sldId="2147483662"/>
              <pc:sldLayoutMk cId="1336502953" sldId="2147483681"/>
              <ac:grpSpMk id="24" creationId="{00000000-0000-0000-0000-000000000000}"/>
            </ac:grpSpMkLst>
          </pc:grpChg>
          <pc:cxnChg chg="del">
            <ac:chgData name="Prateek Kumar" userId="ac4d5df8d8d0e203" providerId="LiveId" clId="{4DE56721-3C40-49FA-92DC-92D2A9A1F2EE}" dt="2022-04-28T10:49:44.769" v="1731"/>
            <ac:cxnSpMkLst>
              <pc:docMk/>
              <pc:sldMasterMk cId="998513956" sldId="2147483662"/>
              <pc:sldLayoutMk cId="1336502953" sldId="2147483681"/>
              <ac:cxnSpMk id="30" creationId="{00000000-0000-0000-0000-000000000000}"/>
            </ac:cxnSpMkLst>
          </pc:cxnChg>
        </pc:sldLayoutChg>
        <pc:sldLayoutChg chg="delSp">
          <pc:chgData name="Prateek Kumar" userId="ac4d5df8d8d0e203" providerId="LiveId" clId="{4DE56721-3C40-49FA-92DC-92D2A9A1F2EE}" dt="2022-04-28T10:49:44.769" v="1731"/>
          <pc:sldLayoutMkLst>
            <pc:docMk/>
            <pc:sldMasterMk cId="998513956" sldId="2147483662"/>
            <pc:sldLayoutMk cId="1310344249" sldId="2147483682"/>
          </pc:sldLayoutMkLst>
          <pc:grpChg chg="del">
            <ac:chgData name="Prateek Kumar" userId="ac4d5df8d8d0e203" providerId="LiveId" clId="{4DE56721-3C40-49FA-92DC-92D2A9A1F2EE}" dt="2022-04-28T10:49:44.769" v="1731"/>
            <ac:grpSpMkLst>
              <pc:docMk/>
              <pc:sldMasterMk cId="998513956" sldId="2147483662"/>
              <pc:sldLayoutMk cId="1310344249" sldId="2147483682"/>
              <ac:grpSpMk id="39" creationId="{00000000-0000-0000-0000-000000000000}"/>
            </ac:grpSpMkLst>
          </pc:grpChg>
          <pc:cxnChg chg="del">
            <ac:chgData name="Prateek Kumar" userId="ac4d5df8d8d0e203" providerId="LiveId" clId="{4DE56721-3C40-49FA-92DC-92D2A9A1F2EE}" dt="2022-04-28T10:49:44.769" v="1731"/>
            <ac:cxnSpMkLst>
              <pc:docMk/>
              <pc:sldMasterMk cId="998513956" sldId="2147483662"/>
              <pc:sldLayoutMk cId="1310344249" sldId="2147483682"/>
              <ac:cxnSpMk id="37" creationId="{00000000-0000-0000-0000-000000000000}"/>
            </ac:cxnSpMkLst>
          </pc:cxnChg>
        </pc:sldLayoutChg>
      </pc:sldMasterChg>
      <pc:sldMasterChg chg="modSldLayout">
        <pc:chgData name="Prateek Kumar" userId="ac4d5df8d8d0e203" providerId="LiveId" clId="{4DE56721-3C40-49FA-92DC-92D2A9A1F2EE}" dt="2022-04-28T10:44:32.632" v="1728"/>
        <pc:sldMasterMkLst>
          <pc:docMk/>
          <pc:sldMasterMk cId="1783229554" sldId="2147483662"/>
        </pc:sldMasterMkLst>
        <pc:sldLayoutChg chg="addSp delSp">
          <pc:chgData name="Prateek Kumar" userId="ac4d5df8d8d0e203" providerId="LiveId" clId="{4DE56721-3C40-49FA-92DC-92D2A9A1F2EE}" dt="2022-04-28T10:44:32.632" v="1728"/>
          <pc:sldLayoutMkLst>
            <pc:docMk/>
            <pc:sldMasterMk cId="1783229554" sldId="2147483662"/>
            <pc:sldLayoutMk cId="2180896316" sldId="2147483674"/>
          </pc:sldLayoutMkLst>
          <pc:grpChg chg="add del">
            <ac:chgData name="Prateek Kumar" userId="ac4d5df8d8d0e203" providerId="LiveId" clId="{4DE56721-3C40-49FA-92DC-92D2A9A1F2EE}" dt="2022-04-28T10:44:32.632" v="1728"/>
            <ac:grpSpMkLst>
              <pc:docMk/>
              <pc:sldMasterMk cId="1783229554" sldId="2147483662"/>
              <pc:sldLayoutMk cId="2180896316" sldId="2147483674"/>
              <ac:grpSpMk id="17" creationId="{00000000-0000-0000-0000-000000000000}"/>
            </ac:grpSpMkLst>
          </pc:grpChg>
          <pc:cxnChg chg="add del">
            <ac:chgData name="Prateek Kumar" userId="ac4d5df8d8d0e203" providerId="LiveId" clId="{4DE56721-3C40-49FA-92DC-92D2A9A1F2EE}" dt="2022-04-28T10:44:32.632" v="1728"/>
            <ac:cxnSpMkLst>
              <pc:docMk/>
              <pc:sldMasterMk cId="1783229554" sldId="2147483662"/>
              <pc:sldLayoutMk cId="2180896316" sldId="2147483674"/>
              <ac:cxnSpMk id="22" creationId="{00000000-0000-0000-0000-000000000000}"/>
            </ac:cxnSpMkLst>
          </pc:cxnChg>
        </pc:sldLayoutChg>
        <pc:sldLayoutChg chg="addSp delSp">
          <pc:chgData name="Prateek Kumar" userId="ac4d5df8d8d0e203" providerId="LiveId" clId="{4DE56721-3C40-49FA-92DC-92D2A9A1F2EE}" dt="2022-04-28T10:44:32.632" v="1728"/>
          <pc:sldLayoutMkLst>
            <pc:docMk/>
            <pc:sldMasterMk cId="1783229554" sldId="2147483662"/>
            <pc:sldLayoutMk cId="2098945040" sldId="2147483675"/>
          </pc:sldLayoutMkLst>
          <pc:grpChg chg="add del">
            <ac:chgData name="Prateek Kumar" userId="ac4d5df8d8d0e203" providerId="LiveId" clId="{4DE56721-3C40-49FA-92DC-92D2A9A1F2EE}" dt="2022-04-28T10:44:32.632" v="1728"/>
            <ac:grpSpMkLst>
              <pc:docMk/>
              <pc:sldMasterMk cId="1783229554" sldId="2147483662"/>
              <pc:sldLayoutMk cId="2098945040" sldId="2147483675"/>
              <ac:grpSpMk id="24" creationId="{00000000-0000-0000-0000-000000000000}"/>
            </ac:grpSpMkLst>
          </pc:grpChg>
          <pc:cxnChg chg="add del">
            <ac:chgData name="Prateek Kumar" userId="ac4d5df8d8d0e203" providerId="LiveId" clId="{4DE56721-3C40-49FA-92DC-92D2A9A1F2EE}" dt="2022-04-28T10:44:32.632" v="1728"/>
            <ac:cxnSpMkLst>
              <pc:docMk/>
              <pc:sldMasterMk cId="1783229554" sldId="2147483662"/>
              <pc:sldLayoutMk cId="2098945040" sldId="2147483675"/>
              <ac:cxnSpMk id="30" creationId="{00000000-0000-0000-0000-000000000000}"/>
            </ac:cxnSpMkLst>
          </pc:cxnChg>
        </pc:sldLayoutChg>
        <pc:sldLayoutChg chg="addSp delSp">
          <pc:chgData name="Prateek Kumar" userId="ac4d5df8d8d0e203" providerId="LiveId" clId="{4DE56721-3C40-49FA-92DC-92D2A9A1F2EE}" dt="2022-04-28T10:44:32.632" v="1728"/>
          <pc:sldLayoutMkLst>
            <pc:docMk/>
            <pc:sldMasterMk cId="1783229554" sldId="2147483662"/>
            <pc:sldLayoutMk cId="2261179195" sldId="2147483676"/>
          </pc:sldLayoutMkLst>
          <pc:grpChg chg="add del">
            <ac:chgData name="Prateek Kumar" userId="ac4d5df8d8d0e203" providerId="LiveId" clId="{4DE56721-3C40-49FA-92DC-92D2A9A1F2EE}" dt="2022-04-28T10:44:32.632" v="1728"/>
            <ac:grpSpMkLst>
              <pc:docMk/>
              <pc:sldMasterMk cId="1783229554" sldId="2147483662"/>
              <pc:sldLayoutMk cId="2261179195" sldId="2147483676"/>
              <ac:grpSpMk id="39" creationId="{00000000-0000-0000-0000-000000000000}"/>
            </ac:grpSpMkLst>
          </pc:grpChg>
          <pc:cxnChg chg="add del">
            <ac:chgData name="Prateek Kumar" userId="ac4d5df8d8d0e203" providerId="LiveId" clId="{4DE56721-3C40-49FA-92DC-92D2A9A1F2EE}" dt="2022-04-28T10:44:32.632" v="1728"/>
            <ac:cxnSpMkLst>
              <pc:docMk/>
              <pc:sldMasterMk cId="1783229554" sldId="2147483662"/>
              <pc:sldLayoutMk cId="2261179195" sldId="2147483676"/>
              <ac:cxnSpMk id="37" creationId="{00000000-0000-0000-0000-000000000000}"/>
            </ac:cxnSpMkLst>
          </pc:cxnChg>
        </pc:sldLayoutChg>
      </pc:sldMasterChg>
      <pc:sldMasterChg chg="modSldLayout">
        <pc:chgData name="Prateek Kumar" userId="ac4d5df8d8d0e203" providerId="LiveId" clId="{4DE56721-3C40-49FA-92DC-92D2A9A1F2EE}" dt="2022-04-28T10:49:18.702" v="1730"/>
        <pc:sldMasterMkLst>
          <pc:docMk/>
          <pc:sldMasterMk cId="2268667479" sldId="2147483662"/>
        </pc:sldMasterMkLst>
        <pc:sldLayoutChg chg="addSp delSp">
          <pc:chgData name="Prateek Kumar" userId="ac4d5df8d8d0e203" providerId="LiveId" clId="{4DE56721-3C40-49FA-92DC-92D2A9A1F2EE}" dt="2022-04-28T10:49:18.702" v="1730"/>
          <pc:sldLayoutMkLst>
            <pc:docMk/>
            <pc:sldMasterMk cId="2268667479" sldId="2147483662"/>
            <pc:sldLayoutMk cId="3467214620" sldId="2147483674"/>
          </pc:sldLayoutMkLst>
          <pc:grpChg chg="add del">
            <ac:chgData name="Prateek Kumar" userId="ac4d5df8d8d0e203" providerId="LiveId" clId="{4DE56721-3C40-49FA-92DC-92D2A9A1F2EE}" dt="2022-04-28T10:49:18.702" v="1730"/>
            <ac:grpSpMkLst>
              <pc:docMk/>
              <pc:sldMasterMk cId="2268667479" sldId="2147483662"/>
              <pc:sldLayoutMk cId="3467214620" sldId="2147483674"/>
              <ac:grpSpMk id="17" creationId="{00000000-0000-0000-0000-000000000000}"/>
            </ac:grpSpMkLst>
          </pc:grpChg>
          <pc:cxnChg chg="add del">
            <ac:chgData name="Prateek Kumar" userId="ac4d5df8d8d0e203" providerId="LiveId" clId="{4DE56721-3C40-49FA-92DC-92D2A9A1F2EE}" dt="2022-04-28T10:49:18.702" v="1730"/>
            <ac:cxnSpMkLst>
              <pc:docMk/>
              <pc:sldMasterMk cId="2268667479" sldId="2147483662"/>
              <pc:sldLayoutMk cId="3467214620" sldId="2147483674"/>
              <ac:cxnSpMk id="22" creationId="{00000000-0000-0000-0000-000000000000}"/>
            </ac:cxnSpMkLst>
          </pc:cxnChg>
        </pc:sldLayoutChg>
        <pc:sldLayoutChg chg="addSp delSp">
          <pc:chgData name="Prateek Kumar" userId="ac4d5df8d8d0e203" providerId="LiveId" clId="{4DE56721-3C40-49FA-92DC-92D2A9A1F2EE}" dt="2022-04-28T10:49:18.702" v="1730"/>
          <pc:sldLayoutMkLst>
            <pc:docMk/>
            <pc:sldMasterMk cId="2268667479" sldId="2147483662"/>
            <pc:sldLayoutMk cId="4162198703" sldId="2147483675"/>
          </pc:sldLayoutMkLst>
          <pc:grpChg chg="add del">
            <ac:chgData name="Prateek Kumar" userId="ac4d5df8d8d0e203" providerId="LiveId" clId="{4DE56721-3C40-49FA-92DC-92D2A9A1F2EE}" dt="2022-04-28T10:49:18.702" v="1730"/>
            <ac:grpSpMkLst>
              <pc:docMk/>
              <pc:sldMasterMk cId="2268667479" sldId="2147483662"/>
              <pc:sldLayoutMk cId="4162198703" sldId="2147483675"/>
              <ac:grpSpMk id="24" creationId="{00000000-0000-0000-0000-000000000000}"/>
            </ac:grpSpMkLst>
          </pc:grpChg>
          <pc:cxnChg chg="add del">
            <ac:chgData name="Prateek Kumar" userId="ac4d5df8d8d0e203" providerId="LiveId" clId="{4DE56721-3C40-49FA-92DC-92D2A9A1F2EE}" dt="2022-04-28T10:49:18.702" v="1730"/>
            <ac:cxnSpMkLst>
              <pc:docMk/>
              <pc:sldMasterMk cId="2268667479" sldId="2147483662"/>
              <pc:sldLayoutMk cId="4162198703" sldId="2147483675"/>
              <ac:cxnSpMk id="30" creationId="{00000000-0000-0000-0000-000000000000}"/>
            </ac:cxnSpMkLst>
          </pc:cxnChg>
        </pc:sldLayoutChg>
        <pc:sldLayoutChg chg="addSp delSp">
          <pc:chgData name="Prateek Kumar" userId="ac4d5df8d8d0e203" providerId="LiveId" clId="{4DE56721-3C40-49FA-92DC-92D2A9A1F2EE}" dt="2022-04-28T10:49:18.702" v="1730"/>
          <pc:sldLayoutMkLst>
            <pc:docMk/>
            <pc:sldMasterMk cId="2268667479" sldId="2147483662"/>
            <pc:sldLayoutMk cId="2639778425" sldId="2147483676"/>
          </pc:sldLayoutMkLst>
          <pc:grpChg chg="add del">
            <ac:chgData name="Prateek Kumar" userId="ac4d5df8d8d0e203" providerId="LiveId" clId="{4DE56721-3C40-49FA-92DC-92D2A9A1F2EE}" dt="2022-04-28T10:49:18.702" v="1730"/>
            <ac:grpSpMkLst>
              <pc:docMk/>
              <pc:sldMasterMk cId="2268667479" sldId="2147483662"/>
              <pc:sldLayoutMk cId="2639778425" sldId="2147483676"/>
              <ac:grpSpMk id="39" creationId="{00000000-0000-0000-0000-000000000000}"/>
            </ac:grpSpMkLst>
          </pc:grpChg>
          <pc:cxnChg chg="add del">
            <ac:chgData name="Prateek Kumar" userId="ac4d5df8d8d0e203" providerId="LiveId" clId="{4DE56721-3C40-49FA-92DC-92D2A9A1F2EE}" dt="2022-04-28T10:49:18.702" v="1730"/>
            <ac:cxnSpMkLst>
              <pc:docMk/>
              <pc:sldMasterMk cId="2268667479" sldId="2147483662"/>
              <pc:sldLayoutMk cId="2639778425" sldId="2147483676"/>
              <ac:cxnSpMk id="37"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7078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37756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6177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94393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477084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93154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33271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103969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725955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032076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003830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5476041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948379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175546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57978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583655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08671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61560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383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80883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56493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9765103"/>
      </p:ext>
    </p:extLst>
  </p:cSld>
  <p:clrMap bg1="dk1" tx1="lt1" bg2="dk2" tx2="lt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 id="2147484138" r:id="rId14"/>
    <p:sldLayoutId id="2147484139" r:id="rId15"/>
    <p:sldLayoutId id="2147484140" r:id="rId16"/>
    <p:sldLayoutId id="2147484141" r:id="rId17"/>
    <p:sldLayoutId id="2147484142" r:id="rId18"/>
    <p:sldLayoutId id="2147484143" r:id="rId19"/>
    <p:sldLayoutId id="2147484144" r:id="rId20"/>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152400" y="329390"/>
            <a:ext cx="11049000"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solidFill>
                  <a:schemeClr val="bg1"/>
                </a:solidFill>
                <a:latin typeface="Comic Sans MS" panose="030F0702030302020204" pitchFamily="66" charset="0"/>
              </a:rPr>
              <a:t>Basic Details of the Team and Problem Statement</a:t>
            </a:r>
            <a:endParaRPr dirty="0">
              <a:solidFill>
                <a:schemeClr val="bg1"/>
              </a:solidFill>
              <a:latin typeface="Comic Sans MS" panose="030F0702030302020204" pitchFamily="66" charset="0"/>
            </a:endParaRPr>
          </a:p>
        </p:txBody>
      </p:sp>
      <p:sp>
        <p:nvSpPr>
          <p:cNvPr id="211" name="Google Shape;211;p1"/>
          <p:cNvSpPr txBox="1">
            <a:spLocks noGrp="1"/>
          </p:cNvSpPr>
          <p:nvPr>
            <p:ph type="body" idx="1"/>
          </p:nvPr>
        </p:nvSpPr>
        <p:spPr>
          <a:xfrm>
            <a:off x="152400" y="2286000"/>
            <a:ext cx="7315200" cy="4029542"/>
          </a:xfrm>
          <a:prstGeom prst="rect">
            <a:avLst/>
          </a:prstGeom>
          <a:noFill/>
          <a:ln>
            <a:noFill/>
          </a:ln>
        </p:spPr>
        <p:txBody>
          <a:bodyPr spcFirstLastPara="1" wrap="square" lIns="0" tIns="0" rIns="0" bIns="0" anchor="t" anchorCtr="0">
            <a:noAutofit/>
          </a:bodyPr>
          <a:lstStyle/>
          <a:p>
            <a:pPr marL="0" lvl="0" indent="0">
              <a:spcBef>
                <a:spcPts val="0"/>
              </a:spcBef>
            </a:pPr>
            <a:r>
              <a:rPr lang="en-US" sz="2000" dirty="0">
                <a:solidFill>
                  <a:schemeClr val="accent1">
                    <a:lumMod val="75000"/>
                  </a:schemeClr>
                </a:solidFill>
                <a:latin typeface="Franklin Gothic"/>
                <a:ea typeface="Franklin Gothic"/>
                <a:cs typeface="Franklin Gothic"/>
                <a:sym typeface="Franklin Gothic"/>
              </a:rPr>
              <a:t>Ministry/Organization Name/Student Innovation: </a:t>
            </a:r>
            <a:r>
              <a:rPr lang="en-US" sz="2000" b="1" dirty="0">
                <a:solidFill>
                  <a:srgbClr val="002060"/>
                </a:solidFill>
              </a:rPr>
              <a:t>eCourts, Department of Justice, Ministry of Law &amp; Justice.</a:t>
            </a:r>
          </a:p>
          <a:p>
            <a:pPr marL="0" lvl="0" indent="0">
              <a:spcBef>
                <a:spcPts val="0"/>
              </a:spcBef>
            </a:pPr>
            <a:endParaRPr lang="en-US" sz="2000" dirty="0">
              <a:solidFill>
                <a:schemeClr val="accent1"/>
              </a:solidFill>
            </a:endParaRPr>
          </a:p>
          <a:p>
            <a:pPr marL="0" lvl="0" indent="0">
              <a:spcBef>
                <a:spcPts val="0"/>
              </a:spcBef>
            </a:pPr>
            <a:r>
              <a:rPr lang="en-US" sz="2000" dirty="0">
                <a:solidFill>
                  <a:schemeClr val="accent1">
                    <a:lumMod val="75000"/>
                  </a:schemeClr>
                </a:solidFill>
                <a:latin typeface="Franklin Gothic"/>
                <a:ea typeface="Franklin Gothic"/>
                <a:cs typeface="Franklin Gothic"/>
                <a:sym typeface="Franklin Gothic"/>
              </a:rPr>
              <a:t>PS Code</a:t>
            </a:r>
            <a:r>
              <a:rPr lang="en-US" sz="2000" dirty="0">
                <a:solidFill>
                  <a:srgbClr val="002060"/>
                </a:solidFill>
                <a:latin typeface="Franklin Gothic"/>
                <a:ea typeface="Franklin Gothic"/>
                <a:cs typeface="Franklin Gothic"/>
                <a:sym typeface="Franklin Gothic"/>
              </a:rPr>
              <a:t>: AK1212</a:t>
            </a:r>
            <a:br>
              <a:rPr lang="en-US" sz="2000" dirty="0">
                <a:solidFill>
                  <a:srgbClr val="002060"/>
                </a:solidFill>
                <a:latin typeface="Franklin Gothic"/>
                <a:ea typeface="Franklin Gothic"/>
                <a:cs typeface="Franklin Gothic"/>
                <a:sym typeface="Franklin Gothic"/>
              </a:rPr>
            </a:br>
            <a:br>
              <a:rPr lang="en-US" sz="2000" b="1" dirty="0">
                <a:solidFill>
                  <a:schemeClr val="bg1"/>
                </a:solidFill>
                <a:latin typeface="Franklin Gothic"/>
                <a:ea typeface="Franklin Gothic"/>
                <a:cs typeface="Franklin Gothic"/>
                <a:sym typeface="Franklin Gothic"/>
              </a:rPr>
            </a:br>
            <a:r>
              <a:rPr lang="en-US" sz="2000" dirty="0">
                <a:solidFill>
                  <a:schemeClr val="accent1">
                    <a:lumMod val="75000"/>
                  </a:schemeClr>
                </a:solidFill>
                <a:latin typeface="Franklin Gothic"/>
                <a:ea typeface="Franklin Gothic"/>
                <a:cs typeface="Franklin Gothic"/>
                <a:sym typeface="Franklin Gothic"/>
              </a:rPr>
              <a:t>Team Name</a:t>
            </a:r>
            <a:r>
              <a:rPr lang="en-US" sz="2000" dirty="0">
                <a:solidFill>
                  <a:srgbClr val="002060"/>
                </a:solidFill>
                <a:latin typeface="Franklin Gothic"/>
                <a:ea typeface="Franklin Gothic"/>
                <a:cs typeface="Franklin Gothic"/>
                <a:sym typeface="Franklin Gothic"/>
              </a:rPr>
              <a:t>: Immortal Bits</a:t>
            </a:r>
            <a:endParaRPr sz="2000" dirty="0">
              <a:solidFill>
                <a:srgbClr val="002060"/>
              </a:solidFill>
            </a:endParaRPr>
          </a:p>
          <a:p>
            <a:pPr marL="0" lvl="0" indent="0" algn="l" rtl="0">
              <a:lnSpc>
                <a:spcPct val="90000"/>
              </a:lnSpc>
              <a:spcBef>
                <a:spcPts val="1000"/>
              </a:spcBef>
              <a:spcAft>
                <a:spcPts val="0"/>
              </a:spcAft>
              <a:buClr>
                <a:schemeClr val="lt2"/>
              </a:buClr>
              <a:buSzPts val="1800"/>
              <a:buNone/>
            </a:pPr>
            <a:br>
              <a:rPr lang="en-US" sz="2000" dirty="0">
                <a:solidFill>
                  <a:srgbClr val="002060"/>
                </a:solidFill>
                <a:latin typeface="Franklin Gothic"/>
                <a:ea typeface="Franklin Gothic"/>
                <a:cs typeface="Franklin Gothic"/>
                <a:sym typeface="Franklin Gothic"/>
              </a:rPr>
            </a:br>
            <a:r>
              <a:rPr lang="en-US" sz="2000" dirty="0">
                <a:solidFill>
                  <a:schemeClr val="accent1">
                    <a:lumMod val="75000"/>
                  </a:schemeClr>
                </a:solidFill>
                <a:latin typeface="Franklin Gothic"/>
                <a:ea typeface="Franklin Gothic"/>
                <a:cs typeface="Franklin Gothic"/>
                <a:sym typeface="Franklin Gothic"/>
              </a:rPr>
              <a:t>Team Leader Name</a:t>
            </a:r>
            <a:r>
              <a:rPr lang="en-US" sz="2000" dirty="0">
                <a:solidFill>
                  <a:srgbClr val="002060"/>
                </a:solidFill>
                <a:latin typeface="Franklin Gothic"/>
                <a:ea typeface="Franklin Gothic"/>
                <a:cs typeface="Franklin Gothic"/>
                <a:sym typeface="Franklin Gothic"/>
              </a:rPr>
              <a:t>: Prateek Kumar</a:t>
            </a:r>
            <a:endParaRPr sz="2000" dirty="0">
              <a:solidFill>
                <a:srgbClr val="002060"/>
              </a:solidFill>
            </a:endParaRPr>
          </a:p>
          <a:p>
            <a:pPr marL="0" lvl="0" indent="0" algn="l" rtl="0">
              <a:lnSpc>
                <a:spcPct val="90000"/>
              </a:lnSpc>
              <a:spcBef>
                <a:spcPts val="1000"/>
              </a:spcBef>
              <a:spcAft>
                <a:spcPts val="0"/>
              </a:spcAft>
              <a:buClr>
                <a:schemeClr val="lt2"/>
              </a:buClr>
              <a:buSzPts val="1800"/>
              <a:buNone/>
            </a:pPr>
            <a:br>
              <a:rPr lang="en-US" sz="2000" dirty="0">
                <a:solidFill>
                  <a:srgbClr val="002060"/>
                </a:solidFill>
                <a:latin typeface="Franklin Gothic"/>
                <a:ea typeface="Franklin Gothic"/>
                <a:cs typeface="Franklin Gothic"/>
                <a:sym typeface="Franklin Gothic"/>
              </a:rPr>
            </a:br>
            <a:r>
              <a:rPr lang="en-US" sz="2000" dirty="0">
                <a:solidFill>
                  <a:schemeClr val="accent1">
                    <a:lumMod val="75000"/>
                  </a:schemeClr>
                </a:solidFill>
                <a:latin typeface="Franklin Gothic"/>
                <a:ea typeface="Franklin Gothic"/>
                <a:cs typeface="Franklin Gothic"/>
                <a:sym typeface="Franklin Gothic"/>
              </a:rPr>
              <a:t>Institute Code (AISHE): </a:t>
            </a:r>
            <a:r>
              <a:rPr lang="en-US" sz="2000" dirty="0">
                <a:solidFill>
                  <a:srgbClr val="002060"/>
                </a:solidFill>
                <a:latin typeface="Franklin Gothic"/>
                <a:ea typeface="Franklin Gothic"/>
                <a:cs typeface="Franklin Gothic"/>
                <a:sym typeface="Franklin Gothic"/>
              </a:rPr>
              <a:t>0103</a:t>
            </a:r>
            <a:endParaRPr sz="2000" dirty="0">
              <a:solidFill>
                <a:srgbClr val="002060"/>
              </a:solidFill>
            </a:endParaRPr>
          </a:p>
          <a:p>
            <a:pPr marL="0" lvl="0" indent="0" algn="l" rtl="0">
              <a:lnSpc>
                <a:spcPct val="90000"/>
              </a:lnSpc>
              <a:spcBef>
                <a:spcPts val="1000"/>
              </a:spcBef>
              <a:spcAft>
                <a:spcPts val="0"/>
              </a:spcAft>
              <a:buClr>
                <a:schemeClr val="lt2"/>
              </a:buClr>
              <a:buSzPts val="1800"/>
              <a:buNone/>
            </a:pPr>
            <a:br>
              <a:rPr lang="en-US" sz="2000" dirty="0">
                <a:solidFill>
                  <a:srgbClr val="002060"/>
                </a:solidFill>
                <a:latin typeface="Franklin Gothic"/>
                <a:ea typeface="Franklin Gothic"/>
                <a:cs typeface="Franklin Gothic"/>
                <a:sym typeface="Franklin Gothic"/>
              </a:rPr>
            </a:br>
            <a:r>
              <a:rPr lang="en-US" sz="2000" dirty="0">
                <a:solidFill>
                  <a:schemeClr val="accent1">
                    <a:lumMod val="75000"/>
                  </a:schemeClr>
                </a:solidFill>
                <a:latin typeface="Franklin Gothic"/>
                <a:ea typeface="Franklin Gothic"/>
                <a:cs typeface="Franklin Gothic"/>
                <a:sym typeface="Franklin Gothic"/>
              </a:rPr>
              <a:t>Institute Name</a:t>
            </a:r>
            <a:r>
              <a:rPr lang="en-US" sz="2000" dirty="0">
                <a:solidFill>
                  <a:srgbClr val="002060"/>
                </a:solidFill>
                <a:latin typeface="Franklin Gothic"/>
                <a:ea typeface="Franklin Gothic"/>
                <a:cs typeface="Franklin Gothic"/>
                <a:sym typeface="Franklin Gothic"/>
              </a:rPr>
              <a:t>: Laxmi Narain College of Technology.</a:t>
            </a:r>
            <a:endParaRPr lang="en-US" sz="2000" dirty="0">
              <a:solidFill>
                <a:srgbClr val="002060"/>
              </a:solidFill>
              <a:ea typeface="Franklin Gothic"/>
              <a:cs typeface="Franklin Gothic"/>
            </a:endParaRPr>
          </a:p>
        </p:txBody>
      </p:sp>
      <p:sp>
        <p:nvSpPr>
          <p:cNvPr id="3" name="Rectangle 2"/>
          <p:cNvSpPr/>
          <p:nvPr/>
        </p:nvSpPr>
        <p:spPr>
          <a:xfrm>
            <a:off x="8534400" y="2514600"/>
            <a:ext cx="2624436" cy="2862322"/>
          </a:xfrm>
          <a:prstGeom prst="rect">
            <a:avLst/>
          </a:prstGeom>
        </p:spPr>
        <p:txBody>
          <a:bodyPr wrap="none">
            <a:spAutoFit/>
          </a:bodyPr>
          <a:lstStyle/>
          <a:p>
            <a:r>
              <a:rPr lang="en-US" sz="1800" dirty="0">
                <a:solidFill>
                  <a:schemeClr val="accent1">
                    <a:lumMod val="75000"/>
                  </a:schemeClr>
                </a:solidFill>
                <a:latin typeface="Franklin Gothic"/>
                <a:ea typeface="Franklin Gothic"/>
                <a:cs typeface="Franklin Gothic"/>
                <a:sym typeface="Franklin Gothic"/>
              </a:rPr>
              <a:t>Team Member’s name</a:t>
            </a:r>
          </a:p>
          <a:p>
            <a:pPr marL="285750" indent="-285750">
              <a:buFont typeface="Arial" pitchFamily="34" charset="0"/>
              <a:buChar char="•"/>
            </a:pPr>
            <a:r>
              <a:rPr lang="en-US" sz="1800" dirty="0">
                <a:solidFill>
                  <a:srgbClr val="002060"/>
                </a:solidFill>
                <a:latin typeface="Franklin Gothic"/>
                <a:sym typeface="Franklin Gothic"/>
              </a:rPr>
              <a:t>Riddhi Jain</a:t>
            </a:r>
          </a:p>
          <a:p>
            <a:pPr marL="285750" indent="-285750">
              <a:buFont typeface="Arial" pitchFamily="34" charset="0"/>
              <a:buChar char="•"/>
            </a:pPr>
            <a:r>
              <a:rPr lang="en-US" sz="1800" dirty="0">
                <a:solidFill>
                  <a:srgbClr val="002060"/>
                </a:solidFill>
                <a:latin typeface="Franklin Gothic"/>
                <a:sym typeface="Franklin Gothic"/>
              </a:rPr>
              <a:t>Shobhit Patel</a:t>
            </a:r>
          </a:p>
          <a:p>
            <a:pPr marL="285750" indent="-285750">
              <a:buFont typeface="Arial" pitchFamily="34" charset="0"/>
              <a:buChar char="•"/>
            </a:pPr>
            <a:r>
              <a:rPr lang="en-US" sz="1800" dirty="0">
                <a:solidFill>
                  <a:srgbClr val="002060"/>
                </a:solidFill>
                <a:latin typeface="Franklin Gothic"/>
                <a:sym typeface="Franklin Gothic"/>
              </a:rPr>
              <a:t>Pragya Jain</a:t>
            </a:r>
          </a:p>
          <a:p>
            <a:pPr marL="285750" indent="-285750">
              <a:buFont typeface="Arial" pitchFamily="34" charset="0"/>
              <a:buChar char="•"/>
            </a:pPr>
            <a:r>
              <a:rPr lang="en-US" sz="1800" dirty="0">
                <a:solidFill>
                  <a:srgbClr val="002060"/>
                </a:solidFill>
                <a:latin typeface="Franklin Gothic"/>
                <a:sym typeface="Franklin Gothic"/>
              </a:rPr>
              <a:t>Ratnesh Singh Rajput</a:t>
            </a:r>
          </a:p>
          <a:p>
            <a:pPr marL="285750" indent="-285750">
              <a:buFont typeface="Arial" pitchFamily="34" charset="0"/>
              <a:buChar char="•"/>
            </a:pPr>
            <a:r>
              <a:rPr lang="en-US" sz="1800" dirty="0">
                <a:solidFill>
                  <a:srgbClr val="002060"/>
                </a:solidFill>
                <a:latin typeface="Franklin Gothic"/>
                <a:sym typeface="Franklin Gothic"/>
              </a:rPr>
              <a:t>Aryan Singh</a:t>
            </a:r>
          </a:p>
          <a:p>
            <a:pPr marL="285750" indent="-285750">
              <a:buFont typeface="Arial" pitchFamily="34" charset="0"/>
              <a:buChar char="•"/>
            </a:pPr>
            <a:endParaRPr lang="en-US" sz="1800" dirty="0">
              <a:solidFill>
                <a:srgbClr val="7CA655"/>
              </a:solidFill>
              <a:latin typeface="Franklin Gothic"/>
              <a:sym typeface="Franklin Gothic"/>
            </a:endParaRPr>
          </a:p>
          <a:p>
            <a:endParaRPr lang="en-US" sz="1800" dirty="0">
              <a:solidFill>
                <a:srgbClr val="7CA655"/>
              </a:solidFill>
              <a:latin typeface="Franklin Gothic"/>
              <a:sym typeface="Franklin Gothic"/>
            </a:endParaRPr>
          </a:p>
          <a:p>
            <a:endParaRPr lang="en-US" sz="1800" dirty="0">
              <a:solidFill>
                <a:srgbClr val="7CA655"/>
              </a:solidFill>
              <a:latin typeface="Franklin Gothic"/>
              <a:sym typeface="Franklin Gothic"/>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990600"/>
            <a:ext cx="11506200" cy="914400"/>
          </a:xfrm>
        </p:spPr>
        <p:txBody>
          <a:bodyPr/>
          <a:lstStyle/>
          <a:p>
            <a:pPr algn="ctr"/>
            <a:r>
              <a:rPr lang="en-US" dirty="0">
                <a:solidFill>
                  <a:schemeClr val="accent1">
                    <a:lumMod val="75000"/>
                  </a:schemeClr>
                </a:solidFill>
              </a:rPr>
              <a:t>Problem Statement</a:t>
            </a:r>
            <a:endParaRPr lang="en-IN" dirty="0">
              <a:solidFill>
                <a:schemeClr val="accent1">
                  <a:lumMod val="75000"/>
                </a:schemeClr>
              </a:solidFill>
            </a:endParaRPr>
          </a:p>
        </p:txBody>
      </p:sp>
      <p:sp>
        <p:nvSpPr>
          <p:cNvPr id="3" name="Text Placeholder 2"/>
          <p:cNvSpPr>
            <a:spLocks noGrp="1"/>
          </p:cNvSpPr>
          <p:nvPr>
            <p:ph type="body" idx="1"/>
          </p:nvPr>
        </p:nvSpPr>
        <p:spPr>
          <a:xfrm>
            <a:off x="838200" y="2590800"/>
            <a:ext cx="10515600" cy="2971800"/>
          </a:xfrm>
        </p:spPr>
        <p:txBody>
          <a:bodyPr/>
          <a:lstStyle/>
          <a:p>
            <a:pPr lvl="0"/>
            <a:r>
              <a:rPr lang="en-US" sz="3600" dirty="0">
                <a:solidFill>
                  <a:srgbClr val="002060"/>
                </a:solidFill>
                <a:latin typeface="Gabriola" panose="04040605051002020D02" pitchFamily="82" charset="0"/>
              </a:rPr>
              <a:t>   Courts get many cases in a day which have similarity with the other cases. A software/algorithm should be developed which can easily retrieve similar judgments from the database using search keywords to find similar judgments. System should be intelligent enough to suggest possible keywords for the search also and user can accept suggestions or ignore at will.</a:t>
            </a:r>
          </a:p>
          <a:p>
            <a:pPr algn="ctr"/>
            <a:endParaRPr lang="en-IN" sz="2800" dirty="0"/>
          </a:p>
        </p:txBody>
      </p:sp>
    </p:spTree>
    <p:extLst>
      <p:ext uri="{BB962C8B-B14F-4D97-AF65-F5344CB8AC3E}">
        <p14:creationId xmlns:p14="http://schemas.microsoft.com/office/powerpoint/2010/main" val="159450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92E2-337D-B9D3-7C08-FF7F45612604}"/>
              </a:ext>
            </a:extLst>
          </p:cNvPr>
          <p:cNvSpPr>
            <a:spLocks noGrp="1"/>
          </p:cNvSpPr>
          <p:nvPr>
            <p:ph type="ctrTitle"/>
          </p:nvPr>
        </p:nvSpPr>
        <p:spPr/>
        <p:txBody>
          <a:bodyPr/>
          <a:lstStyle/>
          <a:p>
            <a:endParaRPr lang="en-IN"/>
          </a:p>
        </p:txBody>
      </p:sp>
      <p:sp>
        <p:nvSpPr>
          <p:cNvPr id="3" name="Text Placeholder 2">
            <a:extLst>
              <a:ext uri="{FF2B5EF4-FFF2-40B4-BE49-F238E27FC236}">
                <a16:creationId xmlns:a16="http://schemas.microsoft.com/office/drawing/2014/main" id="{D2678F0D-8D02-F599-9BF6-8AA8CB41C17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3445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457200" y="609600"/>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345059" y="1649083"/>
            <a:ext cx="6024054" cy="216091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tx2"/>
                </a:solidFill>
                <a:latin typeface="Franklin Gothic"/>
                <a:ea typeface="Franklin Gothic"/>
                <a:cs typeface="Franklin Gothic"/>
                <a:sym typeface="Franklin Gothic"/>
              </a:rPr>
              <a:t>Problem Description</a:t>
            </a:r>
            <a:r>
              <a:rPr lang="en-US" sz="1800" dirty="0">
                <a:solidFill>
                  <a:schemeClr val="bg1"/>
                </a:solidFill>
                <a:latin typeface="Franklin Gothic"/>
                <a:ea typeface="Franklin Gothic"/>
                <a:cs typeface="Franklin Gothic"/>
                <a:sym typeface="Franklin Gothic"/>
              </a:rPr>
              <a:t>: </a:t>
            </a:r>
            <a:endParaRPr dirty="0">
              <a:solidFill>
                <a:schemeClr val="bg1"/>
              </a:solidFill>
            </a:endParaRPr>
          </a:p>
          <a:p>
            <a:pPr marL="285750" lvl="0" indent="-285750" algn="l" rtl="0">
              <a:lnSpc>
                <a:spcPct val="100000"/>
              </a:lnSpc>
              <a:spcBef>
                <a:spcPts val="1000"/>
              </a:spcBef>
              <a:spcAft>
                <a:spcPts val="0"/>
              </a:spcAft>
              <a:buClr>
                <a:schemeClr val="dk1"/>
              </a:buClr>
              <a:buSzPts val="1600"/>
              <a:buFont typeface="Noto Sans Symbols"/>
              <a:buChar char="⮚"/>
            </a:pPr>
            <a:r>
              <a:rPr lang="en-US" sz="1800" dirty="0">
                <a:solidFill>
                  <a:schemeClr val="tx1"/>
                </a:solidFill>
              </a:rPr>
              <a:t> </a:t>
            </a:r>
            <a:r>
              <a:rPr lang="en-US" sz="1800" dirty="0" err="1">
                <a:solidFill>
                  <a:schemeClr val="tx1"/>
                </a:solidFill>
              </a:rPr>
              <a:t>eCourt</a:t>
            </a:r>
            <a:r>
              <a:rPr lang="en-US" sz="1800" dirty="0">
                <a:solidFill>
                  <a:schemeClr val="tx1"/>
                </a:solidFill>
              </a:rPr>
              <a:t> faces many pending cases on daily basis and to solve these cases number of judges often fell short.</a:t>
            </a:r>
          </a:p>
          <a:p>
            <a:pPr marL="285750" lvl="0" indent="-285750" algn="l" rtl="0">
              <a:lnSpc>
                <a:spcPct val="100000"/>
              </a:lnSpc>
              <a:spcBef>
                <a:spcPts val="1000"/>
              </a:spcBef>
              <a:spcAft>
                <a:spcPts val="0"/>
              </a:spcAft>
              <a:buClr>
                <a:schemeClr val="dk1"/>
              </a:buClr>
              <a:buSzPts val="1600"/>
              <a:buFont typeface="Noto Sans Symbols"/>
              <a:buChar char="⮚"/>
            </a:pPr>
            <a:r>
              <a:rPr lang="en-US" sz="1800" dirty="0">
                <a:solidFill>
                  <a:schemeClr val="tx1"/>
                </a:solidFill>
              </a:rPr>
              <a:t>At present , India has sanctioned strength 25,628 judges. This is when 4.7 </a:t>
            </a:r>
            <a:r>
              <a:rPr lang="en-US" sz="1800" dirty="0" err="1">
                <a:solidFill>
                  <a:schemeClr val="tx1"/>
                </a:solidFill>
              </a:rPr>
              <a:t>crores</a:t>
            </a:r>
            <a:r>
              <a:rPr lang="en-US" sz="1800" dirty="0">
                <a:solidFill>
                  <a:schemeClr val="tx1"/>
                </a:solidFill>
              </a:rPr>
              <a:t> cases are pending in courts across the country</a:t>
            </a:r>
            <a:r>
              <a:rPr lang="en-US" sz="1400" dirty="0">
                <a:solidFill>
                  <a:schemeClr val="tx1"/>
                </a:solidFill>
              </a:rPr>
              <a:t>.</a:t>
            </a:r>
          </a:p>
          <a:p>
            <a:pPr marL="285750" lvl="0" indent="-285750" algn="l" rtl="0">
              <a:lnSpc>
                <a:spcPct val="100000"/>
              </a:lnSpc>
              <a:spcBef>
                <a:spcPts val="1000"/>
              </a:spcBef>
              <a:spcAft>
                <a:spcPts val="0"/>
              </a:spcAft>
              <a:buClr>
                <a:schemeClr val="dk1"/>
              </a:buClr>
              <a:buSzPts val="1600"/>
              <a:buFont typeface="Noto Sans Symbols"/>
              <a:buChar char="⮚"/>
            </a:pPr>
            <a:endParaRPr lang="en-US" sz="1400" b="1" dirty="0">
              <a:solidFill>
                <a:schemeClr val="tx1"/>
              </a:solidFill>
            </a:endParaRPr>
          </a:p>
          <a:p>
            <a:pPr marL="285750" lvl="0" indent="-285750" algn="l" rtl="0">
              <a:lnSpc>
                <a:spcPct val="100000"/>
              </a:lnSpc>
              <a:spcBef>
                <a:spcPts val="1000"/>
              </a:spcBef>
              <a:spcAft>
                <a:spcPts val="0"/>
              </a:spcAft>
              <a:buClr>
                <a:schemeClr val="dk1"/>
              </a:buClr>
              <a:buSzPts val="1600"/>
              <a:buFont typeface="Noto Sans Symbols"/>
              <a:buChar char="⮚"/>
            </a:pPr>
            <a:endParaRPr sz="1400" dirty="0">
              <a:solidFill>
                <a:schemeClr val="tx1"/>
              </a:solidFill>
            </a:endParaRPr>
          </a:p>
        </p:txBody>
      </p:sp>
      <p:sp>
        <p:nvSpPr>
          <p:cNvPr id="219" name="Google Shape;219;p2"/>
          <p:cNvSpPr txBox="1">
            <a:spLocks noGrp="1"/>
          </p:cNvSpPr>
          <p:nvPr>
            <p:ph type="sldNum" idx="12"/>
          </p:nvPr>
        </p:nvSpPr>
        <p:spPr>
          <a:xfrm>
            <a:off x="228600" y="5993725"/>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22" name="Google Shape;222;p2"/>
          <p:cNvSpPr txBox="1"/>
          <p:nvPr/>
        </p:nvSpPr>
        <p:spPr>
          <a:xfrm>
            <a:off x="7372610" y="2286000"/>
            <a:ext cx="4572001" cy="3044684"/>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tx2"/>
                </a:solidFill>
                <a:latin typeface="Franklin Gothic"/>
                <a:ea typeface="Franklin Gothic"/>
                <a:cs typeface="Franklin Gothic"/>
                <a:sym typeface="Franklin Gothic"/>
              </a:rPr>
              <a:t>Describe Technology stack here</a:t>
            </a:r>
            <a:r>
              <a:rPr lang="en-US" sz="1600" b="0" i="0" dirty="0">
                <a:solidFill>
                  <a:schemeClr val="tx2"/>
                </a:solidFill>
                <a:latin typeface="Libre Franklin"/>
                <a:ea typeface="Libre Franklin"/>
                <a:cs typeface="Libre Franklin"/>
                <a:sym typeface="Libre Franklin"/>
              </a:rPr>
              <a:t>:</a:t>
            </a:r>
            <a:endParaRPr dirty="0">
              <a:solidFill>
                <a:schemeClr val="tx2"/>
              </a:solidFil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latin typeface="Libre Franklin"/>
                <a:ea typeface="Libre Franklin"/>
                <a:cs typeface="Libre Franklin"/>
                <a:sym typeface="Libre Franklin"/>
              </a:rPr>
              <a:t>  Html,</a:t>
            </a:r>
            <a:r>
              <a:rPr lang="en-US" sz="1600" dirty="0">
                <a:latin typeface="Libre Franklin"/>
                <a:ea typeface="Libre Franklin"/>
                <a:cs typeface="Libre Franklin"/>
                <a:sym typeface="Libre Franklin"/>
              </a:rPr>
              <a:t> CSS, Javascript,</a:t>
            </a:r>
            <a:r>
              <a:rPr lang="en-US" sz="1600" dirty="0">
                <a:effectLst/>
                <a:latin typeface="Calibri" panose="020F0502020204030204" pitchFamily="34" charset="0"/>
                <a:ea typeface="Calibri" panose="020F0502020204030204" pitchFamily="34" charset="0"/>
                <a:cs typeface="Times New Roman" panose="02020603050405020304" pitchFamily="18" charset="0"/>
              </a:rPr>
              <a:t> ejs(embedded java script)</a:t>
            </a:r>
            <a:r>
              <a:rPr lang="en-US" sz="1600" dirty="0">
                <a:latin typeface="Libre Franklin"/>
                <a:ea typeface="Libre Franklin"/>
                <a:cs typeface="Libre Franklin"/>
                <a:sym typeface="Libre Franklin"/>
              </a:rPr>
              <a:t> for frontend work.</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latin typeface="Libre Franklin"/>
                <a:ea typeface="Libre Franklin"/>
                <a:cs typeface="Libre Franklin"/>
                <a:sym typeface="Libre Franklin"/>
              </a:rPr>
              <a:t>Node.js, Express.js for backend work</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err="1">
                <a:latin typeface="Libre Franklin"/>
                <a:ea typeface="Libre Franklin"/>
                <a:cs typeface="Libre Franklin"/>
                <a:sym typeface="Libre Franklin"/>
              </a:rPr>
              <a:t>MongoDB</a:t>
            </a:r>
            <a:r>
              <a:rPr lang="en-US" sz="1600" dirty="0">
                <a:latin typeface="Libre Franklin"/>
                <a:ea typeface="Libre Franklin"/>
                <a:cs typeface="Libre Franklin"/>
                <a:sym typeface="Libre Franklin"/>
              </a:rPr>
              <a:t> /MySQL for database.</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latin typeface="Libre Franklin"/>
                <a:ea typeface="Libre Franklin"/>
                <a:cs typeface="Libre Franklin"/>
                <a:sym typeface="Libre Franklin"/>
              </a:rPr>
              <a:t>Git/GitHub for managing project.</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latin typeface="Libre Franklin"/>
                <a:ea typeface="Libre Franklin"/>
                <a:cs typeface="Libre Franklin"/>
                <a:sym typeface="Libre Franklin"/>
              </a:rPr>
              <a:t>Cloud computing system.</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err="1">
                <a:latin typeface="Libre Franklin"/>
                <a:sym typeface="Libre Franklin"/>
              </a:rPr>
              <a:t>Airtificial</a:t>
            </a:r>
            <a:r>
              <a:rPr lang="en-US" sz="1600" dirty="0">
                <a:latin typeface="Libre Franklin"/>
                <a:sym typeface="Libre Franklin"/>
              </a:rPr>
              <a:t> Intelligence and machine learning.</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latin typeface="Libre Franklin"/>
                <a:sym typeface="Libre Franklin"/>
              </a:rPr>
              <a:t>IOT devices.</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2" name="TextBox 1"/>
          <p:cNvSpPr txBox="1"/>
          <p:nvPr/>
        </p:nvSpPr>
        <p:spPr>
          <a:xfrm>
            <a:off x="389351" y="3962400"/>
            <a:ext cx="5867400" cy="2031325"/>
          </a:xfrm>
          <a:prstGeom prst="rect">
            <a:avLst/>
          </a:prstGeom>
          <a:noFill/>
        </p:spPr>
        <p:txBody>
          <a:bodyPr wrap="square" rtlCol="0">
            <a:spAutoFit/>
          </a:bodyPr>
          <a:lstStyle/>
          <a:p>
            <a:r>
              <a:rPr lang="en-US" b="1" i="1" dirty="0">
                <a:solidFill>
                  <a:schemeClr val="tx2"/>
                </a:solidFill>
              </a:rPr>
              <a:t>Solution:</a:t>
            </a:r>
          </a:p>
          <a:p>
            <a:pPr marL="285750" indent="-285750">
              <a:buFont typeface="Wingdings" pitchFamily="2" charset="2"/>
              <a:buChar char="Ø"/>
            </a:pPr>
            <a:r>
              <a:rPr lang="en-US" dirty="0"/>
              <a:t>Make a keyword based searching algorithm based on AIML which will take softcopy of the case related files and stores it in a database while making its retrieval easy.</a:t>
            </a:r>
          </a:p>
          <a:p>
            <a:pPr marL="285750" indent="-285750">
              <a:buFont typeface="Wingdings" pitchFamily="2" charset="2"/>
              <a:buChar char="Ø"/>
            </a:pPr>
            <a:r>
              <a:rPr lang="en-US" dirty="0"/>
              <a:t>Furthermore, it will analyze the document and will pass a suitable verdict.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ext Placeholder 1"/>
          <p:cNvSpPr>
            <a:spLocks noGrp="1"/>
          </p:cNvSpPr>
          <p:nvPr>
            <p:ph type="body" idx="1"/>
          </p:nvPr>
        </p:nvSpPr>
        <p:spPr>
          <a:xfrm>
            <a:off x="228600" y="304800"/>
            <a:ext cx="4838700" cy="2514600"/>
          </a:xfrm>
        </p:spPr>
        <p:txBody>
          <a:bodyPr/>
          <a:lstStyle/>
          <a:p>
            <a:r>
              <a:rPr lang="en-US" sz="2400" dirty="0">
                <a:solidFill>
                  <a:schemeClr val="tx2"/>
                </a:solidFill>
                <a:latin typeface="Franklin Gothic"/>
                <a:ea typeface="Franklin Gothic"/>
                <a:cs typeface="Franklin Gothic"/>
              </a:rPr>
              <a:t>Show Stopper: </a:t>
            </a:r>
            <a:r>
              <a:rPr lang="en-US" sz="2000" dirty="0">
                <a:solidFill>
                  <a:schemeClr val="tx2"/>
                </a:solidFill>
                <a:latin typeface="Franklin Gothic"/>
                <a:ea typeface="Franklin Gothic"/>
                <a:cs typeface="Franklin Gothic"/>
              </a:rPr>
              <a:t>-</a:t>
            </a:r>
          </a:p>
          <a:p>
            <a:pPr marL="514350" indent="-285750">
              <a:buFont typeface="Wingdings" pitchFamily="2" charset="2"/>
              <a:buChar char="Ø"/>
            </a:pPr>
            <a:r>
              <a:rPr lang="en-US" sz="2000" dirty="0">
                <a:solidFill>
                  <a:srgbClr val="002060"/>
                </a:solidFill>
                <a:latin typeface="Arial" panose="020B0604020202020204" pitchFamily="34" charset="0"/>
                <a:ea typeface="Franklin Gothic"/>
                <a:cs typeface="Arial" panose="020B0604020202020204" pitchFamily="34" charset="0"/>
              </a:rPr>
              <a:t>Categorization of complex data and its retrieval easy.</a:t>
            </a:r>
          </a:p>
          <a:p>
            <a:pPr marL="514350" indent="-285750">
              <a:buFont typeface="Wingdings" pitchFamily="2" charset="2"/>
              <a:buChar char="Ø"/>
            </a:pPr>
            <a:r>
              <a:rPr lang="en-US" sz="2000" dirty="0">
                <a:solidFill>
                  <a:srgbClr val="002060"/>
                </a:solidFill>
                <a:latin typeface="Arial" panose="020B0604020202020204" pitchFamily="34" charset="0"/>
                <a:ea typeface="Franklin Gothic"/>
                <a:cs typeface="Arial" panose="020B0604020202020204" pitchFamily="34" charset="0"/>
              </a:rPr>
              <a:t>Improves the efficiency of courts proceedings.</a:t>
            </a:r>
          </a:p>
          <a:p>
            <a:pPr marL="514350" indent="-285750">
              <a:buFont typeface="Wingdings" pitchFamily="2" charset="2"/>
              <a:buChar char="Ø"/>
            </a:pPr>
            <a:r>
              <a:rPr lang="en-US" sz="2000" dirty="0">
                <a:solidFill>
                  <a:srgbClr val="002060"/>
                </a:solidFill>
                <a:latin typeface="Arial" panose="020B0604020202020204" pitchFamily="34" charset="0"/>
                <a:ea typeface="Franklin Gothic"/>
                <a:cs typeface="Arial" panose="020B0604020202020204" pitchFamily="34" charset="0"/>
              </a:rPr>
              <a:t>Security related issues will be resolved via </a:t>
            </a:r>
            <a:r>
              <a:rPr lang="en-US" sz="2000" dirty="0" err="1">
                <a:solidFill>
                  <a:srgbClr val="002060"/>
                </a:solidFill>
                <a:latin typeface="Arial" panose="020B0604020202020204" pitchFamily="34" charset="0"/>
                <a:ea typeface="Franklin Gothic"/>
                <a:cs typeface="Arial" panose="020B0604020202020204" pitchFamily="34" charset="0"/>
              </a:rPr>
              <a:t>blockchain</a:t>
            </a:r>
            <a:r>
              <a:rPr lang="en-US" sz="2000" dirty="0">
                <a:solidFill>
                  <a:srgbClr val="002060"/>
                </a:solidFill>
                <a:latin typeface="Arial" panose="020B0604020202020204" pitchFamily="34" charset="0"/>
                <a:ea typeface="Franklin Gothic"/>
                <a:cs typeface="Arial" panose="020B0604020202020204" pitchFamily="34" charset="0"/>
              </a:rPr>
              <a:t> technology.</a:t>
            </a:r>
          </a:p>
          <a:p>
            <a:pPr marL="514350" indent="-285750">
              <a:buFont typeface="Wingdings" panose="05000000000000000000" pitchFamily="2" charset="2"/>
              <a:buChar char="q"/>
            </a:pPr>
            <a:endParaRPr lang="en-US" sz="1400" dirty="0">
              <a:solidFill>
                <a:schemeClr val="accent1"/>
              </a:solidFill>
              <a:latin typeface="Franklin Gothic"/>
              <a:ea typeface="Franklin Gothic"/>
              <a:cs typeface="Franklin Gothic"/>
            </a:endParaRPr>
          </a:p>
        </p:txBody>
      </p:sp>
      <p:sp>
        <p:nvSpPr>
          <p:cNvPr id="6" name="Text Placeholder 1"/>
          <p:cNvSpPr>
            <a:spLocks noGrp="1"/>
          </p:cNvSpPr>
          <p:nvPr>
            <p:ph type="body" idx="2"/>
          </p:nvPr>
        </p:nvSpPr>
        <p:spPr>
          <a:xfrm>
            <a:off x="6477000" y="31102"/>
            <a:ext cx="4838700" cy="3778898"/>
          </a:xfrm>
        </p:spPr>
        <p:txBody>
          <a:bodyPr/>
          <a:lstStyle/>
          <a:p>
            <a:pPr marL="228600" indent="0"/>
            <a:r>
              <a:rPr lang="en-US" sz="2000" b="1" dirty="0">
                <a:solidFill>
                  <a:schemeClr val="tx2"/>
                </a:solidFill>
                <a:latin typeface="Arial" panose="020B0604020202020204" pitchFamily="34" charset="0"/>
                <a:ea typeface="Franklin Gothic"/>
                <a:cs typeface="Arial" panose="020B0604020202020204" pitchFamily="34" charset="0"/>
              </a:rPr>
              <a:t>Approach Toward the Idea:-</a:t>
            </a:r>
          </a:p>
          <a:p>
            <a:pPr marL="514350" indent="-285750">
              <a:buFont typeface="Wingdings" pitchFamily="2" charset="2"/>
              <a:buChar char="Ø"/>
            </a:pPr>
            <a:r>
              <a:rPr lang="en-US" sz="1800" dirty="0">
                <a:solidFill>
                  <a:schemeClr val="bg2"/>
                </a:solidFill>
                <a:latin typeface="Arial" panose="020B0604020202020204" pitchFamily="34" charset="0"/>
                <a:ea typeface="Franklin Gothic"/>
                <a:cs typeface="Arial" panose="020B0604020202020204" pitchFamily="34" charset="0"/>
              </a:rPr>
              <a:t>Phase 1: Literature Survey</a:t>
            </a:r>
          </a:p>
          <a:p>
            <a:pPr marL="514350" indent="-285750">
              <a:buFont typeface="Wingdings" pitchFamily="2" charset="2"/>
              <a:buChar char="Ø"/>
            </a:pPr>
            <a:r>
              <a:rPr lang="en-US" sz="1800" dirty="0">
                <a:solidFill>
                  <a:schemeClr val="bg2"/>
                </a:solidFill>
                <a:latin typeface="Arial" panose="020B0604020202020204" pitchFamily="34" charset="0"/>
                <a:ea typeface="Franklin Gothic"/>
                <a:cs typeface="Arial" panose="020B0604020202020204" pitchFamily="34" charset="0"/>
              </a:rPr>
              <a:t>Phase 2: UML diagram and Tech Stacks </a:t>
            </a:r>
          </a:p>
          <a:p>
            <a:pPr marL="514350" indent="-285750">
              <a:buFont typeface="Wingdings" pitchFamily="2" charset="2"/>
              <a:buChar char="Ø"/>
            </a:pPr>
            <a:r>
              <a:rPr lang="en-US" sz="1800" dirty="0">
                <a:solidFill>
                  <a:schemeClr val="bg2"/>
                </a:solidFill>
                <a:latin typeface="Arial" panose="020B0604020202020204" pitchFamily="34" charset="0"/>
                <a:ea typeface="Franklin Gothic"/>
                <a:cs typeface="Arial" panose="020B0604020202020204" pitchFamily="34" charset="0"/>
              </a:rPr>
              <a:t>Phase 3: Learning Curve</a:t>
            </a:r>
          </a:p>
          <a:p>
            <a:pPr marL="514350" indent="-285750">
              <a:buFont typeface="Wingdings" pitchFamily="2" charset="2"/>
              <a:buChar char="Ø"/>
            </a:pPr>
            <a:r>
              <a:rPr lang="en-US" sz="1800" dirty="0">
                <a:solidFill>
                  <a:schemeClr val="bg2"/>
                </a:solidFill>
                <a:latin typeface="Arial" panose="020B0604020202020204" pitchFamily="34" charset="0"/>
                <a:ea typeface="Franklin Gothic"/>
                <a:cs typeface="Arial" panose="020B0604020202020204" pitchFamily="34" charset="0"/>
              </a:rPr>
              <a:t>Phase 4: Implementation of Idea.</a:t>
            </a:r>
          </a:p>
          <a:p>
            <a:pPr marL="514350" indent="-285750">
              <a:buFont typeface="Wingdings" pitchFamily="2" charset="2"/>
              <a:buChar char="Ø"/>
            </a:pPr>
            <a:r>
              <a:rPr lang="en-US" sz="1800" dirty="0">
                <a:solidFill>
                  <a:schemeClr val="bg2"/>
                </a:solidFill>
                <a:latin typeface="Arial" panose="020B0604020202020204" pitchFamily="34" charset="0"/>
                <a:ea typeface="Franklin Gothic"/>
                <a:cs typeface="Arial" panose="020B0604020202020204" pitchFamily="34" charset="0"/>
              </a:rPr>
              <a:t>Phase 5: Testing Phase</a:t>
            </a:r>
          </a:p>
          <a:p>
            <a:pPr marL="514350" indent="-285750">
              <a:buFont typeface="Wingdings" pitchFamily="2" charset="2"/>
              <a:buChar char="Ø"/>
            </a:pPr>
            <a:r>
              <a:rPr lang="en-US" sz="1800" dirty="0">
                <a:solidFill>
                  <a:schemeClr val="bg2"/>
                </a:solidFill>
                <a:latin typeface="Arial" panose="020B0604020202020204" pitchFamily="34" charset="0"/>
                <a:ea typeface="Franklin Gothic"/>
                <a:cs typeface="Arial" panose="020B0604020202020204" pitchFamily="34" charset="0"/>
              </a:rPr>
              <a:t>Phase 6: Dummy Client’s test case </a:t>
            </a:r>
          </a:p>
          <a:p>
            <a:pPr marL="514350" indent="-285750">
              <a:buFont typeface="Wingdings" pitchFamily="2" charset="2"/>
              <a:buChar char="Ø"/>
            </a:pPr>
            <a:r>
              <a:rPr lang="en-US" sz="1800" dirty="0">
                <a:solidFill>
                  <a:schemeClr val="bg2"/>
                </a:solidFill>
                <a:latin typeface="Arial" panose="020B0604020202020204" pitchFamily="34" charset="0"/>
                <a:ea typeface="Franklin Gothic"/>
                <a:cs typeface="Arial" panose="020B0604020202020204" pitchFamily="34" charset="0"/>
              </a:rPr>
              <a:t>Phase 7: Deployment of Idea.</a:t>
            </a:r>
          </a:p>
          <a:p>
            <a:pPr marL="228600" indent="0"/>
            <a:endParaRPr lang="en-US" sz="1400" dirty="0">
              <a:solidFill>
                <a:schemeClr val="bg1"/>
              </a:solidFill>
              <a:latin typeface="Arial" panose="020B0604020202020204" pitchFamily="34" charset="0"/>
              <a:ea typeface="Franklin Gothic"/>
              <a:cs typeface="Arial" panose="020B0604020202020204" pitchFamily="34" charset="0"/>
            </a:endParaRPr>
          </a:p>
        </p:txBody>
      </p:sp>
      <p:sp>
        <p:nvSpPr>
          <p:cNvPr id="7" name="Text Placeholder 1"/>
          <p:cNvSpPr>
            <a:spLocks noGrp="1"/>
          </p:cNvSpPr>
          <p:nvPr>
            <p:ph type="body" idx="3"/>
          </p:nvPr>
        </p:nvSpPr>
        <p:spPr>
          <a:xfrm>
            <a:off x="152400" y="3124200"/>
            <a:ext cx="4838700" cy="3407079"/>
          </a:xfrm>
        </p:spPr>
        <p:txBody>
          <a:bodyPr/>
          <a:lstStyle/>
          <a:p>
            <a:r>
              <a:rPr lang="en-US" sz="2400" dirty="0">
                <a:solidFill>
                  <a:schemeClr val="tx2"/>
                </a:solidFill>
              </a:rPr>
              <a:t>Expected outcomes / Future  Scope &amp; Applications</a:t>
            </a:r>
          </a:p>
          <a:p>
            <a:pPr marL="514350" indent="-285750">
              <a:buFont typeface="Wingdings" pitchFamily="2" charset="2"/>
              <a:buChar char="Ø"/>
            </a:pPr>
            <a:r>
              <a:rPr lang="en-US" sz="2000" dirty="0">
                <a:solidFill>
                  <a:srgbClr val="002060"/>
                </a:solidFill>
              </a:rPr>
              <a:t>Timely resolution of the similar cases.</a:t>
            </a:r>
          </a:p>
          <a:p>
            <a:pPr marL="514350" indent="-285750">
              <a:buFont typeface="Wingdings" pitchFamily="2" charset="2"/>
              <a:buChar char="Ø"/>
            </a:pPr>
            <a:r>
              <a:rPr lang="en-US" sz="2000" dirty="0">
                <a:solidFill>
                  <a:srgbClr val="002060"/>
                </a:solidFill>
              </a:rPr>
              <a:t>Reduces the backlog of pending cases.</a:t>
            </a:r>
          </a:p>
          <a:p>
            <a:pPr marL="514350" indent="-285750">
              <a:buFont typeface="Wingdings" pitchFamily="2" charset="2"/>
              <a:buChar char="Ø"/>
            </a:pPr>
            <a:r>
              <a:rPr lang="en-US" sz="2000" dirty="0">
                <a:solidFill>
                  <a:srgbClr val="002060"/>
                </a:solidFill>
              </a:rPr>
              <a:t>Data fed with the help of IOT devices will make data entry easy </a:t>
            </a:r>
          </a:p>
          <a:p>
            <a:pPr marL="514350" indent="-285750">
              <a:buFont typeface="Wingdings" panose="05000000000000000000" pitchFamily="2" charset="2"/>
              <a:buChar char="§"/>
            </a:pPr>
            <a:endParaRPr lang="en-US" dirty="0">
              <a:solidFill>
                <a:srgbClr val="002060"/>
              </a:solidFill>
            </a:endParaRPr>
          </a:p>
          <a:p>
            <a:pPr marL="514350" indent="-285750">
              <a:buFont typeface="Wingdings" panose="05000000000000000000" pitchFamily="2" charset="2"/>
              <a:buChar char="§"/>
            </a:pPr>
            <a:endParaRPr lang="en-US" dirty="0">
              <a:solidFill>
                <a:srgbClr val="002060"/>
              </a:solidFill>
            </a:endParaRPr>
          </a:p>
          <a:p>
            <a:pPr marL="514350" indent="-285750">
              <a:buFont typeface="Wingdings" panose="05000000000000000000" pitchFamily="2" charset="2"/>
              <a:buChar char="§"/>
            </a:pPr>
            <a:endParaRPr lang="en-US" dirty="0">
              <a:solidFill>
                <a:srgbClr val="002060"/>
              </a:solidFill>
            </a:endParaRPr>
          </a:p>
          <a:p>
            <a:endParaRPr lang="en-US"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1083</TotalTime>
  <Words>412</Words>
  <Application>Microsoft Office PowerPoint</Application>
  <PresentationFormat>Widescreen</PresentationFormat>
  <Paragraphs>51</Paragraphs>
  <Slides>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Noto Sans Symbols</vt:lpstr>
      <vt:lpstr>Comic Sans MS</vt:lpstr>
      <vt:lpstr>Gabriola</vt:lpstr>
      <vt:lpstr>Century Gothic</vt:lpstr>
      <vt:lpstr>Libre Franklin</vt:lpstr>
      <vt:lpstr>Calibri</vt:lpstr>
      <vt:lpstr>Wingdings</vt:lpstr>
      <vt:lpstr>Franklin Gothic</vt:lpstr>
      <vt:lpstr>Vapor Trail</vt:lpstr>
      <vt:lpstr>Basic Details of the Team and Problem Statement</vt:lpstr>
      <vt:lpstr>Problem Statement</vt:lpstr>
      <vt:lpstr>PowerPoint Presentation</vt:lpstr>
      <vt:lpstr>Idea/Approach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Shobhit Patel</cp:lastModifiedBy>
  <cp:revision>40</cp:revision>
  <dcterms:created xsi:type="dcterms:W3CDTF">2022-02-11T07:14:46Z</dcterms:created>
  <dcterms:modified xsi:type="dcterms:W3CDTF">2022-11-28T07:26:41Z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