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4" r:id="rId5"/>
    <p:sldId id="258" r:id="rId6"/>
    <p:sldId id="259" r:id="rId7"/>
    <p:sldId id="265" r:id="rId8"/>
    <p:sldId id="260" r:id="rId9"/>
    <p:sldId id="266" r:id="rId10"/>
    <p:sldId id="261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5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75B6-B9FC-4F70-5668-62D90BDC5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81572-4965-1835-3DCA-F5A0FC510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20245-AD32-23DE-21B3-581AD0E6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6C69-8E20-4BF3-970A-159FFEC4E4F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8DCE8-A7EF-FCA7-C245-CE065FC7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238E-5DFC-D911-AFF9-81882260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66DB-0DBC-49E5-B132-50AB905A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1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A3BB-297E-EF48-2684-0D172E8B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AFC2B-880D-0994-63F9-4E3F121D1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0174-1D1F-40A3-0A89-A5599C88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6C69-8E20-4BF3-970A-159FFEC4E4F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F1495-B0F5-AA36-A854-D8DA5B20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A6665-83CD-84EC-1FF2-13F3C201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66DB-0DBC-49E5-B132-50AB905A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44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2F8E3-C800-5E6E-448F-288742581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E0ACE-FA4B-34F3-C4B8-879FC8430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AB017-1C09-F868-F1AB-0181E74D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6C69-8E20-4BF3-970A-159FFEC4E4F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45AC6-B135-EE88-E024-3D5F6343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C548F-4685-5EBC-F9C0-43A87B39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66DB-0DBC-49E5-B132-50AB905A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01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90BC-64EB-0A5B-B558-18FEDAF4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F7D9-1A7F-2F47-7AFB-16B2B4B26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A925E-0FBA-B018-BF8C-79F72831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6C69-8E20-4BF3-970A-159FFEC4E4F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0402-0588-09D8-E448-4F82F876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20528-3C3A-0F6D-656B-86251C24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66DB-0DBC-49E5-B132-50AB905A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26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ADD5-9FB6-D969-7FB6-A6E50684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4B71F-B9E5-7D2E-6958-F254DAE04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CBFC9-01E1-B85F-BFB5-81B4A71E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6C69-8E20-4BF3-970A-159FFEC4E4F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F6FA0-0312-94A1-BC21-9BCDC830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86E1-1B15-6845-21C8-06530888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66DB-0DBC-49E5-B132-50AB905A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56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92AD-BC96-B984-304D-4D394D8D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F643-64B1-4C60-B60D-AC00397F0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54E11-D253-D642-C6F6-850B638BD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B5C1D-E018-E0AE-206E-35AA548E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6C69-8E20-4BF3-970A-159FFEC4E4F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2B949-E3E1-0DEE-373E-BA5A2BF2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69CB9-5039-00EC-3B6D-5EDB66A2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66DB-0DBC-49E5-B132-50AB905A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95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51B5-56C2-58A9-8C55-8A1CF8C7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7149A-2C87-EC46-2E31-E5789F490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9B883-9F1E-DF11-7DC5-1EC2B44FF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9A279-450D-0432-E974-7ACC5DD53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8FFA8-5AF9-CE71-E6AD-C8BB834CE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1EF2C-AFD9-ED89-1545-C464FCB1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6C69-8E20-4BF3-970A-159FFEC4E4F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4FF8A-C3CF-E744-71E1-416FBA01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DC654-1F19-6ACA-9AAA-5614C4A8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66DB-0DBC-49E5-B132-50AB905A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04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0BCE-42D2-5558-7C58-E838FF5A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D6D07-2150-CC85-D854-9B955D23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6C69-8E20-4BF3-970A-159FFEC4E4F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61CF-160B-3244-060A-EAAB6BB9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63C1D-0A5A-5F2F-4484-F9358821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66DB-0DBC-49E5-B132-50AB905A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61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F7DC7-E450-32AA-F140-2BF27BC8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6C69-8E20-4BF3-970A-159FFEC4E4F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7A23B-1045-FBBE-5377-AEE01701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0F46A-D99A-3818-DE0E-A4BB71E6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66DB-0DBC-49E5-B132-50AB905A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59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81E3-4C29-BA8A-4457-63B9B4FF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C43A-9169-073E-7353-F1C172357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FB4F2-543E-089F-ADBA-F9BFC8BC1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7B56B-A68F-408A-6313-AB16ACAE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6C69-8E20-4BF3-970A-159FFEC4E4F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5A553-DB9A-408C-B4B0-71D87DEF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06A43-B175-7384-B7B7-D3C52647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66DB-0DBC-49E5-B132-50AB905A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48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DBEA-5571-AAFD-15F8-3CB4AB02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155D9-F4F0-F986-D7BC-A91146994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70E42-C1D3-C3EF-CF83-9F9FAD1D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1808D-7A32-6631-D473-2D6F71A0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6C69-8E20-4BF3-970A-159FFEC4E4F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EC8B5-0246-2047-4D1F-3CF9EAB7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B0D7E-E5AE-8482-ACF3-5E8CD8D0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66DB-0DBC-49E5-B132-50AB905A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74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5922B-4BE2-1BE8-9B29-B4F2FFDA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487AE-1B0A-4363-D276-DA7E4C608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E6EE-16DC-19AA-7644-016011CB5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D6C69-8E20-4BF3-970A-159FFEC4E4F0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DD0F9-2D8E-6708-B6E0-9AB1CDE74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DDA07-3A6E-959E-5ED5-5921DA932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A66DB-0DBC-49E5-B132-50AB905AA2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0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A76B2D0-F3BC-F6E9-4320-566B640DDAF8}"/>
              </a:ext>
            </a:extLst>
          </p:cNvPr>
          <p:cNvSpPr txBox="1"/>
          <p:nvPr/>
        </p:nvSpPr>
        <p:spPr>
          <a:xfrm>
            <a:off x="4625439" y="2612571"/>
            <a:ext cx="1219199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WDP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65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CCC3E9-16A5-BA1B-9DBF-2562B3A45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46" y="1846789"/>
            <a:ext cx="6074908" cy="316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9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95175-381B-0910-A9B7-C1167E8E4E70}"/>
              </a:ext>
            </a:extLst>
          </p:cNvPr>
          <p:cNvSpPr txBox="1"/>
          <p:nvPr/>
        </p:nvSpPr>
        <p:spPr>
          <a:xfrm>
            <a:off x="4478482" y="2705725"/>
            <a:ext cx="60950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WTA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1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CC9E70-44CD-0B2C-2A0B-B8EEC7E8F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452437"/>
            <a:ext cx="87344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0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828005-D175-5C3F-7636-0638A20BF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05" y="1580655"/>
            <a:ext cx="5867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7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C2A16A-ABB0-8F8E-728D-90D541B86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20" y="45274"/>
            <a:ext cx="9023268" cy="676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6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B0DE8-EA00-2D7C-655C-A3D8717F3842}"/>
              </a:ext>
            </a:extLst>
          </p:cNvPr>
          <p:cNvSpPr txBox="1"/>
          <p:nvPr/>
        </p:nvSpPr>
        <p:spPr>
          <a:xfrm>
            <a:off x="4062846" y="2705725"/>
            <a:ext cx="60950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WTS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37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0C472-D371-F336-0180-9A4D5A5F8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7" y="2224087"/>
            <a:ext cx="44672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D884E2-BC77-630D-844B-0B01FD8CE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321" y="0"/>
            <a:ext cx="5617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0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FBB187-1651-EC88-784A-BF0914AEB30C}"/>
              </a:ext>
            </a:extLst>
          </p:cNvPr>
          <p:cNvSpPr txBox="1"/>
          <p:nvPr/>
        </p:nvSpPr>
        <p:spPr>
          <a:xfrm>
            <a:off x="4472545" y="2705725"/>
            <a:ext cx="60950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WSP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21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3B522F-B8CC-526A-7492-4C50FE51D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349" y="991590"/>
            <a:ext cx="9763847" cy="491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8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6104DB-80A9-2F48-4BEE-53DAA1B62277}"/>
              </a:ext>
            </a:extLst>
          </p:cNvPr>
          <p:cNvSpPr txBox="1"/>
          <p:nvPr/>
        </p:nvSpPr>
        <p:spPr>
          <a:xfrm>
            <a:off x="4466606" y="2705725"/>
            <a:ext cx="609501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WAE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37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Jawahar Chandru R</dc:creator>
  <cp:lastModifiedBy>Jawahar Chandru R</cp:lastModifiedBy>
  <cp:revision>1</cp:revision>
  <dcterms:created xsi:type="dcterms:W3CDTF">2024-08-30T06:47:39Z</dcterms:created>
  <dcterms:modified xsi:type="dcterms:W3CDTF">2024-08-30T06:52:01Z</dcterms:modified>
</cp:coreProperties>
</file>