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13AB-D0AA-114C-E904-FC376CD3D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682FC-0DA4-7059-F582-286E16EF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601A-D276-D079-EF05-5E64C583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E064-49AB-D72B-D61B-3EBF1C96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232F-253E-9476-D73B-295A9F9F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75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4137-ACE6-CEBF-4072-3FDCD887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B304A-73C6-A934-F0C0-8C25CC79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61B9-D15D-F813-343E-DF26C34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CF45-5FD8-0AB6-5421-E225058F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4E98-B38D-A301-66F3-C318E567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B0648-394A-82E4-3DC9-4263BC28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1FDE5-9493-EEF6-9BA7-515323A2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230C-663A-CBC5-387F-5BDFE87C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10E5-A940-C16B-AED3-5335AE5C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85A-FEDA-8BE2-BDF3-30006B68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BCD2-42FB-9B1D-57B5-21B6C24C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4F6B-52E8-670A-1400-F1B51185B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BD5D-F36F-A2BF-1F88-1D69C46A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018A-52F8-7090-35F5-146E3EB2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FE9E-AB3D-7795-722E-45E7D0DF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87B3-7742-265E-A6DB-E3269D70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4293-7951-A512-96F9-DBD41768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C485-08DF-24FB-F7E2-CEEA91B7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458D-7D40-D620-9057-16988833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0810-7A4D-D714-09CC-3E13EAA2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93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31A8-C3B4-09D7-2798-1E72C60E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C9BE-4819-AB4C-3209-A92B4DA16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3D751-8F43-5B8D-8CDA-5A004F73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5FA21-151F-0F9B-98AA-48DBD618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F7E70-6D41-EA0B-CED4-861534F4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3A6D-22BA-4F53-8112-6705412B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8BF8-C5C1-A819-B9AB-28A2C734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3E50-03D4-309E-B004-5C9DD81E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B281B-5047-058A-1AA2-36EC03E3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097F4-2388-2DCE-E848-446CB284E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811AB-17D0-E09F-F72A-500878737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1C39A-DCA8-E51B-A4AA-2289FBF6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0FE0B-A019-6C02-C0A4-F45CA204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BE89B-C975-A6E7-8B06-7397FDAE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6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BACF-184C-4E74-1BAE-6239D438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08973-27B2-4EA9-E354-60B703C4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98CAE-1EDB-9254-BDCB-05054CBE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0505A-0620-34DA-1D37-78F322F6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04085-548B-1253-33D8-75FA11F6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FA5F9-ACDE-C49B-5988-3849D1A1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32D94-9C8F-6CBD-E5E3-AE6E5F1B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5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FA73-C948-2A95-EA88-F1E259AC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6D44-EAA2-5C1F-95FE-1145D0FD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B162D-BD02-DBA7-68EE-86AE59FE5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80D68-B356-3114-8D8F-2BA70D12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8F6C5-7FA6-9B17-A84F-147A8945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C1185-DB63-608B-5C60-4DEFD09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9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0514-4FC5-BC9F-9AB9-BEFDEF23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9E532-4497-ACA5-74FB-2919E6352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B9010-ABEA-F0DC-F238-16060D255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F34A-430C-58FD-8FF8-39E5684A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2182D-4A81-1973-E73E-F848618E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DF3C-98C5-9692-E394-A9E78438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4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7E8C4-147B-A91F-758D-4658FCEF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5CA4-06BB-F433-41BA-6D429628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9AF9-6B91-36FC-2003-061134BF9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7963-EDFD-4825-9663-ACE78C2ED0F1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461B-5B6E-3526-449D-D313E5F51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C0FE-2BCB-D16F-21FB-F5068393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0895-E126-4292-A785-CD1BA3FFC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19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1626-1465-F5AE-4B18-009F6599D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5B69A-0F2C-A334-5F35-1904C5855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69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F44E97-A4ED-8601-4684-039A275E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3" y="605298"/>
            <a:ext cx="4752975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53237-67E5-4DB2-118B-0A77EA5D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373" y="605298"/>
            <a:ext cx="4991100" cy="1133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502979-A9D0-E70C-9F7C-22E4C06B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83" y="2257425"/>
            <a:ext cx="458152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4BC8DB-7B10-D7C8-FD28-3859A5AC0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886" y="2257425"/>
            <a:ext cx="6534150" cy="121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C7E225-C142-0C56-D5FB-99BC694B7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901" y="3826131"/>
            <a:ext cx="7324725" cy="1152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214B90-084D-F264-D47E-812E2E8FD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757" y="5375787"/>
            <a:ext cx="2924175" cy="1133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D6F89E-347A-A1B3-A0F0-0FE4DD41D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971" y="5592558"/>
            <a:ext cx="30670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9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FAC60F-F3A7-F692-CDDD-5A1352BDA2CF}"/>
              </a:ext>
            </a:extLst>
          </p:cNvPr>
          <p:cNvSpPr txBox="1"/>
          <p:nvPr/>
        </p:nvSpPr>
        <p:spPr>
          <a:xfrm>
            <a:off x="379771" y="371106"/>
            <a:ext cx="39562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</a:t>
            </a:r>
            <a:r>
              <a:rPr lang="en-IN" dirty="0" err="1"/>
              <a:t>ProductDimension</a:t>
            </a:r>
            <a:r>
              <a:rPr lang="en-IN" dirty="0"/>
              <a:t> (</a:t>
            </a:r>
          </a:p>
          <a:p>
            <a:r>
              <a:rPr lang="en-IN" dirty="0"/>
              <a:t>    </a:t>
            </a:r>
            <a:r>
              <a:rPr lang="en-IN" dirty="0" err="1"/>
              <a:t>ProductID</a:t>
            </a:r>
            <a:r>
              <a:rPr lang="en-IN" dirty="0"/>
              <a:t> INT PRIMARY KEY,</a:t>
            </a:r>
          </a:p>
          <a:p>
            <a:r>
              <a:rPr lang="en-IN" dirty="0"/>
              <a:t>    ProductName VARCHAR(100),</a:t>
            </a:r>
          </a:p>
          <a:p>
            <a:r>
              <a:rPr lang="en-IN" dirty="0"/>
              <a:t>    Category VARCHAR(50),</a:t>
            </a:r>
          </a:p>
          <a:p>
            <a:r>
              <a:rPr lang="en-IN" dirty="0"/>
              <a:t>    Brand VARCHAR(50)</a:t>
            </a:r>
          </a:p>
          <a:p>
            <a:r>
              <a:rPr lang="en-IN" dirty="0"/>
              <a:t>);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99AFC-0864-C1BF-50EE-6AC7FF0104EB}"/>
              </a:ext>
            </a:extLst>
          </p:cNvPr>
          <p:cNvSpPr txBox="1"/>
          <p:nvPr/>
        </p:nvSpPr>
        <p:spPr>
          <a:xfrm>
            <a:off x="6259461" y="371106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</a:t>
            </a:r>
            <a:r>
              <a:rPr lang="en-IN" dirty="0" err="1"/>
              <a:t>StoreDimension</a:t>
            </a:r>
            <a:r>
              <a:rPr lang="en-IN" dirty="0"/>
              <a:t> (</a:t>
            </a:r>
          </a:p>
          <a:p>
            <a:r>
              <a:rPr lang="en-IN" dirty="0"/>
              <a:t>    </a:t>
            </a:r>
            <a:r>
              <a:rPr lang="en-IN" dirty="0" err="1"/>
              <a:t>StoreID</a:t>
            </a:r>
            <a:r>
              <a:rPr lang="en-IN" dirty="0"/>
              <a:t> INT PRIMARY KEY,</a:t>
            </a:r>
          </a:p>
          <a:p>
            <a:r>
              <a:rPr lang="en-IN" dirty="0"/>
              <a:t>    </a:t>
            </a:r>
            <a:r>
              <a:rPr lang="en-IN" dirty="0" err="1"/>
              <a:t>StoreName</a:t>
            </a:r>
            <a:r>
              <a:rPr lang="en-IN" dirty="0"/>
              <a:t> VARCHAR(100),</a:t>
            </a:r>
          </a:p>
          <a:p>
            <a:r>
              <a:rPr lang="en-IN" dirty="0"/>
              <a:t>    Location VARCHAR(100),</a:t>
            </a:r>
          </a:p>
          <a:p>
            <a:r>
              <a:rPr lang="en-IN" dirty="0"/>
              <a:t>    </a:t>
            </a:r>
            <a:r>
              <a:rPr lang="en-IN" dirty="0" err="1"/>
              <a:t>ManagerName</a:t>
            </a:r>
            <a:r>
              <a:rPr lang="en-IN" dirty="0"/>
              <a:t> VARCHAR(100)</a:t>
            </a:r>
          </a:p>
          <a:p>
            <a:r>
              <a:rPr lang="en-IN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0F5F3-0176-1AAD-46E2-7040E1052ED1}"/>
              </a:ext>
            </a:extLst>
          </p:cNvPr>
          <p:cNvSpPr txBox="1"/>
          <p:nvPr/>
        </p:nvSpPr>
        <p:spPr>
          <a:xfrm>
            <a:off x="483010" y="2683747"/>
            <a:ext cx="60984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</a:t>
            </a:r>
            <a:r>
              <a:rPr lang="en-IN" dirty="0" err="1"/>
              <a:t>TimeDimension</a:t>
            </a:r>
            <a:r>
              <a:rPr lang="en-IN" dirty="0"/>
              <a:t> (</a:t>
            </a:r>
          </a:p>
          <a:p>
            <a:r>
              <a:rPr lang="en-IN" dirty="0"/>
              <a:t>    </a:t>
            </a:r>
            <a:r>
              <a:rPr lang="en-IN" dirty="0" err="1"/>
              <a:t>TimeID</a:t>
            </a:r>
            <a:r>
              <a:rPr lang="en-IN" dirty="0"/>
              <a:t> INT PRIMARY KEY,</a:t>
            </a:r>
          </a:p>
          <a:p>
            <a:r>
              <a:rPr lang="en-IN" dirty="0"/>
              <a:t>    Date </a:t>
            </a:r>
            <a:r>
              <a:rPr lang="en-IN" dirty="0" err="1"/>
              <a:t>DATE</a:t>
            </a:r>
            <a:r>
              <a:rPr lang="en-IN" dirty="0"/>
              <a:t>,</a:t>
            </a:r>
          </a:p>
          <a:p>
            <a:r>
              <a:rPr lang="en-IN" dirty="0"/>
              <a:t>    Month INT,</a:t>
            </a:r>
          </a:p>
          <a:p>
            <a:r>
              <a:rPr lang="en-IN" dirty="0"/>
              <a:t>    Quarter INT,</a:t>
            </a:r>
          </a:p>
          <a:p>
            <a:r>
              <a:rPr lang="en-IN" dirty="0"/>
              <a:t>    Year INT</a:t>
            </a:r>
          </a:p>
          <a:p>
            <a:r>
              <a:rPr lang="en-IN" dirty="0"/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2D44C-1D50-1C25-ECAB-3CE2DFA9F3E6}"/>
              </a:ext>
            </a:extLst>
          </p:cNvPr>
          <p:cNvSpPr txBox="1"/>
          <p:nvPr/>
        </p:nvSpPr>
        <p:spPr>
          <a:xfrm>
            <a:off x="5632655" y="2683747"/>
            <a:ext cx="61795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SalesFact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Quantity INT,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FOREIGN KEY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18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98F4AA-6986-C52F-97D5-126539384897}"/>
              </a:ext>
            </a:extLst>
          </p:cNvPr>
          <p:cNvSpPr txBox="1"/>
          <p:nvPr/>
        </p:nvSpPr>
        <p:spPr>
          <a:xfrm>
            <a:off x="368711" y="414441"/>
            <a:ext cx="11695470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ProductDimension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ProductName, Category, Brand) VALUES (1, 'Laptop', 'Electronics',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BrandA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ProductDimension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ProductName, Category, Brand) VALUES (2, 'Smartphone', 'Electronics', '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BrandB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46D58-41C5-8A2B-5539-0256A9436DD1}"/>
              </a:ext>
            </a:extLst>
          </p:cNvPr>
          <p:cNvSpPr txBox="1"/>
          <p:nvPr/>
        </p:nvSpPr>
        <p:spPr>
          <a:xfrm>
            <a:off x="368711" y="1422781"/>
            <a:ext cx="11253018" cy="2906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StoreDimension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StoreName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Location,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ManagerName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VALUES (1, 'Store1', 'Location1', 'Manager1');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StoreDimension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StoreName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Location,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ManagerName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VALUES (2, 'Store2', 'Location2', 'Manager2');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TimeDimension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Date1, Month, Quarter, Year) VALUES (1, '01-Jul-24', 7, 3, 2024);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TimeDimension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Date1, Month, Quarter, Year) VALUES (2, '02-Jul-24', 7, 3, 2024);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INSERT INTO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SalesFact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Quantity) VALUES (1, 1, 1, 1, 1000.00, 2);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SalesFact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TimeID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Quantity) VALUES (2, 2, 2, 2, 500.00, 1);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671F3-F341-9291-419D-9E9DD4709F87}"/>
              </a:ext>
            </a:extLst>
          </p:cNvPr>
          <p:cNvSpPr txBox="1"/>
          <p:nvPr/>
        </p:nvSpPr>
        <p:spPr>
          <a:xfrm>
            <a:off x="368710" y="4627491"/>
            <a:ext cx="10751573" cy="1566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SalesFact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39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065DB-60EE-D474-3205-AD122F7119C3}"/>
              </a:ext>
            </a:extLst>
          </p:cNvPr>
          <p:cNvSpPr txBox="1"/>
          <p:nvPr/>
        </p:nvSpPr>
        <p:spPr>
          <a:xfrm>
            <a:off x="707923" y="1761143"/>
            <a:ext cx="81595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sf.SaleID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pd.ProductName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sd.StoreName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td.Date1,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sf.SalesAmount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sf.Quantity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SalesFact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sf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pd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sf.ProductID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pd.ProductID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sf.StoreID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sd.StoreID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td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sf.TimeID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td.TimeID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48E1A-7C8A-821A-867B-68A8D1A3C458}"/>
              </a:ext>
            </a:extLst>
          </p:cNvPr>
          <p:cNvSpPr txBox="1"/>
          <p:nvPr/>
        </p:nvSpPr>
        <p:spPr>
          <a:xfrm>
            <a:off x="556752" y="177625"/>
            <a:ext cx="1025381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Querying the Data - To retrieve sales data along with product and store details:</a:t>
            </a:r>
          </a:p>
        </p:txBody>
      </p:sp>
    </p:spTree>
    <p:extLst>
      <p:ext uri="{BB962C8B-B14F-4D97-AF65-F5344CB8AC3E}">
        <p14:creationId xmlns:p14="http://schemas.microsoft.com/office/powerpoint/2010/main" val="159284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851C4E-3C43-91E9-72D3-D7FC5167F87B}"/>
              </a:ext>
            </a:extLst>
          </p:cNvPr>
          <p:cNvSpPr txBox="1"/>
          <p:nvPr/>
        </p:nvSpPr>
        <p:spPr>
          <a:xfrm>
            <a:off x="468261" y="217805"/>
            <a:ext cx="60984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Aggregation Query - To calculate total sales per product: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0253E-2317-1C8E-D440-E956EB4EFEA2}"/>
              </a:ext>
            </a:extLst>
          </p:cNvPr>
          <p:cNvSpPr txBox="1"/>
          <p:nvPr/>
        </p:nvSpPr>
        <p:spPr>
          <a:xfrm>
            <a:off x="600997" y="1409429"/>
            <a:ext cx="6098458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pd.ProductName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SUM(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sf.SalesAmount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TotalSales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SalesFact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pd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sf.ProductID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pd.ProductID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pd.ProductName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7994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971F23-7C2C-CFF2-3C41-76F3EBF1F03C}"/>
              </a:ext>
            </a:extLst>
          </p:cNvPr>
          <p:cNvSpPr txBox="1"/>
          <p:nvPr/>
        </p:nvSpPr>
        <p:spPr>
          <a:xfrm>
            <a:off x="542003" y="321043"/>
            <a:ext cx="60984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Time-Based Analysis - To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 by quarter and year: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D7F6F-07BB-4369-73D2-CFD976C1CBBD}"/>
              </a:ext>
            </a:extLst>
          </p:cNvPr>
          <p:cNvSpPr txBox="1"/>
          <p:nvPr/>
        </p:nvSpPr>
        <p:spPr>
          <a:xfrm>
            <a:off x="542003" y="1254196"/>
            <a:ext cx="6098458" cy="396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td.Quarter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td.Year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SUM(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sf.SalesAmount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TotalSales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SalesFact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TimeDimension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td ON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sf.TimeID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td.TimeID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td.Quarter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td.Year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84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567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2024-07-31T16:48:39Z</dcterms:created>
  <dcterms:modified xsi:type="dcterms:W3CDTF">2024-07-31T16:59:32Z</dcterms:modified>
</cp:coreProperties>
</file>