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0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0"/>
            <a:ext cx="5334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198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51816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581650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457200"/>
            <a:ext cx="5410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4102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10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410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0"/>
            <a:ext cx="6076950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54102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76200"/>
            <a:ext cx="563880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5334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47244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Abishek Palani</cp:lastModifiedBy>
  <cp:revision>1</cp:revision>
  <dcterms:created xsi:type="dcterms:W3CDTF">2024-09-11T14:57:25Z</dcterms:created>
  <dcterms:modified xsi:type="dcterms:W3CDTF">2024-09-11T14:58:06Z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2024-09-11T00:00:00Z</vt:filetime>
  </property>
  <property fmtid="{D5CDD505-2E9C-101B-9397-08002B2CF9AE}" pid="3" name="LastSaved">
    <vt:filetime>2024-09-11T00:00:00Z</vt:filetime>
  </property>
</Properties>
</file>