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A559F4-128F-4018-BA71-C80F83155B62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4:24:4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2434 5010 24575,'0'-1'0,"-1"0"0,1 1 0,0-1 0,-1 0 0,1 0 0,-1 1 0,1-1 0,-1 0 0,0 1 0,1-1 0,-1 0 0,0 1 0,1-1 0,-1 1 0,0-1 0,0 1 0,1 0 0,-1-1 0,0 1 0,0 0 0,0-1 0,0 1 0,-1 0 0,-27-7 0,25 7 0,-54-8 0,0 3 0,-67 3 0,67 2 0,-331 3 0,-2 23 0,214 1 0,-115 8 0,278-34 0,1-1 0,-1-1 0,1 0 0,0 0 0,0-2 0,-23-6 0,29 7 0,1-1 0,-1-1 0,1 1 0,0-1 0,0 0 0,0 0 0,0-1 0,1 1 0,0-1 0,0-1 0,0 1 0,0-1 0,1 1 0,-4-9 0,-163-258 0,30 37 0,120 193 0,0-1 0,-27-86 0,1 0 0,28 79 0,3 0 0,-17-98 0,18 75 0,1-8 0,-4-155 0,4 24 0,-3-35 0,13 147 0,-12-68 0,-1-29 0,17-250 0,4 411 0,3 1 0,0 1 0,3-1 0,23-59 0,-14 42 0,102-227 0,-58 142 0,-41 93 0,55-81 0,-56 95 0,-1-1 0,-2-1 0,-1 0 0,24-65 0,-8 1 0,-27 84 0,0 0 0,0 1 0,1-1 0,1 1 0,13-15 0,198-181 0,-180 173 0,12-6 0,1 2 0,83-45 0,-69 48 0,2 2 0,1 3 0,2 3 0,0 3 0,87-16 0,-41 10 0,-70 16 0,1 2 0,77-8 0,49 5 0,190-8 0,651 22 0,-465 3 0,570-2 0,-1094-2 0,0-1 0,0-1 0,0-1 0,40-14 0,-31 9 0,55-10 0,-21 14 0,104 4 0,50-3 0,281-26 0,-3 32 0,-451-3 0,62-11 0,-15 2 0,403 1 0,-312 12 0,375-2 0,-545 1 0,-1 0 0,1 1 0,-1 1 0,0 1 0,1 1 0,-2 0 0,19 8 0,108 62 0,-117-61 0,5 7 0,-1 1 0,-1 1 0,0 2 0,-2 1 0,26 31 0,-15-16 0,-23-24 0,-1 0 0,0 1 0,-2 1 0,15 28 0,32 83 0,-59-129 0,11 32 0,-2 0 0,0 0 0,-3 1 0,4 47 0,4 20 0,-1-30 0,0-7 0,3 67 0,8 158 0,-10 259 0,-16-349 0,2 1833 0,0-2013 0,0 1 0,-2-1 0,-1 1 0,0-1 0,-1 0 0,-1 0 0,-1-1 0,-1 1 0,0-1 0,-1 0 0,-1-1 0,-1 0 0,0 0 0,-2-1 0,1-1 0,-21 21 0,7-13 0,0-1 0,-2-1 0,-1-1 0,-34 19 0,-123 53 0,166-83 0,-68 33 0,36-16 0,-92 33 0,77-41 0,-2-3 0,0-2 0,-80 4 0,45-7 0,-70 5 0,-106 4 0,-131 4 0,-612-22 0,458-3 0,-517 2 0,1028 3 0,-75 12 0,-19 2 0,-292-14 0,226-5 0,-1030 2 0,1220 0-682,-36-6-1,13-2-6143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4:24:4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24575,'0'-1'0,"1"0"0,-1 0 0,0 0 0,0 0 0,1 0 0,-1 0 0,1 0 0,-1 0 0,1 1 0,-1-1 0,1 0 0,-1 0 0,1 0 0,0 1 0,0-1 0,-1 0 0,1 1 0,0-1 0,0 0 0,0 1 0,-1-1 0,1 1 0,0-1 0,0 1 0,0 0 0,2-1 0,30-6 0,-27 6 0,75-7 0,147 5 0,-132 5 0,544-1-1365,-611-1-5461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4:24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24575,'5'1'0,"0"0"0,0 1 0,0-1 0,-1 1 0,1 0 0,-1 0 0,1 1 0,-1-1 0,0 1 0,0 0 0,6 6 0,7 3 0,5 5 0,0 1 0,-1 1 0,25 29 0,-14-13 0,-18-23 0,0 0 0,1-1 0,29 17 0,-26-17 0,-1 0 0,25 22 0,-15-10 0,-10-8 0,0 1 0,28 33 0,-42-45 0,1 1 0,-1 0 0,0 0 0,0 0 0,-1 1 0,0-1 0,0 0 0,0 1 0,0 0 0,-1-1 0,0 1 0,0 0 0,0 0 0,-1-1 0,0 1 0,-1 8 0,0-8 0,-1 0 0,0 0 0,0-1 0,-1 1 0,0 0 0,0-1 0,0 0 0,-1 1 0,1-1 0,-1-1 0,0 1 0,-1 0 0,-4 3 0,-5 4 0,0 0 0,-1-1 0,-18 9 0,-6 2 0,14-9 0,-37 27 0,49-30-273,0-1 0,-1 0 0,0-1 0,-26 11 0,11-10-6553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077D0-C7EC-4A09-BD48-39FCA948E785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9DFDC-7A7B-4E68-9FDF-20678A51E9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39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8273-CC78-195B-EDC2-8A1FBA026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E4CF5-6C85-EAF5-F11F-A5A10E1B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892B-9B2E-8D62-D8E6-7A7D2A2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BE5D3-2C90-966B-EF1F-EAF7B456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02D58-D22C-265E-7A8B-35292A83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1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DC9B-B9CE-114B-EA0B-EB7D4AE3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ECF2A-02CD-0271-7358-5025EAA5E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71DF-011F-5942-9636-A1292752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C375-EE26-3B09-3058-4443CB94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FFC8-7B56-C981-A761-978A85FE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6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9B93A-CDDA-8F0B-DE96-B6B795877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F67CF-93C9-ECBD-6501-A8225409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635C8-14EF-F0B7-EB98-7616C5C6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AF0E-C74E-47A8-7716-F8F3590C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2D4B-124E-D429-F8B1-CE56BDB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29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1"/>
          <p:cNvGrpSpPr/>
          <p:nvPr/>
        </p:nvGrpSpPr>
        <p:grpSpPr>
          <a:xfrm>
            <a:off x="-232700" y="-29865"/>
            <a:ext cx="12649552" cy="6924065"/>
            <a:chOff x="-174525" y="-22399"/>
            <a:chExt cx="9487164" cy="5193049"/>
          </a:xfrm>
        </p:grpSpPr>
        <p:sp>
          <p:nvSpPr>
            <p:cNvPr id="574" name="Google Shape;574;p21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75" name="Google Shape;575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76" name="Google Shape;576;p2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77" name="Google Shape;577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08" name="Google Shape;608;p2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2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2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4" name="Google Shape;614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116400" cy="19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1"/>
          <p:cNvSpPr txBox="1">
            <a:spLocks noGrp="1"/>
          </p:cNvSpPr>
          <p:nvPr>
            <p:ph type="subTitle" idx="1"/>
          </p:nvPr>
        </p:nvSpPr>
        <p:spPr>
          <a:xfrm>
            <a:off x="7605197" y="1156267"/>
            <a:ext cx="1388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1"/>
          <p:cNvSpPr txBox="1">
            <a:spLocks noGrp="1"/>
          </p:cNvSpPr>
          <p:nvPr>
            <p:ph type="subTitle" idx="2"/>
          </p:nvPr>
        </p:nvSpPr>
        <p:spPr>
          <a:xfrm>
            <a:off x="7605197" y="3808733"/>
            <a:ext cx="1388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21"/>
          <p:cNvSpPr txBox="1">
            <a:spLocks noGrp="1"/>
          </p:cNvSpPr>
          <p:nvPr>
            <p:ph type="subTitle" idx="3"/>
          </p:nvPr>
        </p:nvSpPr>
        <p:spPr>
          <a:xfrm>
            <a:off x="1209200" y="3808733"/>
            <a:ext cx="13888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21"/>
          <p:cNvSpPr txBox="1">
            <a:spLocks noGrp="1"/>
          </p:cNvSpPr>
          <p:nvPr>
            <p:ph type="subTitle" idx="4"/>
          </p:nvPr>
        </p:nvSpPr>
        <p:spPr>
          <a:xfrm>
            <a:off x="1209200" y="4312228"/>
            <a:ext cx="334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21"/>
          <p:cNvSpPr txBox="1">
            <a:spLocks noGrp="1"/>
          </p:cNvSpPr>
          <p:nvPr>
            <p:ph type="subTitle" idx="5"/>
          </p:nvPr>
        </p:nvSpPr>
        <p:spPr>
          <a:xfrm>
            <a:off x="7605200" y="4312228"/>
            <a:ext cx="334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21"/>
          <p:cNvSpPr txBox="1">
            <a:spLocks noGrp="1"/>
          </p:cNvSpPr>
          <p:nvPr>
            <p:ph type="subTitle" idx="6"/>
          </p:nvPr>
        </p:nvSpPr>
        <p:spPr>
          <a:xfrm>
            <a:off x="7605200" y="1663977"/>
            <a:ext cx="3341600" cy="1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7C87-9DA3-9B71-BF91-A40EE7E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4CD6-5BF7-A6A8-7264-3011924B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DBC69-1DB6-8888-73A8-B63EB3C6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C361-3E41-3C97-F5BA-C9549CAF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454-9455-FF5E-2F29-FBD9AE07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3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E193-549B-C1C8-0463-7C8C3D45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F34F-519F-B30B-0AB7-D7340026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64FE-5332-94A9-8EBB-EA171CDA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7A72-DE8A-32CE-B300-75DF9FE2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3C0B8-CA0F-C8D0-7CA4-AF49CBE1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1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5025-A1D4-EA22-5BAD-8C5CE3FC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EE09-43B2-3D7D-3279-F6B845124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2AE45-F43F-2007-108E-E7854212E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0CE94-AE25-1803-E75A-5E562083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ABA0-D557-6A0C-11B2-B008D59D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17916-787E-BE7D-E84B-5150C64B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C5DE6-E878-9A99-A55F-485A91D1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CDE1-B9EF-21BA-F71D-2916FDEF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3A0E1-5E09-559F-0395-0B0C5E94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8708A-7426-DC95-96FF-AA458ED2E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7D103-2607-7BBB-6ACC-81BCB8A2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8B6FF-FE0E-9982-733E-40383B0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4136-C9E4-23C3-0831-CCC8D57C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B4536-57A5-4150-16F3-0C60F466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090D-48C4-118D-5E41-34D9A668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0E9DD-635B-6CF4-1A98-328E563C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630A-1625-6420-85CC-B8476D9A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1094C-219C-B367-AE6C-6C43123F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5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23D7B-1B16-AE81-FCEC-754038B8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848C5-823E-F854-03C2-09CBF7B0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07898-B6FA-82F9-9788-0E1676B6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7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DFC5-BB8B-7F31-D481-BB625377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8E94-8F0A-83FD-DF69-C897C4C9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40D4-0ECE-E726-F960-F4443B450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5CEB-7D8B-6FD6-DC5A-BBE8E33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E92F2-00BB-4CB7-89B0-9313F31C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3EFD-DA81-8E23-C514-858BB7F7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9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96D9-6B67-058C-5C0D-20D870C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B41C-9B07-5A20-C0F9-CEBD7ABF8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B3D15-A0FB-9572-4391-CFFDC774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A26D-67EB-D0D4-9B1C-9EE55A2E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7433-6F92-EDE6-93C8-E4BCCF46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3B998-0A39-FD60-6F7D-9CF3BB0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5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1E491-E53F-54A3-8A6D-E9CFA6B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5C340-15A1-CB48-C979-6D32D2D8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422C-4827-4DDB-DD6C-BAE43997D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35E5-4AF2-40E9-B99F-A5499CC6C21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59B6-17D6-F55D-0CBB-A87612981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0BB63-B023-A333-7625-7AFD139AF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9F2F-8BC7-4846-AD97-CB3B1E2E4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291051-EED1-CA39-5BD6-F5489BDC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903852"/>
            <a:ext cx="12192000" cy="57001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003536-0CC7-8A6C-9EF9-1706ABBA00D2}"/>
              </a:ext>
            </a:extLst>
          </p:cNvPr>
          <p:cNvGrpSpPr/>
          <p:nvPr/>
        </p:nvGrpSpPr>
        <p:grpSpPr>
          <a:xfrm>
            <a:off x="1612740" y="1828300"/>
            <a:ext cx="3734640" cy="1830600"/>
            <a:chOff x="1612740" y="1828300"/>
            <a:chExt cx="3734640" cy="18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54D55F-B2C2-42DD-A42A-A7B2759F0D89}"/>
                    </a:ext>
                  </a:extLst>
                </p14:cNvPr>
                <p14:cNvContentPartPr/>
                <p14:nvPr/>
              </p14:nvContentPartPr>
              <p14:xfrm>
                <a:off x="1612740" y="1828300"/>
                <a:ext cx="3328200" cy="1830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54D55F-B2C2-42DD-A42A-A7B2759F0D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4100" y="1819300"/>
                  <a:ext cx="334584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169F20-B973-8A7F-6C0E-9CBB43CBD6B4}"/>
                    </a:ext>
                  </a:extLst>
                </p14:cNvPr>
                <p14:cNvContentPartPr/>
                <p14:nvPr/>
              </p14:nvContentPartPr>
              <p14:xfrm>
                <a:off x="4939860" y="2589700"/>
                <a:ext cx="40752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169F20-B973-8A7F-6C0E-9CBB43CBD6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30860" y="2580700"/>
                  <a:ext cx="4251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AAE125-B43A-2954-DDCB-412A9E607AA4}"/>
                  </a:ext>
                </a:extLst>
              </p14:cNvPr>
              <p14:cNvContentPartPr/>
              <p14:nvPr/>
            </p14:nvContentPartPr>
            <p14:xfrm>
              <a:off x="5270340" y="2476300"/>
              <a:ext cx="187560" cy="27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AAE125-B43A-2954-DDCB-412A9E607A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1340" y="2467300"/>
                <a:ext cx="205200" cy="2962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559A0FE-F5D8-50DA-0A6B-EF0243CEC773}"/>
              </a:ext>
            </a:extLst>
          </p:cNvPr>
          <p:cNvSpPr txBox="1"/>
          <p:nvPr/>
        </p:nvSpPr>
        <p:spPr>
          <a:xfrm>
            <a:off x="5440800" y="2374268"/>
            <a:ext cx="25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Sample Data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37A7C-8663-4F83-CA55-656C68F51A66}"/>
              </a:ext>
            </a:extLst>
          </p:cNvPr>
          <p:cNvCxnSpPr/>
          <p:nvPr/>
        </p:nvCxnSpPr>
        <p:spPr>
          <a:xfrm>
            <a:off x="6502400" y="1181100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3A3065-1D4A-B03A-5D4D-4A4E5C21ADF4}"/>
              </a:ext>
            </a:extLst>
          </p:cNvPr>
          <p:cNvSpPr txBox="1"/>
          <p:nvPr/>
        </p:nvSpPr>
        <p:spPr>
          <a:xfrm>
            <a:off x="7352070" y="973553"/>
            <a:ext cx="20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Importing Libraries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0C613-C1DC-B210-9DBD-05432C96C1F2}"/>
              </a:ext>
            </a:extLst>
          </p:cNvPr>
          <p:cNvSpPr txBox="1"/>
          <p:nvPr/>
        </p:nvSpPr>
        <p:spPr>
          <a:xfrm>
            <a:off x="5458144" y="3620106"/>
            <a:ext cx="3159125" cy="37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Convert Dataset to </a:t>
            </a:r>
            <a:r>
              <a:rPr lang="en-IN" b="1" i="0" dirty="0" err="1">
                <a:solidFill>
                  <a:srgbClr val="111111"/>
                </a:solidFill>
                <a:effectLst/>
                <a:latin typeface="-apple-system"/>
              </a:rPr>
              <a:t>DataFrame</a:t>
            </a:r>
            <a:endParaRPr lang="en-IN" b="1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5D4EA9-5E8A-595E-55E3-13C4CB790DD0}"/>
              </a:ext>
            </a:extLst>
          </p:cNvPr>
          <p:cNvCxnSpPr>
            <a:cxnSpLocks/>
          </p:cNvCxnSpPr>
          <p:nvPr/>
        </p:nvCxnSpPr>
        <p:spPr>
          <a:xfrm>
            <a:off x="2489440" y="3779326"/>
            <a:ext cx="2968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9E8674-8403-FA32-DF26-22D5DCC3D2CD}"/>
              </a:ext>
            </a:extLst>
          </p:cNvPr>
          <p:cNvSpPr txBox="1"/>
          <p:nvPr/>
        </p:nvSpPr>
        <p:spPr>
          <a:xfrm>
            <a:off x="8258175" y="4926398"/>
            <a:ext cx="2828925" cy="37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Apply </a:t>
            </a:r>
            <a:r>
              <a:rPr lang="en-IN" b="1" i="0" dirty="0" err="1">
                <a:solidFill>
                  <a:srgbClr val="111111"/>
                </a:solidFill>
                <a:effectLst/>
                <a:latin typeface="-apple-system"/>
              </a:rPr>
              <a:t>Apriori</a:t>
            </a: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 Algorithm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494447-B851-B888-69BB-AB4B8E0B78F0}"/>
              </a:ext>
            </a:extLst>
          </p:cNvPr>
          <p:cNvCxnSpPr>
            <a:cxnSpLocks/>
          </p:cNvCxnSpPr>
          <p:nvPr/>
        </p:nvCxnSpPr>
        <p:spPr>
          <a:xfrm>
            <a:off x="6706000" y="5112053"/>
            <a:ext cx="144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262E7EE-9011-55DE-077C-948980BEC4DB}"/>
              </a:ext>
            </a:extLst>
          </p:cNvPr>
          <p:cNvSpPr txBox="1"/>
          <p:nvPr/>
        </p:nvSpPr>
        <p:spPr>
          <a:xfrm>
            <a:off x="9286875" y="5409100"/>
            <a:ext cx="280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Generate Association Rules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016A5-1B40-894E-3475-1793EFA8808B}"/>
              </a:ext>
            </a:extLst>
          </p:cNvPr>
          <p:cNvCxnSpPr/>
          <p:nvPr/>
        </p:nvCxnSpPr>
        <p:spPr>
          <a:xfrm>
            <a:off x="8387735" y="5593766"/>
            <a:ext cx="787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Google Shape;2090;p71">
            <a:extLst>
              <a:ext uri="{FF2B5EF4-FFF2-40B4-BE49-F238E27FC236}">
                <a16:creationId xmlns:a16="http://schemas.microsoft.com/office/drawing/2014/main" id="{211349C4-4BFB-4AEE-5879-94FD05DEC028}"/>
              </a:ext>
            </a:extLst>
          </p:cNvPr>
          <p:cNvSpPr txBox="1">
            <a:spLocks/>
          </p:cNvSpPr>
          <p:nvPr/>
        </p:nvSpPr>
        <p:spPr>
          <a:xfrm>
            <a:off x="120645" y="203200"/>
            <a:ext cx="1085855" cy="49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en-IN" sz="2400" b="1" dirty="0">
                <a:solidFill>
                  <a:schemeClr val="tx1"/>
                </a:solidFill>
              </a:rPr>
              <a:t>Program</a:t>
            </a:r>
            <a:endParaRPr lang="en-IN" sz="2133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2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4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5DFB-9316-16EC-A348-36AD5245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F7D21-F396-7C76-23B1-F8ED9EC35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A13F09-0C48-91E6-C48E-B491CEE7FF6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1EA7B-B376-F7EA-5974-02EDAB8DD1C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C65598-DD4A-6AA4-99D5-6333AAD1025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E9EEB0-4BA9-D920-A4F5-BF0646E188EE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3F9274-A3B5-28AF-4343-CB62D1ED108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09C2557-A4AB-0428-37CE-6BFEDA56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4" y="610310"/>
            <a:ext cx="11673115" cy="6247690"/>
          </a:xfrm>
          <a:prstGeom prst="rect">
            <a:avLst/>
          </a:prstGeom>
        </p:spPr>
      </p:pic>
      <p:sp>
        <p:nvSpPr>
          <p:cNvPr id="9" name="Google Shape;2090;p71">
            <a:extLst>
              <a:ext uri="{FF2B5EF4-FFF2-40B4-BE49-F238E27FC236}">
                <a16:creationId xmlns:a16="http://schemas.microsoft.com/office/drawing/2014/main" id="{9A2129DB-E4CA-2BE9-4A45-CA7F2B229FEB}"/>
              </a:ext>
            </a:extLst>
          </p:cNvPr>
          <p:cNvSpPr txBox="1">
            <a:spLocks/>
          </p:cNvSpPr>
          <p:nvPr/>
        </p:nvSpPr>
        <p:spPr>
          <a:xfrm>
            <a:off x="86462" y="168830"/>
            <a:ext cx="1085855" cy="49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/>
            <a:r>
              <a:rPr lang="en-IN" sz="2800" b="1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0702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Itim</vt:lpstr>
      <vt:lpstr>Muli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Abishek Palani</dc:creator>
  <cp:lastModifiedBy>Abishek Palani</cp:lastModifiedBy>
  <cp:revision>3</cp:revision>
  <dcterms:created xsi:type="dcterms:W3CDTF">2024-09-11T11:07:17Z</dcterms:created>
  <dcterms:modified xsi:type="dcterms:W3CDTF">2024-09-11T15:08:59Z</dcterms:modified>
</cp:coreProperties>
</file>