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41" r:id="rId3"/>
    <p:sldId id="442" r:id="rId4"/>
    <p:sldId id="443" r:id="rId5"/>
    <p:sldId id="444" r:id="rId6"/>
    <p:sldId id="445" r:id="rId7"/>
    <p:sldId id="446" r:id="rId8"/>
    <p:sldId id="447" r:id="rId9"/>
    <p:sldId id="448" r:id="rId10"/>
    <p:sldId id="449" r:id="rId11"/>
    <p:sldId id="450" r:id="rId12"/>
    <p:sldId id="451" r:id="rId13"/>
    <p:sldId id="452" r:id="rId14"/>
    <p:sldId id="453" r:id="rId15"/>
    <p:sldId id="454" r:id="rId16"/>
    <p:sldId id="455" r:id="rId17"/>
    <p:sldId id="456" r:id="rId18"/>
    <p:sldId id="457" r:id="rId19"/>
    <p:sldId id="458" r:id="rId20"/>
    <p:sldId id="45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ED00C-4F61-4CBD-E505-B0978671B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B02358-1908-009D-FD76-6A4BE2954A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7F278-7F3E-4390-3447-01A72A43B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CB6DB-9F2D-44AC-B310-2032FFC9F0EE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1478A-2155-8A3A-7A5D-B7F4B0D56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08D94-B00F-BCCE-C5DC-BADB4CE60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4B656-FAE8-41D8-9E0D-3CB7A0A0DA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493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CE502-59D1-C087-4828-98DB2E802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5E7788-975C-05EC-6523-A0F626B1A8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EBC4C-1194-CD74-4DE2-2E39BBE65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CB6DB-9F2D-44AC-B310-2032FFC9F0EE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F3181-4D47-A49C-065E-C064B655B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B02B3-986B-FB94-E453-55FFCB1F4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4B656-FAE8-41D8-9E0D-3CB7A0A0DA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201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642EBA-C8E1-D543-3014-10B43C7914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38116A-FB40-136C-592E-09C12C83F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A9316-D6C5-F8B8-40D2-8F1DAE92F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CB6DB-9F2D-44AC-B310-2032FFC9F0EE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DBC4D-C8AF-E30B-06EE-C28206899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14DA1-FC04-1FC0-F92D-EB18EF3DD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4B656-FAE8-41D8-9E0D-3CB7A0A0DA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3859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2397F-9F00-1C63-D416-B51C76FAC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F0C67-DC2A-3E52-356A-39CBEEAAE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D7FCB-F66F-36F4-2AF6-EA208FC29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CB6DB-9F2D-44AC-B310-2032FFC9F0EE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AC1AE-CA54-E297-05BC-858D00FCF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95DF3-49D0-37A1-97D3-4F056BABE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4B656-FAE8-41D8-9E0D-3CB7A0A0DA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6742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6AC3D-46DA-D429-7165-9F8CA37DD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29740A-9E4A-7896-81FA-450FF6BA1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73956-FBE9-A427-1CBE-C80A41746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CB6DB-9F2D-44AC-B310-2032FFC9F0EE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2EEA4-04A2-1630-68FA-67B08B2F6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CC645-4F6F-2989-F115-3BE156519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4B656-FAE8-41D8-9E0D-3CB7A0A0DA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9828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985A7-E437-6344-AB45-B796EE1CC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4840E-2D0D-2B84-F8B2-9A7F36EDD2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650989-5F4F-C878-13B6-58D9FDEC0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A3EAF9-0740-AC54-ACA0-5C5B789EE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CB6DB-9F2D-44AC-B310-2032FFC9F0EE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2723D-D176-7152-9C83-D99568E4B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0004D-BA3C-79C8-FA05-9B5BCB304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4B656-FAE8-41D8-9E0D-3CB7A0A0DA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0136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8D58B-3EA6-B2C0-514D-A7B7DD712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AACC48-C2F9-B387-494B-461EDB656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26C83D-A9CC-5857-ABCE-291A69755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291E46-DB6A-BC2E-8F59-3D447E83B8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EB2A36-B1CB-9495-BB19-D9EB9888F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922273-D9BB-E551-D05A-240E09581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CB6DB-9F2D-44AC-B310-2032FFC9F0EE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4FF0BA-4B58-B567-6BCD-249A76558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D0E75-2873-48C8-4A58-4B69E6622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4B656-FAE8-41D8-9E0D-3CB7A0A0DA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205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06785-0199-2533-A56E-3136FB42C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13FAD9-25E0-E496-8C2B-A8D547DC3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CB6DB-9F2D-44AC-B310-2032FFC9F0EE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140D7C-88A0-4C07-0311-961876ACD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2C83-63F9-AFBE-BA29-9D807318C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4B656-FAE8-41D8-9E0D-3CB7A0A0DA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505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75050D-9FA6-536D-7D12-C3983E65C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CB6DB-9F2D-44AC-B310-2032FFC9F0EE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37B563-D713-711B-9FDD-AB4AC2726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1CA7AB-C879-0187-BAFD-062907B2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4B656-FAE8-41D8-9E0D-3CB7A0A0DA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465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FECC5-14BE-620D-B4F1-EBD7A9518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DC652-2ED1-EAEA-885A-C89DB3426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9B5697-3021-8DAE-614B-676F61B214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893178-B265-6B7E-9998-6106E0B74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CB6DB-9F2D-44AC-B310-2032FFC9F0EE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F619D-CDCE-71A8-2E7E-01B4D0DEA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07BC2-C202-EB56-DA10-136E3BD96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4B656-FAE8-41D8-9E0D-3CB7A0A0DA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5343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E6B36-D529-8477-3FBB-73292F37B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18E8AE-6C05-29EB-E237-362A36F872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04A15F-8BEE-B192-31F5-7DEEE22DC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26A57-40BC-D5AA-66C8-DD7EBC17E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CB6DB-9F2D-44AC-B310-2032FFC9F0EE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1FCA8B-2538-6F2D-7941-822998FA3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6D1731-2B8A-8234-281A-CC8859152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4B656-FAE8-41D8-9E0D-3CB7A0A0DA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506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AB1D0F-8121-5287-612E-BC132B384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FF022-2C8F-2044-A553-46AE472B1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A07B6-5865-5704-5D85-A5681C5BFD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CB6DB-9F2D-44AC-B310-2032FFC9F0EE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6C92C-64F1-FFB3-BDDB-B2CEE790D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56BDC-C430-BBA2-EB8C-D83AC0CC08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4B656-FAE8-41D8-9E0D-3CB7A0A0DA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533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83758-7CD7-8038-DECF-7C2343617A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EB04EA-8F04-D72E-413C-B37921B2C5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966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91306-41CF-4237-B2B4-5C605DD45071}" type="slidenum">
              <a:rPr lang="en-US" smtClean="0">
                <a:solidFill>
                  <a:srgbClr val="464653"/>
                </a:solidFill>
              </a:rPr>
              <a:pPr/>
              <a:t>10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3217" y="67026"/>
            <a:ext cx="11690253" cy="6418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91306-41CF-4237-B2B4-5C605DD45071}" type="slidenum">
              <a:rPr lang="en-US" smtClean="0">
                <a:solidFill>
                  <a:srgbClr val="464653"/>
                </a:solidFill>
              </a:rPr>
              <a:pPr/>
              <a:t>11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91306-41CF-4237-B2B4-5C605DD45071}" type="slidenum">
              <a:rPr lang="en-US" smtClean="0">
                <a:solidFill>
                  <a:srgbClr val="464653"/>
                </a:solidFill>
              </a:rPr>
              <a:pPr/>
              <a:t>12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1985674" cy="6611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91306-41CF-4237-B2B4-5C605DD45071}" type="slidenum">
              <a:rPr lang="en-US" smtClean="0">
                <a:solidFill>
                  <a:srgbClr val="464653"/>
                </a:solidFill>
              </a:rPr>
              <a:pPr/>
              <a:t>13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7625" y="0"/>
            <a:ext cx="11605846" cy="6441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91306-41CF-4237-B2B4-5C605DD45071}" type="slidenum">
              <a:rPr lang="en-US" smtClean="0">
                <a:solidFill>
                  <a:srgbClr val="464653"/>
                </a:solidFill>
              </a:rPr>
              <a:pPr/>
              <a:t>14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805"/>
            <a:ext cx="12191999" cy="6840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91306-41CF-4237-B2B4-5C605DD45071}" type="slidenum">
              <a:rPr lang="en-US" smtClean="0">
                <a:solidFill>
                  <a:srgbClr val="464653"/>
                </a:solidFill>
              </a:rPr>
              <a:pPr/>
              <a:t>15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0206"/>
            <a:ext cx="11971605" cy="6517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91306-41CF-4237-B2B4-5C605DD45071}" type="slidenum">
              <a:rPr lang="en-US" smtClean="0">
                <a:solidFill>
                  <a:srgbClr val="464653"/>
                </a:solidFill>
              </a:rPr>
              <a:pPr/>
              <a:t>16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558" y="124135"/>
            <a:ext cx="11868442" cy="6431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91306-41CF-4237-B2B4-5C605DD45071}" type="slidenum">
              <a:rPr lang="en-US" smtClean="0">
                <a:solidFill>
                  <a:srgbClr val="464653"/>
                </a:solidFill>
              </a:rPr>
              <a:pPr/>
              <a:t>17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6098" y="0"/>
            <a:ext cx="11755902" cy="6682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91306-41CF-4237-B2B4-5C605DD45071}" type="slidenum">
              <a:rPr lang="en-US" smtClean="0">
                <a:solidFill>
                  <a:srgbClr val="464653"/>
                </a:solidFill>
              </a:rPr>
              <a:pPr/>
              <a:t>18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8812" y="168811"/>
            <a:ext cx="12023187" cy="6457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91306-41CF-4237-B2B4-5C605DD45071}" type="slidenum">
              <a:rPr lang="en-US" smtClean="0">
                <a:solidFill>
                  <a:srgbClr val="464653"/>
                </a:solidFill>
              </a:rPr>
              <a:pPr/>
              <a:t>19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1016" y="83127"/>
            <a:ext cx="11980984" cy="637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Constraint based frequent pattern Mining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91306-41CF-4237-B2B4-5C605DD45071}" type="slidenum">
              <a:rPr lang="en-US" smtClean="0">
                <a:solidFill>
                  <a:srgbClr val="464653"/>
                </a:solidFill>
              </a:rPr>
              <a:pPr/>
              <a:t>2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" y="1104729"/>
            <a:ext cx="12009119" cy="552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91306-41CF-4237-B2B4-5C605DD45071}" type="slidenum">
              <a:rPr lang="en-US" smtClean="0">
                <a:solidFill>
                  <a:srgbClr val="464653"/>
                </a:solidFill>
              </a:rPr>
              <a:pPr/>
              <a:t>20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91306-41CF-4237-B2B4-5C605DD45071}" type="slidenum">
              <a:rPr lang="en-US" smtClean="0">
                <a:solidFill>
                  <a:srgbClr val="464653"/>
                </a:solidFill>
              </a:rPr>
              <a:pPr/>
              <a:t>3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6999"/>
            <a:ext cx="12192000" cy="6570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91306-41CF-4237-B2B4-5C605DD45071}" type="slidenum">
              <a:rPr lang="en-US" smtClean="0">
                <a:solidFill>
                  <a:srgbClr val="464653"/>
                </a:solidFill>
              </a:rPr>
              <a:pPr/>
              <a:t>4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91306-41CF-4237-B2B4-5C605DD45071}" type="slidenum">
              <a:rPr lang="en-US" smtClean="0">
                <a:solidFill>
                  <a:srgbClr val="464653"/>
                </a:solidFill>
              </a:rPr>
              <a:pPr/>
              <a:t>5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9333"/>
            <a:ext cx="12192000" cy="6838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91306-41CF-4237-B2B4-5C605DD45071}" type="slidenum">
              <a:rPr lang="en-US" smtClean="0">
                <a:solidFill>
                  <a:srgbClr val="464653"/>
                </a:solidFill>
              </a:rPr>
              <a:pPr/>
              <a:t>6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8813" y="55706"/>
            <a:ext cx="11844996" cy="6612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91306-41CF-4237-B2B4-5C605DD45071}" type="slidenum">
              <a:rPr lang="en-US" smtClean="0">
                <a:solidFill>
                  <a:srgbClr val="464653"/>
                </a:solidFill>
              </a:rPr>
              <a:pPr/>
              <a:t>7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187313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91306-41CF-4237-B2B4-5C605DD45071}" type="slidenum">
              <a:rPr lang="en-US" smtClean="0">
                <a:solidFill>
                  <a:srgbClr val="464653"/>
                </a:solidFill>
              </a:rPr>
              <a:pPr/>
              <a:t>8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3532"/>
            <a:ext cx="12192000" cy="6834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91306-41CF-4237-B2B4-5C605DD45071}" type="slidenum">
              <a:rPr lang="en-US" smtClean="0">
                <a:solidFill>
                  <a:srgbClr val="464653"/>
                </a:solidFill>
              </a:rPr>
              <a:pPr/>
              <a:t>9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8478"/>
            <a:ext cx="11929403" cy="6779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Widescreen</PresentationFormat>
  <Paragraphs>20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Constraint based frequent pattern Mining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</dc:creator>
  <cp:lastModifiedBy>HP</cp:lastModifiedBy>
  <cp:revision>1</cp:revision>
  <dcterms:created xsi:type="dcterms:W3CDTF">2024-09-23T15:27:57Z</dcterms:created>
  <dcterms:modified xsi:type="dcterms:W3CDTF">2024-09-23T15:28:28Z</dcterms:modified>
</cp:coreProperties>
</file>