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5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6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7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7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83"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6"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8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99"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1"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3"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0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0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0"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4"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18"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0"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1"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6"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28"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29"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0"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1"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2"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33"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9320" cy="274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29720"/>
            <a:ext cx="11029320" cy="591840"/>
          </a:xfrm>
          <a:prstGeom prst="rect">
            <a:avLst/>
          </a:prstGeom>
        </p:spPr>
        <p:txBody>
          <a:bodyPr lIns="0" rIns="0" tIns="0" bIns="0" anchor="ctr">
            <a:noAutofit/>
          </a:bodyPr>
          <a:p>
            <a:endParaRPr b="0" lang="en-US" sz="1800" spc="-1" strike="noStrike">
              <a:solidFill>
                <a:srgbClr val="000000"/>
              </a:solidFill>
              <a:latin typeface="Franklin Gothic Book"/>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1700" spc="-1" strike="noStrike">
              <a:solidFill>
                <a:srgbClr val="404040"/>
              </a:solidFill>
              <a:latin typeface="Franklin Gothic Book"/>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4" name="CustomShape 4"/>
          <p:cNvSpPr/>
          <p:nvPr/>
        </p:nvSpPr>
        <p:spPr>
          <a:xfrm>
            <a:off x="446400" y="3085920"/>
            <a:ext cx="11298600" cy="333792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581040" y="1020600"/>
            <a:ext cx="10993320" cy="1474560"/>
          </a:xfrm>
          <a:prstGeom prst="rect">
            <a:avLst/>
          </a:prstGeom>
        </p:spPr>
        <p:txBody>
          <a:bodyPr anchor="b">
            <a:normAutofit/>
          </a:bodyPr>
          <a:p>
            <a:pPr>
              <a:lnSpc>
                <a:spcPct val="100000"/>
              </a:lnSpc>
            </a:pPr>
            <a:r>
              <a:rPr b="0" lang="en-US" sz="3600" spc="-1" strike="noStrike" cap="all">
                <a:solidFill>
                  <a:srgbClr val="404040"/>
                </a:solidFill>
                <a:latin typeface="Franklin Gothic Demi"/>
              </a:rPr>
              <a:t>Click to edit Master title style</a:t>
            </a:r>
            <a:endParaRPr b="0" lang="en-US" sz="3600" spc="-1" strike="noStrike">
              <a:solidFill>
                <a:srgbClr val="000000"/>
              </a:solidFill>
              <a:latin typeface="Franklin Gothic Book"/>
            </a:endParaRPr>
          </a:p>
        </p:txBody>
      </p:sp>
      <p:sp>
        <p:nvSpPr>
          <p:cNvPr id="6"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E9028AAE-1105-4169-ADA1-280B7BEDF1B5}" type="datetime1">
              <a:rPr b="0" lang="en-US" sz="900" spc="-1" strike="noStrike">
                <a:solidFill>
                  <a:srgbClr val="404040"/>
                </a:solidFill>
                <a:latin typeface="Franklin Gothic Book"/>
              </a:rPr>
              <a:t>04/04/2024</a:t>
            </a:fld>
            <a:endParaRPr b="0" lang="en-IN" sz="900" spc="-1" strike="noStrike">
              <a:latin typeface="Times New Roman"/>
            </a:endParaRPr>
          </a:p>
        </p:txBody>
      </p:sp>
      <p:sp>
        <p:nvSpPr>
          <p:cNvPr id="7" name="PlaceHolder 7"/>
          <p:cNvSpPr>
            <a:spLocks noGrp="1"/>
          </p:cNvSpPr>
          <p:nvPr>
            <p:ph type="ftr"/>
          </p:nvPr>
        </p:nvSpPr>
        <p:spPr>
          <a:xfrm>
            <a:off x="581040" y="6423840"/>
            <a:ext cx="6916680" cy="364680"/>
          </a:xfrm>
          <a:prstGeom prst="rect">
            <a:avLst/>
          </a:prstGeom>
        </p:spPr>
        <p:txBody>
          <a:bodyPr lIns="90000" rIns="90000" tIns="45000" bIns="45000">
            <a:noAutofit/>
          </a:bodyPr>
          <a:p>
            <a:endParaRPr b="0" lang="en-IN" sz="2400" spc="-1" strike="noStrike">
              <a:latin typeface="Times New Roman"/>
            </a:endParaRPr>
          </a:p>
        </p:txBody>
      </p:sp>
      <p:sp>
        <p:nvSpPr>
          <p:cNvPr id="8" name="PlaceHolder 8"/>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2F4D9D06-8C28-4CE3-B1A2-541D05ED09BF}"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50" name="PlaceHolder 4"/>
          <p:cNvSpPr>
            <a:spLocks noGrp="1"/>
          </p:cNvSpPr>
          <p:nvPr>
            <p:ph type="title"/>
          </p:nvPr>
        </p:nvSpPr>
        <p:spPr>
          <a:xfrm>
            <a:off x="581040" y="702000"/>
            <a:ext cx="11029320" cy="52992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51" name="PlaceHolder 5"/>
          <p:cNvSpPr>
            <a:spLocks noGrp="1"/>
          </p:cNvSpPr>
          <p:nvPr>
            <p:ph type="body"/>
          </p:nvPr>
        </p:nvSpPr>
        <p:spPr>
          <a:xfrm>
            <a:off x="581040" y="1302120"/>
            <a:ext cx="11029320" cy="4672800"/>
          </a:xfrm>
          <a:prstGeom prst="rect">
            <a:avLst/>
          </a:prstGeom>
        </p:spPr>
        <p:txBody>
          <a:bodyPr anchor="ctr">
            <a:noAutofit/>
          </a:bodyPr>
          <a:p>
            <a:pPr marL="306000" indent="-305640">
              <a:lnSpc>
                <a:spcPct val="110000"/>
              </a:lnSpc>
              <a:spcBef>
                <a:spcPts val="340"/>
              </a:spcBef>
              <a:spcAft>
                <a:spcPts val="601"/>
              </a:spcAft>
              <a:buClr>
                <a:srgbClr val="1cade4"/>
              </a:buClr>
              <a:buSzPct val="92000"/>
              <a:buFont typeface="Wingdings 2" charset="2"/>
              <a:buChar char=""/>
            </a:pPr>
            <a:r>
              <a:rPr b="0" lang="en-US" sz="1700" spc="-1" strike="noStrike">
                <a:solidFill>
                  <a:srgbClr val="404040"/>
                </a:solidFill>
                <a:latin typeface="Franklin Gothic Book"/>
              </a:rPr>
              <a:t>Click to edit Master text styles</a:t>
            </a:r>
            <a:endParaRPr b="0" lang="en-US" sz="1700" spc="-1" strike="noStrike">
              <a:solidFill>
                <a:srgbClr val="404040"/>
              </a:solidFill>
              <a:latin typeface="Franklin Gothic Book"/>
            </a:endParaRPr>
          </a:p>
          <a:p>
            <a:pPr lvl="1" marL="630000" indent="-305640">
              <a:lnSpc>
                <a:spcPct val="100000"/>
              </a:lnSpc>
              <a:spcBef>
                <a:spcPts val="281"/>
              </a:spcBef>
              <a:spcAft>
                <a:spcPts val="601"/>
              </a:spcAft>
              <a:buClr>
                <a:srgbClr val="1cade4"/>
              </a:buClr>
              <a:buSzPct val="92000"/>
              <a:buFont typeface="Wingdings 2" charset="2"/>
              <a:buChar char=""/>
            </a:pPr>
            <a:r>
              <a:rPr b="0" lang="en-US" sz="1400" spc="-1" strike="noStrike">
                <a:solidFill>
                  <a:srgbClr val="404040"/>
                </a:solidFill>
                <a:latin typeface="Franklin Gothic Book"/>
              </a:rPr>
              <a:t>Second level</a:t>
            </a:r>
            <a:endParaRPr b="0" lang="en-US" sz="1400" spc="-1" strike="noStrike">
              <a:solidFill>
                <a:srgbClr val="404040"/>
              </a:solidFill>
              <a:latin typeface="Franklin Gothic Book"/>
            </a:endParaRPr>
          </a:p>
          <a:p>
            <a:pPr lvl="2" marL="900000" indent="-269640">
              <a:lnSpc>
                <a:spcPct val="100000"/>
              </a:lnSpc>
              <a:spcBef>
                <a:spcPts val="261"/>
              </a:spcBef>
              <a:spcAft>
                <a:spcPts val="601"/>
              </a:spcAft>
              <a:buClr>
                <a:srgbClr val="1cade4"/>
              </a:buClr>
              <a:buSzPct val="92000"/>
              <a:buFont typeface="Wingdings 2" charset="2"/>
              <a:buChar char=""/>
            </a:pPr>
            <a:r>
              <a:rPr b="0" lang="en-US" sz="1300" spc="-1" strike="noStrike">
                <a:solidFill>
                  <a:srgbClr val="404040"/>
                </a:solidFill>
                <a:latin typeface="Franklin Gothic Book"/>
              </a:rPr>
              <a:t>Third level</a:t>
            </a:r>
            <a:endParaRPr b="0" lang="en-US" sz="1300" spc="-1" strike="noStrike">
              <a:solidFill>
                <a:srgbClr val="404040"/>
              </a:solidFill>
              <a:latin typeface="Franklin Gothic Book"/>
            </a:endParaRPr>
          </a:p>
          <a:p>
            <a:pPr lvl="3" marL="124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Fourth level</a:t>
            </a:r>
            <a:endParaRPr b="0" lang="en-US" sz="1100" spc="-1" strike="noStrike">
              <a:solidFill>
                <a:srgbClr val="404040"/>
              </a:solidFill>
              <a:latin typeface="Franklin Gothic Book"/>
            </a:endParaRPr>
          </a:p>
          <a:p>
            <a:pPr lvl="4" marL="1602000" indent="-233640">
              <a:lnSpc>
                <a:spcPct val="100000"/>
              </a:lnSpc>
              <a:spcBef>
                <a:spcPts val="221"/>
              </a:spcBef>
              <a:spcAft>
                <a:spcPts val="601"/>
              </a:spcAft>
              <a:buClr>
                <a:srgbClr val="1cade4"/>
              </a:buClr>
              <a:buSzPct val="92000"/>
              <a:buFont typeface="Wingdings 2" charset="2"/>
              <a:buChar char=""/>
            </a:pPr>
            <a:r>
              <a:rPr b="0" lang="en-US" sz="1100" spc="-1" strike="noStrike">
                <a:solidFill>
                  <a:srgbClr val="404040"/>
                </a:solidFill>
                <a:latin typeface="Franklin Gothic Book"/>
              </a:rPr>
              <a:t>Fifth level</a:t>
            </a:r>
            <a:endParaRPr b="0" lang="en-US" sz="1100" spc="-1" strike="noStrike">
              <a:solidFill>
                <a:srgbClr val="404040"/>
              </a:solidFill>
              <a:latin typeface="Franklin Gothic Book"/>
            </a:endParaRPr>
          </a:p>
        </p:txBody>
      </p:sp>
      <p:sp>
        <p:nvSpPr>
          <p:cNvPr id="52" name="PlaceHolder 6"/>
          <p:cNvSpPr>
            <a:spLocks noGrp="1"/>
          </p:cNvSpPr>
          <p:nvPr>
            <p:ph type="dt"/>
          </p:nvPr>
        </p:nvSpPr>
        <p:spPr>
          <a:xfrm>
            <a:off x="7606080" y="6423840"/>
            <a:ext cx="2844360" cy="364680"/>
          </a:xfrm>
          <a:prstGeom prst="rect">
            <a:avLst/>
          </a:prstGeom>
        </p:spPr>
        <p:txBody>
          <a:bodyPr anchor="ctr">
            <a:noAutofit/>
          </a:bodyPr>
          <a:p>
            <a:pPr algn="r">
              <a:lnSpc>
                <a:spcPct val="100000"/>
              </a:lnSpc>
            </a:pPr>
            <a:fld id="{BC4CF248-2AAF-40DC-9609-70884B28AF36}" type="datetime1">
              <a:rPr b="0" lang="en-US" sz="900" spc="-1" strike="noStrike">
                <a:solidFill>
                  <a:srgbClr val="404040"/>
                </a:solidFill>
                <a:latin typeface="Franklin Gothic Book"/>
              </a:rPr>
              <a:t>04/04/2024</a:t>
            </a:fld>
            <a:endParaRPr b="0" lang="en-IN" sz="9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CustomShape 1"/>
          <p:cNvSpPr/>
          <p:nvPr/>
        </p:nvSpPr>
        <p:spPr>
          <a:xfrm>
            <a:off x="446400" y="457200"/>
            <a:ext cx="3702960" cy="94680"/>
          </a:xfrm>
          <a:prstGeom prst="rect">
            <a:avLst/>
          </a:prstGeom>
          <a:solidFill>
            <a:srgbClr val="465359"/>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CustomShape 2"/>
          <p:cNvSpPr/>
          <p:nvPr/>
        </p:nvSpPr>
        <p:spPr>
          <a:xfrm>
            <a:off x="8042040" y="453600"/>
            <a:ext cx="3702960" cy="98280"/>
          </a:xfrm>
          <a:prstGeom prst="rect">
            <a:avLst/>
          </a:prstGeom>
          <a:solidFill>
            <a:srgbClr val="969fa7"/>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CustomShape 3"/>
          <p:cNvSpPr/>
          <p:nvPr/>
        </p:nvSpPr>
        <p:spPr>
          <a:xfrm>
            <a:off x="4241880" y="457200"/>
            <a:ext cx="3702960" cy="91080"/>
          </a:xfrm>
          <a:prstGeom prst="rect">
            <a:avLst/>
          </a:prstGeom>
          <a:solidFill>
            <a:schemeClr val="accent1"/>
          </a:solidFill>
          <a:ln>
            <a:noFill/>
          </a:ln>
          <a:effectLst>
            <a:outerShdw blurRad="3810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2"/>
          <a:stretch/>
        </p:blipFill>
        <p:spPr>
          <a:xfrm>
            <a:off x="10485000" y="6437880"/>
            <a:ext cx="1125360" cy="364680"/>
          </a:xfrm>
          <a:prstGeom prst="rect">
            <a:avLst/>
          </a:prstGeom>
          <a:ln>
            <a:noFill/>
          </a:ln>
        </p:spPr>
      </p:pic>
      <p:sp>
        <p:nvSpPr>
          <p:cNvPr id="93" name="PlaceHolder 4"/>
          <p:cNvSpPr>
            <a:spLocks noGrp="1"/>
          </p:cNvSpPr>
          <p:nvPr>
            <p:ph type="title"/>
          </p:nvPr>
        </p:nvSpPr>
        <p:spPr>
          <a:xfrm>
            <a:off x="576000" y="729720"/>
            <a:ext cx="11029320" cy="591840"/>
          </a:xfrm>
          <a:prstGeom prst="rect">
            <a:avLst/>
          </a:prstGeom>
        </p:spPr>
        <p:txBody>
          <a:bodyPr anchor="b">
            <a:noAutofit/>
          </a:bodyPr>
          <a:p>
            <a:pPr>
              <a:lnSpc>
                <a:spcPct val="100000"/>
              </a:lnSpc>
            </a:pPr>
            <a:r>
              <a:rPr b="0" lang="en-US" sz="2800" spc="-1" strike="noStrike" cap="all">
                <a:solidFill>
                  <a:srgbClr val="404040"/>
                </a:solidFill>
                <a:latin typeface="Franklin Gothic Demi"/>
              </a:rPr>
              <a:t>Click to edit Master title style</a:t>
            </a:r>
            <a:endParaRPr b="0" lang="en-US" sz="2800" spc="-1" strike="noStrike">
              <a:solidFill>
                <a:srgbClr val="000000"/>
              </a:solidFill>
              <a:latin typeface="Franklin Gothic Book"/>
            </a:endParaRPr>
          </a:p>
        </p:txBody>
      </p:sp>
      <p:sp>
        <p:nvSpPr>
          <p:cNvPr id="94" name="PlaceHolder 5"/>
          <p:cNvSpPr>
            <a:spLocks noGrp="1"/>
          </p:cNvSpPr>
          <p:nvPr>
            <p:ph type="dt"/>
          </p:nvPr>
        </p:nvSpPr>
        <p:spPr>
          <a:xfrm>
            <a:off x="7606080" y="6423840"/>
            <a:ext cx="2844360" cy="364680"/>
          </a:xfrm>
          <a:prstGeom prst="rect">
            <a:avLst/>
          </a:prstGeom>
        </p:spPr>
        <p:txBody>
          <a:bodyPr anchor="ctr">
            <a:noAutofit/>
          </a:bodyPr>
          <a:p>
            <a:pPr algn="r">
              <a:lnSpc>
                <a:spcPct val="100000"/>
              </a:lnSpc>
            </a:pPr>
            <a:fld id="{CF728EBA-DA9C-4FE4-9305-0E0A9385C433}" type="datetime1">
              <a:rPr b="0" lang="en-US" sz="900" spc="-1" strike="noStrike">
                <a:solidFill>
                  <a:srgbClr val="404040"/>
                </a:solidFill>
                <a:latin typeface="Franklin Gothic Book"/>
              </a:rPr>
              <a:t>04/04/2024</a:t>
            </a:fld>
            <a:endParaRPr b="0" lang="en-IN" sz="900" spc="-1" strike="noStrike">
              <a:latin typeface="Times New Roman"/>
            </a:endParaRPr>
          </a:p>
        </p:txBody>
      </p:sp>
      <p:sp>
        <p:nvSpPr>
          <p:cNvPr id="95" name="PlaceHolder 6"/>
          <p:cNvSpPr>
            <a:spLocks noGrp="1"/>
          </p:cNvSpPr>
          <p:nvPr>
            <p:ph type="ftr"/>
          </p:nvPr>
        </p:nvSpPr>
        <p:spPr>
          <a:xfrm>
            <a:off x="581040" y="6423840"/>
            <a:ext cx="6916680" cy="364680"/>
          </a:xfrm>
          <a:prstGeom prst="rect">
            <a:avLst/>
          </a:prstGeom>
        </p:spPr>
        <p:txBody>
          <a:bodyPr lIns="90000" rIns="90000" tIns="45000" bIns="45000">
            <a:noAutofit/>
          </a:bodyPr>
          <a:p>
            <a:endParaRPr b="0" lang="en-IN" sz="2400" spc="-1" strike="noStrike">
              <a:latin typeface="Times New Roman"/>
            </a:endParaRPr>
          </a:p>
        </p:txBody>
      </p:sp>
      <p:sp>
        <p:nvSpPr>
          <p:cNvPr id="96" name="PlaceHolder 7"/>
          <p:cNvSpPr>
            <a:spLocks noGrp="1"/>
          </p:cNvSpPr>
          <p:nvPr>
            <p:ph type="sldNum"/>
          </p:nvPr>
        </p:nvSpPr>
        <p:spPr>
          <a:xfrm>
            <a:off x="10558440" y="6423840"/>
            <a:ext cx="1052280" cy="364680"/>
          </a:xfrm>
          <a:prstGeom prst="rect">
            <a:avLst/>
          </a:prstGeom>
        </p:spPr>
        <p:txBody>
          <a:bodyPr anchor="ctr">
            <a:noAutofit/>
          </a:bodyPr>
          <a:p>
            <a:pPr algn="r">
              <a:lnSpc>
                <a:spcPct val="100000"/>
              </a:lnSpc>
            </a:pPr>
            <a:fld id="{D3642B00-0790-4A50-8E1D-0885ABD05C62}" type="slidenum">
              <a:rPr b="0" lang="en-US" sz="900" spc="-1" strike="noStrike">
                <a:solidFill>
                  <a:srgbClr val="404040"/>
                </a:solidFill>
                <a:latin typeface="Franklin Gothic Book"/>
              </a:rPr>
              <a:t>&lt;number&gt;</a:t>
            </a:fld>
            <a:endParaRPr b="0" lang="en-IN" sz="900" spc="-1" strike="noStrike">
              <a:latin typeface="Times New Roman"/>
            </a:endParaRPr>
          </a:p>
        </p:txBody>
      </p:sp>
      <p:sp>
        <p:nvSpPr>
          <p:cNvPr id="97"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700" spc="-1" strike="noStrike">
                <a:solidFill>
                  <a:srgbClr val="404040"/>
                </a:solidFill>
                <a:latin typeface="Franklin Gothic Book"/>
              </a:rPr>
              <a:t>Click to edit the outline text format</a:t>
            </a:r>
            <a:endParaRPr b="0" lang="en-US" sz="17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100" spc="-1" strike="noStrike">
                <a:solidFill>
                  <a:srgbClr val="404040"/>
                </a:solidFill>
                <a:latin typeface="Franklin Gothic Book"/>
              </a:rPr>
              <a:t>Third Outline Level</a:t>
            </a:r>
            <a:endParaRPr b="0" lang="en-US" sz="11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100" spc="-1" strike="noStrike">
                <a:solidFill>
                  <a:srgbClr val="404040"/>
                </a:solidFill>
                <a:latin typeface="Franklin Gothic Book"/>
              </a:rPr>
              <a:t>Fourth Outline Level</a:t>
            </a:r>
            <a:endParaRPr b="0" lang="en-US" sz="11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1359000" y="1821600"/>
            <a:ext cx="9143640" cy="977400"/>
          </a:xfrm>
          <a:prstGeom prst="rect">
            <a:avLst/>
          </a:prstGeom>
          <a:noFill/>
          <a:ln>
            <a:noFill/>
          </a:ln>
        </p:spPr>
        <p:txBody>
          <a:bodyPr anchor="b">
            <a:noAutofit/>
          </a:bodyPr>
          <a:p>
            <a:pPr algn="ctr">
              <a:lnSpc>
                <a:spcPct val="100000"/>
              </a:lnSpc>
            </a:pPr>
            <a:r>
              <a:rPr b="1" lang="en-US" sz="3600" spc="-1" strike="noStrike" cap="all">
                <a:solidFill>
                  <a:srgbClr val="1cade4"/>
                </a:solidFill>
                <a:latin typeface="Arial"/>
              </a:rPr>
              <a:t>KEYLOGGER</a:t>
            </a:r>
            <a:endParaRPr b="0" lang="en-US" sz="3600" spc="-1" strike="noStrike">
              <a:solidFill>
                <a:srgbClr val="000000"/>
              </a:solidFill>
              <a:latin typeface="Franklin Gothic Book"/>
            </a:endParaRPr>
          </a:p>
        </p:txBody>
      </p:sp>
      <p:sp>
        <p:nvSpPr>
          <p:cNvPr id="135" name="CustomShape 2"/>
          <p:cNvSpPr/>
          <p:nvPr/>
        </p:nvSpPr>
        <p:spPr>
          <a:xfrm>
            <a:off x="-329760" y="1034280"/>
            <a:ext cx="12726360" cy="579240"/>
          </a:xfrm>
          <a:prstGeom prst="rect">
            <a:avLst/>
          </a:prstGeom>
          <a:noFill/>
          <a:ln>
            <a:noFill/>
          </a:ln>
        </p:spPr>
        <p:style>
          <a:lnRef idx="0"/>
          <a:fillRef idx="0"/>
          <a:effectRef idx="0"/>
          <a:fontRef idx="minor"/>
        </p:style>
        <p:txBody>
          <a:bodyPr>
            <a:spAutoFit/>
          </a:bodyPr>
          <a:p>
            <a:pPr algn="ctr">
              <a:lnSpc>
                <a:spcPct val="100000"/>
              </a:lnSpc>
            </a:pPr>
            <a:r>
              <a:rPr b="1" lang="en-US" sz="3200" spc="-1" strike="noStrike">
                <a:solidFill>
                  <a:srgbClr val="1482ac"/>
                </a:solidFill>
                <a:latin typeface="Arial"/>
              </a:rPr>
              <a:t>CAPSTONE PROJECT</a:t>
            </a:r>
            <a:endParaRPr b="0" lang="en-IN" sz="3200" spc="-1" strike="noStrike">
              <a:latin typeface="Arial"/>
            </a:endParaRPr>
          </a:p>
        </p:txBody>
      </p:sp>
      <p:sp>
        <p:nvSpPr>
          <p:cNvPr id="136" name="CustomShape 3"/>
          <p:cNvSpPr/>
          <p:nvPr/>
        </p:nvSpPr>
        <p:spPr>
          <a:xfrm>
            <a:off x="3117600" y="4586400"/>
            <a:ext cx="7979760" cy="1310760"/>
          </a:xfrm>
          <a:prstGeom prst="rect">
            <a:avLst/>
          </a:prstGeom>
          <a:noFill/>
          <a:ln>
            <a:noFill/>
          </a:ln>
        </p:spPr>
        <p:style>
          <a:lnRef idx="0"/>
          <a:fillRef idx="0"/>
          <a:effectRef idx="0"/>
          <a:fontRef idx="minor"/>
        </p:style>
        <p:txBody>
          <a:bodyPr>
            <a:spAutoFit/>
          </a:bodyPr>
          <a:p>
            <a:pPr>
              <a:lnSpc>
                <a:spcPct val="100000"/>
              </a:lnSpc>
            </a:pPr>
            <a:r>
              <a:rPr b="1" lang="en-US" sz="2000" spc="-1" strike="noStrike">
                <a:solidFill>
                  <a:srgbClr val="1482ac"/>
                </a:solidFill>
                <a:latin typeface="Arial"/>
              </a:rPr>
              <a:t>Presented By:</a:t>
            </a:r>
            <a:endParaRPr b="0" lang="en-IN" sz="2000" spc="-1" strike="noStrike">
              <a:latin typeface="Arial"/>
            </a:endParaRPr>
          </a:p>
          <a:p>
            <a:pPr>
              <a:lnSpc>
                <a:spcPct val="100000"/>
              </a:lnSpc>
            </a:pPr>
            <a:r>
              <a:rPr b="1" lang="en-US" sz="2000" spc="-1" strike="noStrike">
                <a:solidFill>
                  <a:srgbClr val="1482ac"/>
                </a:solidFill>
                <a:latin typeface="Arial"/>
              </a:rPr>
              <a:t>SHOBITHA.P</a:t>
            </a:r>
            <a:endParaRPr b="0" lang="en-IN" sz="2000" spc="-1" strike="noStrike">
              <a:latin typeface="Arial"/>
            </a:endParaRPr>
          </a:p>
          <a:p>
            <a:pPr>
              <a:lnSpc>
                <a:spcPct val="100000"/>
              </a:lnSpc>
            </a:pPr>
            <a:r>
              <a:rPr b="1" lang="en-US" sz="2000" spc="-1" strike="noStrike">
                <a:solidFill>
                  <a:srgbClr val="1482ac"/>
                </a:solidFill>
                <a:latin typeface="Arial"/>
              </a:rPr>
              <a:t>AALIM MUHAMMED SALEGH COLLEGE OF ENGINEERING</a:t>
            </a:r>
            <a:endParaRPr b="0" lang="en-IN" sz="2000" spc="-1" strike="noStrike">
              <a:latin typeface="Arial"/>
            </a:endParaRPr>
          </a:p>
          <a:p>
            <a:pPr>
              <a:lnSpc>
                <a:spcPct val="100000"/>
              </a:lnSpc>
            </a:pPr>
            <a:r>
              <a:rPr b="1" lang="en-US" sz="2000" spc="-1" strike="noStrike">
                <a:solidFill>
                  <a:srgbClr val="1482ac"/>
                </a:solidFill>
                <a:latin typeface="Arial"/>
              </a:rPr>
              <a:t>INFORMATION TECHNOLOGY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US" sz="4400" spc="-1" strike="noStrike">
              <a:solidFill>
                <a:srgbClr val="000000"/>
              </a:solidFill>
              <a:latin typeface="Franklin Gothic Book"/>
            </a:endParaRPr>
          </a:p>
        </p:txBody>
      </p:sp>
      <p:sp>
        <p:nvSpPr>
          <p:cNvPr id="154" name="TextShape 2"/>
          <p:cNvSpPr txBox="1"/>
          <p:nvPr/>
        </p:nvSpPr>
        <p:spPr>
          <a:xfrm>
            <a:off x="581040" y="1302120"/>
            <a:ext cx="11029320" cy="4672800"/>
          </a:xfrm>
          <a:prstGeom prst="rect">
            <a:avLst/>
          </a:prstGeom>
          <a:noFill/>
          <a:ln>
            <a:noFill/>
          </a:ln>
        </p:spPr>
        <p:txBody>
          <a:bodyPr anchor="ctr">
            <a:normAutofit/>
          </a:bodyPr>
          <a:p>
            <a:pPr marL="305280" indent="-30492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1463040" y="2766240"/>
            <a:ext cx="9298440" cy="1325160"/>
          </a:xfrm>
          <a:prstGeom prst="rect">
            <a:avLst/>
          </a:prstGeom>
          <a:noFill/>
          <a:ln>
            <a:noFill/>
          </a:ln>
        </p:spPr>
        <p:txBody>
          <a:bodyPr anchor="b">
            <a:noAutofit/>
          </a:bodyPr>
          <a:p>
            <a:pPr algn="ctr">
              <a:lnSpc>
                <a:spcPct val="100000"/>
              </a:lnSpc>
            </a:pPr>
            <a:r>
              <a:rPr b="1" lang="en-US" sz="2800" spc="-1" strike="noStrike" cap="all">
                <a:solidFill>
                  <a:srgbClr val="002060"/>
                </a:solidFill>
                <a:latin typeface="Arial"/>
              </a:rPr>
              <a:t>THANK YOU</a:t>
            </a:r>
            <a:endParaRPr b="0" lang="en-US" sz="2800" spc="-1" strike="noStrike">
              <a:solidFill>
                <a:srgbClr val="000000"/>
              </a:solidFill>
              <a:latin typeface="Franklin Gothic Book"/>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849600" y="558360"/>
            <a:ext cx="10515240" cy="1325160"/>
          </a:xfrm>
          <a:prstGeom prst="rect">
            <a:avLst/>
          </a:prstGeom>
          <a:noFill/>
          <a:ln>
            <a:noFill/>
          </a:ln>
        </p:spPr>
        <p:txBody>
          <a:bodyPr anchor="b">
            <a:noAutofit/>
          </a:bodyPr>
          <a:p>
            <a:pPr>
              <a:lnSpc>
                <a:spcPct val="100000"/>
              </a:lnSpc>
            </a:pPr>
            <a:r>
              <a:rPr b="1" lang="en-US" sz="2800" spc="-1" strike="noStrike" cap="all">
                <a:solidFill>
                  <a:srgbClr val="002060"/>
                </a:solidFill>
                <a:latin typeface="Arial"/>
              </a:rPr>
              <a:t>OUTLINE</a:t>
            </a:r>
            <a:endParaRPr b="0" lang="en-US" sz="2800" spc="-1" strike="noStrike">
              <a:solidFill>
                <a:srgbClr val="000000"/>
              </a:solidFill>
              <a:latin typeface="Franklin Gothic Book"/>
            </a:endParaRPr>
          </a:p>
        </p:txBody>
      </p:sp>
      <p:sp>
        <p:nvSpPr>
          <p:cNvPr id="138" name="TextShape 2"/>
          <p:cNvSpPr txBox="1"/>
          <p:nvPr/>
        </p:nvSpPr>
        <p:spPr>
          <a:xfrm>
            <a:off x="838080" y="1618920"/>
            <a:ext cx="11018520" cy="5238720"/>
          </a:xfrm>
          <a:prstGeom prst="rect">
            <a:avLst/>
          </a:prstGeom>
          <a:noFill/>
          <a:ln>
            <a:noFill/>
          </a:ln>
        </p:spPr>
        <p:txBody>
          <a:bodyPr>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r>
              <a:rPr b="0" lang="en-US" sz="2000" spc="-1" strike="noStrike">
                <a:solidFill>
                  <a:srgbClr val="404040"/>
                </a:solidFill>
                <a:latin typeface="Arial"/>
                <a:ea typeface="Franklin Gothic Book"/>
              </a:rPr>
              <a:t>(Should not include solution)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a:t>
            </a:r>
            <a:r>
              <a:rPr b="1" lang="en-US" sz="2000" spc="-1" strike="noStrike">
                <a:solidFill>
                  <a:srgbClr val="404040"/>
                </a:solidFill>
                <a:latin typeface="Arial"/>
                <a:ea typeface="Franklin Gothic Book"/>
              </a:rPr>
              <a:t>Development Approach </a:t>
            </a:r>
            <a:r>
              <a:rPr b="0" lang="en-US" sz="2000" spc="-1" strike="noStrike">
                <a:solidFill>
                  <a:srgbClr val="404040"/>
                </a:solidFill>
                <a:latin typeface="Arial"/>
                <a:ea typeface="Franklin Gothic Book"/>
              </a:rPr>
              <a:t>(Technology Used)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US" sz="20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US" sz="20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Problem Statement</a:t>
            </a:r>
            <a:endParaRPr b="0" lang="en-US" sz="4400" spc="-1" strike="noStrike">
              <a:solidFill>
                <a:srgbClr val="000000"/>
              </a:solidFill>
              <a:latin typeface="Franklin Gothic Book"/>
            </a:endParaRPr>
          </a:p>
        </p:txBody>
      </p:sp>
      <p:sp>
        <p:nvSpPr>
          <p:cNvPr id="140" name="TextShape 2"/>
          <p:cNvSpPr txBox="1"/>
          <p:nvPr/>
        </p:nvSpPr>
        <p:spPr>
          <a:xfrm>
            <a:off x="452520" y="1237680"/>
            <a:ext cx="11029320" cy="4672800"/>
          </a:xfrm>
          <a:prstGeom prst="rect">
            <a:avLst/>
          </a:prstGeom>
          <a:noFill/>
          <a:ln>
            <a:noFill/>
          </a:ln>
        </p:spPr>
        <p:txBody>
          <a:bodyPr anchor="ctr">
            <a:noAutofit/>
          </a:bodyPr>
          <a:p>
            <a:pPr>
              <a:lnSpc>
                <a:spcPct val="110000"/>
              </a:lnSpc>
              <a:spcBef>
                <a:spcPts val="641"/>
              </a:spcBef>
              <a:spcAft>
                <a:spcPts val="601"/>
              </a:spcAft>
              <a:tabLst>
                <a:tab algn="l" pos="0"/>
              </a:tabLst>
            </a:pPr>
            <a:r>
              <a:rPr b="0" lang="en-IN" sz="3200" spc="-1" strike="noStrike">
                <a:solidFill>
                  <a:srgbClr val="0f0f0f"/>
                </a:solidFill>
                <a:latin typeface="Franklin Gothic Book"/>
                <a:ea typeface="Franklin Gothic Book"/>
              </a:rPr>
              <a:t>Example:</a:t>
            </a:r>
            <a:r>
              <a:rPr b="0" lang="en-IN" sz="2800" spc="-1" strike="noStrike">
                <a:solidFill>
                  <a:srgbClr val="0f0f0f"/>
                </a:solidFill>
                <a:latin typeface="Franklin Gothic Book"/>
                <a:ea typeface="Franklin Gothic Book"/>
              </a:rPr>
              <a:t> </a:t>
            </a:r>
            <a:r>
              <a:rPr b="0" lang="en-IN" sz="2400" spc="-1" strike="noStrike">
                <a:solidFill>
                  <a:srgbClr val="0f0f0f"/>
                </a:solidFill>
                <a:latin typeface="Franklin Gothic Book"/>
                <a:ea typeface="Franklin Gothic Book"/>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b="0" lang="en-US" sz="24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rPr>
              <a:t>Proposed Solution</a:t>
            </a:r>
            <a:endParaRPr b="0" lang="en-US" sz="4400" spc="-1" strike="noStrike">
              <a:solidFill>
                <a:srgbClr val="000000"/>
              </a:solidFill>
              <a:latin typeface="Franklin Gothic Book"/>
            </a:endParaRPr>
          </a:p>
        </p:txBody>
      </p:sp>
      <p:sp>
        <p:nvSpPr>
          <p:cNvPr id="142" name="TextShape 2"/>
          <p:cNvSpPr txBox="1"/>
          <p:nvPr/>
        </p:nvSpPr>
        <p:spPr>
          <a:xfrm>
            <a:off x="441720" y="1087200"/>
            <a:ext cx="11613240" cy="5563440"/>
          </a:xfrm>
          <a:prstGeom prst="rect">
            <a:avLst/>
          </a:prstGeom>
          <a:noFill/>
          <a:ln>
            <a:noFill/>
          </a:ln>
        </p:spPr>
        <p:txBody>
          <a:bodyPr anchor="ctr">
            <a:noAutofit/>
          </a:bodyPr>
          <a:p>
            <a:pPr>
              <a:lnSpc>
                <a:spcPct val="110000"/>
              </a:lnSpc>
              <a:spcBef>
                <a:spcPts val="241"/>
              </a:spcBef>
              <a:spcAft>
                <a:spcPts val="601"/>
              </a:spcAft>
            </a:pPr>
            <a:endParaRPr b="0" lang="en-US" sz="17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Data Collection:</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Gather historical data on bike rentals, including time, date, location, and other relevant factors.</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Utilize real-time data sources, such as weather conditions, events, and holidays, to enhance prediction accuracy.</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Data Preprocessing:</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Clean and preprocess the collected data to handle missing values, outliers, and inconsistencies.</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Feature engineering to extract relevant features from the data that might impact bike demand.</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Machine Learning Algorithm:</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Implement a machine learning algorithm, such as a time-series forecasting model (e.g., ARIMA, SARIMA, or LSTM), to predict bike counts based on historical patterns.</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Consider incorporating other factors like weather conditions, day of the week, and special events to improve prediction accuracy.</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Deployment:</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Develop a user-friendly interface or application that provides real-time predictions for bike counts at different hours.</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Deploy the solution on a scalable and reliable platform, considering factors like server infrastructure, response time, and user accessibility.</a:t>
            </a:r>
            <a:endParaRPr b="0" lang="en-US" sz="1200" spc="-1" strike="noStrike">
              <a:solidFill>
                <a:srgbClr val="404040"/>
              </a:solidFill>
              <a:latin typeface="Franklin Gothic Book"/>
            </a:endParaRPr>
          </a:p>
          <a:p>
            <a:pPr marL="305280" indent="-304920">
              <a:lnSpc>
                <a:spcPct val="11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Evaluation:</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Assess the model's performance using appropriate metrics such as Mean Absolute Error (MAE), Root Mean Squared Error (RMSE), or other relevant metrics.</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1" lang="en-IN" sz="1200" spc="-1" strike="noStrike">
                <a:solidFill>
                  <a:srgbClr val="404040"/>
                </a:solidFill>
                <a:latin typeface="Calibri"/>
                <a:ea typeface="Franklin Gothic Book"/>
              </a:rPr>
              <a:t>Fine-tune the model based on feedback and continuous monitoring of prediction accuracy.</a:t>
            </a:r>
            <a:endParaRPr b="0" lang="en-US" sz="1200" spc="-1" strike="noStrike">
              <a:solidFill>
                <a:srgbClr val="404040"/>
              </a:solidFill>
              <a:latin typeface="Franklin Gothic Book"/>
            </a:endParaRPr>
          </a:p>
          <a:p>
            <a:pPr lvl="1" marL="630000" indent="-304920">
              <a:lnSpc>
                <a:spcPct val="10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Result:</a:t>
            </a:r>
            <a:endParaRPr b="0" lang="en-US" sz="12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12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81040" y="6624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US" sz="4400" spc="-1" strike="noStrike">
              <a:solidFill>
                <a:srgbClr val="000000"/>
              </a:solidFill>
              <a:latin typeface="Franklin Gothic Book"/>
            </a:endParaRPr>
          </a:p>
        </p:txBody>
      </p:sp>
      <p:sp>
        <p:nvSpPr>
          <p:cNvPr id="144" name="TextShape 2"/>
          <p:cNvSpPr txBox="1"/>
          <p:nvPr/>
        </p:nvSpPr>
        <p:spPr>
          <a:xfrm>
            <a:off x="581040" y="1302120"/>
            <a:ext cx="11029320" cy="4672800"/>
          </a:xfrm>
          <a:prstGeom prst="rect">
            <a:avLst/>
          </a:prstGeom>
          <a:noFill/>
          <a:ln>
            <a:noFill/>
          </a:ln>
        </p:spPr>
        <p:txBody>
          <a:bodyPr anchor="ctr">
            <a:noAutofit/>
          </a:bodyPr>
          <a:p>
            <a:pPr>
              <a:lnSpc>
                <a:spcPct val="110000"/>
              </a:lnSpc>
              <a:spcBef>
                <a:spcPts val="360"/>
              </a:spcBef>
              <a:spcAft>
                <a:spcPts val="601"/>
              </a:spcAft>
              <a:tabLst>
                <a:tab algn="l" pos="0"/>
              </a:tabLst>
            </a:pPr>
            <a:r>
              <a:rPr b="1" lang="en-IN" sz="1800" spc="-1" strike="noStrike">
                <a:solidFill>
                  <a:srgbClr val="0f0f0f"/>
                </a:solidFill>
                <a:latin typeface="Franklin Gothic Book"/>
                <a:ea typeface="Franklin Gothic Book"/>
              </a:rPr>
              <a:t>The "System Approach" section outlines the overall strategy and methodology for developing and implementing the rental bike prediction system. Here's a suggested structure for this section:</a:t>
            </a:r>
            <a:endParaRPr b="0" lang="en-US" sz="18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System requirements</a:t>
            </a:r>
            <a:endParaRPr b="0" lang="en-US" sz="1800" spc="-1" strike="noStrike">
              <a:solidFill>
                <a:srgbClr val="404040"/>
              </a:solidFill>
              <a:latin typeface="Franklin Gothic Book"/>
            </a:endParaRPr>
          </a:p>
          <a:p>
            <a:pPr marL="305280" indent="-304920">
              <a:lnSpc>
                <a:spcPct val="110000"/>
              </a:lnSpc>
              <a:spcBef>
                <a:spcPts val="360"/>
              </a:spcBef>
              <a:spcAft>
                <a:spcPts val="601"/>
              </a:spcAft>
              <a:buClr>
                <a:srgbClr val="1cade4"/>
              </a:buClr>
              <a:buSzPct val="92000"/>
              <a:buFont typeface="Wingdings 2" charset="2"/>
              <a:buChar char=""/>
              <a:tabLst>
                <a:tab algn="l" pos="0"/>
              </a:tabLst>
            </a:pPr>
            <a:r>
              <a:rPr b="1" lang="en-IN" sz="1800" spc="-1" strike="noStrike">
                <a:solidFill>
                  <a:srgbClr val="0f0f0f"/>
                </a:solidFill>
                <a:latin typeface="Franklin Gothic Book"/>
                <a:ea typeface="Franklin Gothic Book"/>
              </a:rPr>
              <a:t>Library required to build the model</a:t>
            </a:r>
            <a:endParaRPr b="0" lang="en-US" sz="18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US" sz="4400" spc="-1" strike="noStrike">
              <a:solidFill>
                <a:srgbClr val="000000"/>
              </a:solidFill>
              <a:latin typeface="Franklin Gothic Book"/>
            </a:endParaRPr>
          </a:p>
        </p:txBody>
      </p:sp>
      <p:sp>
        <p:nvSpPr>
          <p:cNvPr id="146" name="TextShape 2"/>
          <p:cNvSpPr txBox="1"/>
          <p:nvPr/>
        </p:nvSpPr>
        <p:spPr>
          <a:xfrm>
            <a:off x="581040" y="1302120"/>
            <a:ext cx="11029320" cy="4672800"/>
          </a:xfrm>
          <a:prstGeom prst="rect">
            <a:avLst/>
          </a:prstGeom>
          <a:noFill/>
          <a:ln>
            <a:noFill/>
          </a:ln>
        </p:spPr>
        <p:txBody>
          <a:bodyPr anchor="ctr">
            <a:noAutofit/>
          </a:bodyPr>
          <a:p>
            <a:pPr marL="305280" indent="-304920">
              <a:lnSpc>
                <a:spcPct val="11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In the Algorithm section, describe the machine learning algorithm chosen for predicting bike counts. Here's an example structure for this section:</a:t>
            </a:r>
            <a:endParaRPr b="0" lang="en-US" sz="1400" spc="-1" strike="noStrike">
              <a:solidFill>
                <a:srgbClr val="404040"/>
              </a:solidFill>
              <a:latin typeface="Franklin Gothic Book"/>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Algorithm Selection:</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Provide a brief overview of the chosen algorithm (e.g., time-series forecasting model, like ARIMA or LSTM) and justify its selection based on the problem statement and data characteristics.</a:t>
            </a:r>
            <a:endParaRPr b="0" lang="en-US" sz="1400" spc="-1" strike="noStrike">
              <a:solidFill>
                <a:srgbClr val="404040"/>
              </a:solidFill>
              <a:latin typeface="Franklin Gothic Book"/>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Data Input:</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Specify the input features used by the algorithm, such as historical bike rental data, weather conditions, day of the week, and any other relevant factors.</a:t>
            </a:r>
            <a:endParaRPr b="0" lang="en-US" sz="1400" spc="-1" strike="noStrike">
              <a:solidFill>
                <a:srgbClr val="404040"/>
              </a:solidFill>
              <a:latin typeface="Franklin Gothic Book"/>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Training Process:</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Explain how the algorithm is trained using historical data. Highlight any specific considerations or techniques employed, such as cross-validation or hyperparameter tuning.</a:t>
            </a:r>
            <a:endParaRPr b="0" lang="en-US" sz="1400" spc="-1" strike="noStrike">
              <a:solidFill>
                <a:srgbClr val="404040"/>
              </a:solidFill>
              <a:latin typeface="Franklin Gothic Book"/>
            </a:endParaRPr>
          </a:p>
          <a:p>
            <a:pPr marL="305280" indent="-30492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Prediction Process:</a:t>
            </a:r>
            <a:endParaRPr b="0" lang="en-US" sz="1400" spc="-1" strike="noStrike">
              <a:solidFill>
                <a:srgbClr val="404040"/>
              </a:solidFill>
              <a:latin typeface="Franklin Gothic Book"/>
            </a:endParaRPr>
          </a:p>
          <a:p>
            <a:pPr lvl="1" marL="630000" indent="-304920">
              <a:lnSpc>
                <a:spcPct val="100000"/>
              </a:lnSpc>
              <a:spcBef>
                <a:spcPts val="281"/>
              </a:spcBef>
              <a:spcAft>
                <a:spcPts val="601"/>
              </a:spcAft>
              <a:buClr>
                <a:srgbClr val="1cade4"/>
              </a:buClr>
              <a:buSzPct val="92000"/>
              <a:buFont typeface="Wingdings 2" charset="2"/>
              <a:buChar char=""/>
            </a:pPr>
            <a:r>
              <a:rPr b="0" lang="en-IN" sz="1400" spc="-1" strike="noStrike">
                <a:solidFill>
                  <a:srgbClr val="404040"/>
                </a:solidFill>
                <a:latin typeface="Franklin Gothic Book"/>
                <a:ea typeface="Franklin Gothic Book"/>
              </a:rPr>
              <a:t>Detail how the trained algorithm makes predictions for future bike counts. Discuss any real-time data inputs considered during the prediction phase.</a:t>
            </a:r>
            <a:endParaRPr b="0" lang="en-US" sz="1400" spc="-1" strike="noStrike">
              <a:solidFill>
                <a:srgbClr val="404040"/>
              </a:solidFill>
              <a:latin typeface="Franklin Gothic Book"/>
            </a:endParaRPr>
          </a:p>
          <a:p>
            <a:pPr>
              <a:lnSpc>
                <a:spcPct val="110000"/>
              </a:lnSpc>
              <a:spcBef>
                <a:spcPts val="340"/>
              </a:spcBef>
              <a:spcAft>
                <a:spcPts val="601"/>
              </a:spcAft>
            </a:pPr>
            <a:endParaRPr b="0" lang="en-US" sz="1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Result</a:t>
            </a:r>
            <a:endParaRPr b="0" lang="en-US" sz="4400" spc="-1" strike="noStrike">
              <a:solidFill>
                <a:srgbClr val="000000"/>
              </a:solidFill>
              <a:latin typeface="Franklin Gothic Book"/>
            </a:endParaRPr>
          </a:p>
        </p:txBody>
      </p:sp>
      <p:sp>
        <p:nvSpPr>
          <p:cNvPr id="148" name="TextShape 2"/>
          <p:cNvSpPr txBox="1"/>
          <p:nvPr/>
        </p:nvSpPr>
        <p:spPr>
          <a:xfrm>
            <a:off x="581040" y="1302120"/>
            <a:ext cx="11029320" cy="4672800"/>
          </a:xfrm>
          <a:prstGeom prst="rect">
            <a:avLst/>
          </a:prstGeom>
          <a:noFill/>
          <a:ln>
            <a:noFill/>
          </a:ln>
        </p:spPr>
        <p:txBody>
          <a:bodyPr anchor="ctr">
            <a:normAutofit/>
          </a:bodyPr>
          <a:p>
            <a:pPr>
              <a:lnSpc>
                <a:spcPct val="110000"/>
              </a:lnSpc>
              <a:spcBef>
                <a:spcPts val="479"/>
              </a:spcBef>
              <a:spcAft>
                <a:spcPts val="601"/>
              </a:spcAft>
              <a:tabLst>
                <a:tab algn="l" pos="0"/>
              </a:tabLst>
            </a:pPr>
            <a:r>
              <a:rPr b="0" lang="en-IN" sz="2400" spc="-1" strike="noStrike">
                <a:solidFill>
                  <a:srgbClr val="0f0f0f"/>
                </a:solidFill>
                <a:latin typeface="Franklin Gothic Book"/>
                <a:ea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b="0" lang="en-US" sz="24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581040" y="702000"/>
            <a:ext cx="11029320" cy="529920"/>
          </a:xfrm>
          <a:prstGeom prst="rect">
            <a:avLst/>
          </a:prstGeom>
          <a:noFill/>
          <a:ln>
            <a:noFill/>
          </a:ln>
        </p:spPr>
        <p:txBody>
          <a:bodyPr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US" sz="4400" spc="-1" strike="noStrike">
              <a:solidFill>
                <a:srgbClr val="000000"/>
              </a:solidFill>
              <a:latin typeface="Franklin Gothic Book"/>
            </a:endParaRPr>
          </a:p>
        </p:txBody>
      </p:sp>
      <p:sp>
        <p:nvSpPr>
          <p:cNvPr id="150" name="TextShape 2"/>
          <p:cNvSpPr txBox="1"/>
          <p:nvPr/>
        </p:nvSpPr>
        <p:spPr>
          <a:xfrm>
            <a:off x="581040" y="1302120"/>
            <a:ext cx="11029320" cy="4672800"/>
          </a:xfrm>
          <a:prstGeom prst="rect">
            <a:avLst/>
          </a:prstGeom>
          <a:noFill/>
          <a:ln>
            <a:noFill/>
          </a:ln>
        </p:spPr>
        <p:txBody>
          <a:bodyPr anchor="ctr">
            <a:normAutofit/>
          </a:bodyPr>
          <a:p>
            <a:pPr marL="305280" indent="-304920">
              <a:lnSpc>
                <a:spcPct val="110000"/>
              </a:lnSpc>
              <a:spcBef>
                <a:spcPts val="400"/>
              </a:spcBef>
              <a:spcAft>
                <a:spcPts val="601"/>
              </a:spcAft>
              <a:buClr>
                <a:srgbClr val="1cade4"/>
              </a:buClr>
              <a:buSzPct val="92000"/>
              <a:buFont typeface="Wingdings 2" charset="2"/>
              <a:buChar char=""/>
            </a:pPr>
            <a:r>
              <a:rPr b="0" lang="en-IN" sz="2000" spc="-1" strike="noStrike">
                <a:solidFill>
                  <a:srgbClr val="0f0f0f"/>
                </a:solidFill>
                <a:latin typeface="Franklin Gothic Book"/>
                <a:ea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b="0" lang="en-US" sz="2000" spc="-1" strike="noStrike">
              <a:solidFill>
                <a:srgbClr val="404040"/>
              </a:solidFill>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581040" y="1302120"/>
            <a:ext cx="11029320" cy="4672800"/>
          </a:xfrm>
          <a:prstGeom prst="rect">
            <a:avLst/>
          </a:prstGeom>
          <a:noFill/>
          <a:ln>
            <a:noFill/>
          </a:ln>
        </p:spPr>
        <p:txBody>
          <a:bodyPr anchor="ctr">
            <a:noAutofit/>
          </a:bodyPr>
          <a:p>
            <a:pPr>
              <a:lnSpc>
                <a:spcPct val="110000"/>
              </a:lnSpc>
              <a:spcBef>
                <a:spcPts val="400"/>
              </a:spcBef>
              <a:spcAft>
                <a:spcPts val="601"/>
              </a:spcAft>
              <a:tabLst>
                <a:tab algn="l" pos="0"/>
              </a:tabLst>
            </a:pPr>
            <a:endParaRPr b="0" lang="en-US" sz="1700" spc="-1" strike="noStrike">
              <a:solidFill>
                <a:srgbClr val="404040"/>
              </a:solidFill>
              <a:latin typeface="Franklin Gothic Book"/>
            </a:endParaRPr>
          </a:p>
          <a:p>
            <a:pPr marL="305280" indent="-304920">
              <a:lnSpc>
                <a:spcPct val="110000"/>
              </a:lnSpc>
              <a:spcBef>
                <a:spcPts val="400"/>
              </a:spcBef>
              <a:spcAft>
                <a:spcPts val="601"/>
              </a:spcAft>
              <a:buClr>
                <a:srgbClr val="1cade4"/>
              </a:buClr>
              <a:buSzPct val="92000"/>
              <a:buFont typeface="Wingdings 2" charset="2"/>
              <a:buChar char=""/>
              <a:tabLst>
                <a:tab algn="l" pos="0"/>
              </a:tabLst>
            </a:pPr>
            <a:r>
              <a:rPr b="0" lang="en-US" sz="2000" spc="-1" strike="noStrike">
                <a:solidFill>
                  <a:srgbClr val="404040"/>
                </a:solidFill>
                <a:latin typeface="Franklin Gothic Book"/>
                <a:ea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b="0" lang="en-US" sz="2000" spc="-1" strike="noStrike">
              <a:solidFill>
                <a:srgbClr val="404040"/>
              </a:solidFill>
              <a:latin typeface="Franklin Gothic Book"/>
            </a:endParaRPr>
          </a:p>
          <a:p>
            <a:pPr>
              <a:lnSpc>
                <a:spcPct val="110000"/>
              </a:lnSpc>
              <a:spcBef>
                <a:spcPts val="340"/>
              </a:spcBef>
              <a:spcAft>
                <a:spcPts val="601"/>
              </a:spcAft>
              <a:tabLst>
                <a:tab algn="l" pos="0"/>
              </a:tabLst>
            </a:pPr>
            <a:endParaRPr b="0" lang="en-US" sz="2000" spc="-1" strike="noStrike">
              <a:solidFill>
                <a:srgbClr val="404040"/>
              </a:solidFill>
              <a:latin typeface="Franklin Gothic Book"/>
            </a:endParaRPr>
          </a:p>
        </p:txBody>
      </p:sp>
      <p:sp>
        <p:nvSpPr>
          <p:cNvPr id="152" name="CustomShape 2"/>
          <p:cNvSpPr/>
          <p:nvPr/>
        </p:nvSpPr>
        <p:spPr>
          <a:xfrm>
            <a:off x="535680" y="844560"/>
            <a:ext cx="11029320" cy="529920"/>
          </a:xfrm>
          <a:prstGeom prst="rect">
            <a:avLst/>
          </a:prstGeom>
          <a:noFill/>
          <a:ln>
            <a:noFill/>
          </a:ln>
        </p:spPr>
        <p:style>
          <a:lnRef idx="0"/>
          <a:fillRef idx="0"/>
          <a:effectRef idx="0"/>
          <a:fontRef idx="minor"/>
        </p:style>
        <p:txBody>
          <a:bodyPr anchor="b">
            <a:normAutofit fontScale="56000"/>
          </a:bodyPr>
          <a:p>
            <a:pPr>
              <a:lnSpc>
                <a:spcPct val="100000"/>
              </a:lnSpc>
            </a:pPr>
            <a:r>
              <a:rPr b="1" lang="en-US" sz="4400" spc="-1" strike="noStrike" cap="all">
                <a:solidFill>
                  <a:srgbClr val="1cade4"/>
                </a:solidFill>
                <a:latin typeface="Arial"/>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2024-04-04T09:23:40Z</dcterms:modified>
  <cp:revision>23</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