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vinodhini v\Downloads\vinothini.L  EMPLOYEE DATA 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AU"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dLbls>
            <c:delete val="1"/>
          </c:dLbls>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dLbls>
            <c:delete val="1"/>
          </c:dLbls>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dLbls>
            <c:delete val="1"/>
          </c:dLbls>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dLbls>
            <c:delete val="1"/>
          </c:dLbls>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lang="en-AU" sz="900" b="0" i="0" u="none" strike="noStrike" kern="1200" cap="none" spc="20" normalizeH="0" baseline="0">
                <a:solidFill>
                  <a:schemeClr val="tx1">
                    <a:lumMod val="65000"/>
                    <a:lumOff val="35000"/>
                  </a:schemeClr>
                </a:solidFill>
                <a:latin typeface="+mn-lt"/>
                <a:ea typeface="+mn-ea"/>
                <a:cs typeface="+mn-cs"/>
              </a:defRPr>
            </a:pPr>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AU" sz="900" b="0" i="0" u="none" strike="noStrike" kern="1200" spc="20" baseline="0">
                <a:solidFill>
                  <a:schemeClr val="tx1">
                    <a:lumMod val="65000"/>
                    <a:lumOff val="35000"/>
                  </a:schemeClr>
                </a:solidFill>
                <a:latin typeface="+mn-lt"/>
                <a:ea typeface="+mn-ea"/>
                <a:cs typeface="+mn-cs"/>
              </a:defRPr>
            </a:pPr>
          </a:p>
        </c:txPr>
        <c:crossAx val="179501564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AU"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w="9525" cap="flat" cmpd="sng" algn="ctr">
      <a:noFill/>
      <a:round/>
    </a:ln>
    <a:effectLst/>
  </c:spPr>
  <c:txPr>
    <a:bodyPr/>
    <a:lstStyle/>
    <a:p>
      <a:pPr>
        <a:defRPr lang="en-AU"/>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15" name="Slide Image Placeholder 3"/>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16" name="Notes Placeholder 4"/>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7" name="Footer Placeholder 5"/>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p:nvPr>
            <p:ph type="sldImg"/>
          </p:nvPr>
        </p:nvSpPr>
        <p:spPr/>
      </p:sp>
      <p:sp>
        <p:nvSpPr>
          <p:cNvPr id="1048604" name="Notes Placeholder 2"/>
          <p:cNvSpPr/>
          <p:nvPr>
            <p:ph type="body" idx="1"/>
          </p:nvPr>
        </p:nvSpPr>
        <p:spPr/>
        <p:txBody>
          <a:bodyPr/>
          <a:p>
            <a:endParaRPr lang="en-IN" dirty="0"/>
          </a:p>
        </p:txBody>
      </p:sp>
      <p:sp>
        <p:nvSpPr>
          <p:cNvPr id="1048605" name="Slide Number Placeholder 3"/>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p:txBody>
      </p:sp>
      <p:sp>
        <p:nvSpPr>
          <p:cNvPr id="1048592" name="Holder 3"/>
          <p:cNvSpPr/>
          <p:nvPr>
            <p:ph type="subTitle" idx="4"/>
          </p:nvPr>
        </p:nvSpPr>
        <p:spPr>
          <a:xfrm>
            <a:off x="1828800" y="3840480"/>
            <a:ext cx="8534400" cy="1714500"/>
          </a:xfrm>
          <a:prstGeom prst="rect">
            <a:avLst/>
          </a:prstGeom>
        </p:spPr>
        <p:txBody>
          <a:bodyPr wrap="square" lIns="0" tIns="0" rIns="0" bIns="0">
            <a:spAutoFit/>
          </a:bodyPr>
          <a:p/>
        </p:txBody>
      </p:sp>
      <p:sp>
        <p:nvSpPr>
          <p:cNvPr id="1048593" name="Holder 4"/>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5" name=""/>
        <p:cNvGrpSpPr/>
        <p:nvPr/>
      </p:nvGrpSpPr>
      <p:grpSpPr>
        <a:xfrm>
          <a:off x="0" y="0"/>
          <a:ext cx="0" cy="0"/>
          <a:chOff x="0" y="0"/>
          <a:chExt cx="0" cy="0"/>
        </a:xfrm>
      </p:grpSpPr>
      <p:sp>
        <p:nvSpPr>
          <p:cNvPr id="1048699" name="Holder 2"/>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1048700" name="Holder 3"/>
          <p:cNvSpPr/>
          <p:nvPr>
            <p:ph type="body" idx="1"/>
          </p:nvPr>
        </p:nvSpPr>
        <p:spPr/>
        <p:txBody>
          <a:bodyPr lIns="0" tIns="0" rIns="0" bIns="0"/>
          <a:p/>
        </p:txBody>
      </p:sp>
      <p:sp>
        <p:nvSpPr>
          <p:cNvPr id="1048701" name="Holder 4"/>
          <p:cNvSpPr/>
          <p:nvPr>
            <p:ph type="ftr" sz="quarter" idx="5"/>
          </p:nvPr>
        </p:nvSpPr>
        <p:spPr/>
        <p:txBody>
          <a:bodyPr lIns="0" tIns="0" rIns="0" bIns="0"/>
          <a:lstStyle>
            <a:lvl1pPr algn="ctr">
              <a:defRPr>
                <a:solidFill>
                  <a:schemeClr val="tx1">
                    <a:tint val="75000"/>
                  </a:schemeClr>
                </a:solidFill>
              </a:defRPr>
            </a:lvl1pPr>
          </a:lstStyle>
          <a:p/>
        </p:txBody>
      </p:sp>
      <p:sp>
        <p:nvSpPr>
          <p:cNvPr id="1048702" name="Holder 5"/>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6"/>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6" name=""/>
        <p:cNvGrpSpPr/>
        <p:nvPr/>
      </p:nvGrpSpPr>
      <p:grpSpPr>
        <a:xfrm>
          <a:off x="0" y="0"/>
          <a:ext cx="0" cy="0"/>
          <a:chOff x="0" y="0"/>
          <a:chExt cx="0" cy="0"/>
        </a:xfrm>
      </p:grpSpPr>
      <p:sp>
        <p:nvSpPr>
          <p:cNvPr id="1048704" name="Holder 2"/>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1048705" name="Holder 3"/>
          <p:cNvSpPr/>
          <p:nvPr>
            <p:ph sz="half" idx="2"/>
          </p:nvPr>
        </p:nvSpPr>
        <p:spPr>
          <a:xfrm>
            <a:off x="609600" y="1577340"/>
            <a:ext cx="5303520" cy="4526280"/>
          </a:xfrm>
          <a:prstGeom prst="rect">
            <a:avLst/>
          </a:prstGeom>
        </p:spPr>
        <p:txBody>
          <a:bodyPr wrap="square" lIns="0" tIns="0" rIns="0" bIns="0">
            <a:spAutoFit/>
          </a:bodyPr>
          <a:p/>
        </p:txBody>
      </p:sp>
      <p:sp>
        <p:nvSpPr>
          <p:cNvPr id="1048706" name="Holder 4"/>
          <p:cNvSpPr/>
          <p:nvPr>
            <p:ph sz="half" idx="3"/>
          </p:nvPr>
        </p:nvSpPr>
        <p:spPr>
          <a:xfrm>
            <a:off x="6278880" y="1577340"/>
            <a:ext cx="5303520" cy="4526280"/>
          </a:xfrm>
          <a:prstGeom prst="rect">
            <a:avLst/>
          </a:prstGeom>
        </p:spPr>
        <p:txBody>
          <a:bodyPr wrap="square" lIns="0" tIns="0" rIns="0" bIns="0">
            <a:spAutoFit/>
          </a:bodyPr>
          <a:p/>
        </p:txBody>
      </p:sp>
      <p:sp>
        <p:nvSpPr>
          <p:cNvPr id="1048707" name="Holder 5"/>
          <p:cNvSpPr/>
          <p:nvPr>
            <p:ph type="ftr" sz="quarter" idx="5"/>
          </p:nvPr>
        </p:nvSpPr>
        <p:spPr/>
        <p:txBody>
          <a:bodyPr lIns="0" tIns="0" rIns="0" bIns="0"/>
          <a:lstStyle>
            <a:lvl1pPr algn="ctr">
              <a:defRPr>
                <a:solidFill>
                  <a:schemeClr val="tx1">
                    <a:tint val="75000"/>
                  </a:schemeClr>
                </a:solidFill>
              </a:defRPr>
            </a:lvl1pPr>
          </a:lstStyle>
          <a:p/>
        </p:txBody>
      </p:sp>
      <p:sp>
        <p:nvSpPr>
          <p:cNvPr id="1048708" name="Holder 6"/>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9" name="Holder 7"/>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5" name=""/>
        <p:cNvGrpSpPr/>
        <p:nvPr/>
      </p:nvGrpSpPr>
      <p:grpSpPr>
        <a:xfrm>
          <a:off x="0" y="0"/>
          <a:ext cx="0" cy="0"/>
          <a:chOff x="0" y="0"/>
          <a:chExt cx="0" cy="0"/>
        </a:xfrm>
      </p:grpSpPr>
      <p:sp>
        <p:nvSpPr>
          <p:cNvPr id="1048606" name="Holder 2"/>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1048607" name="Holder 3"/>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4"/>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7" name=""/>
        <p:cNvGrpSpPr/>
        <p:nvPr/>
      </p:nvGrpSpPr>
      <p:grpSpPr>
        <a:xfrm>
          <a:off x="0" y="0"/>
          <a:ext cx="0" cy="0"/>
          <a:chOff x="0" y="0"/>
          <a:chExt cx="0" cy="0"/>
        </a:xfrm>
      </p:grpSpPr>
      <p:sp>
        <p:nvSpPr>
          <p:cNvPr id="1048710" name="Holder 2"/>
          <p:cNvSpPr/>
          <p:nvPr>
            <p:ph type="ftr" sz="quarter" idx="5"/>
          </p:nvPr>
        </p:nvSpPr>
        <p:spPr/>
        <p:txBody>
          <a:bodyPr lIns="0" tIns="0" rIns="0" bIns="0"/>
          <a:lstStyle>
            <a:lvl1pPr algn="ctr">
              <a:defRPr>
                <a:solidFill>
                  <a:schemeClr val="tx1">
                    <a:tint val="75000"/>
                  </a:schemeClr>
                </a:solidFill>
              </a:defRPr>
            </a:lvl1pPr>
          </a:lstStyle>
          <a:p/>
        </p:txBody>
      </p:sp>
      <p:sp>
        <p:nvSpPr>
          <p:cNvPr id="1048711" name="Holder 3"/>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12" name="Holder 4"/>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p:txBody>
      </p:sp>
      <p:sp>
        <p:nvSpPr>
          <p:cNvPr id="1048587" name="Holder 3"/>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itchFamily="18" charset="0"/>
                <a:cs typeface="Times New Roman" pitchFamily="18" charset="0"/>
              </a:rPr>
              <a:t>Employee Data Analysis using Excel</a:t>
            </a:r>
            <a:r>
              <a:rPr lang="en-US" b="1" i="0" dirty="0">
                <a:solidFill>
                  <a:srgbClr val="0F0F0F"/>
                </a:solidFill>
                <a:effectLst/>
                <a:latin typeface="Times New Roman" pitchFamily="18" charset="0"/>
                <a:cs typeface="Times New Roman" pitchFamily="18" charset="0"/>
              </a:rPr>
              <a:t> </a:t>
            </a:r>
            <a:br>
              <a:rPr lang="en-US" b="1" i="0" dirty="0">
                <a:solidFill>
                  <a:srgbClr val="0F0F0F"/>
                </a:solidFill>
                <a:effectLst/>
                <a:latin typeface="Roboto" pitchFamily="2" charset="0"/>
              </a:rPr>
            </a:br>
            <a:endParaRPr spc="15" dirty="0"/>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2" name="TextBox 13"/>
          <p:cNvSpPr txBox="1"/>
          <p:nvPr/>
        </p:nvSpPr>
        <p:spPr>
          <a:xfrm>
            <a:off x="2554542" y="3314150"/>
            <a:ext cx="8610600" cy="1920240"/>
          </a:xfrm>
          <a:prstGeom prst="rect">
            <a:avLst/>
          </a:prstGeom>
          <a:noFill/>
        </p:spPr>
        <p:txBody>
          <a:bodyPr wrap="square" rtlCol="0">
            <a:spAutoFit/>
          </a:bodyPr>
          <a:p>
            <a:r>
              <a:rPr lang="en-US" sz="2400" dirty="0"/>
              <a:t>STUDENT NAME: </a:t>
            </a:r>
            <a:r>
              <a:rPr lang="en-AU" altLang="en-US" sz="2400" dirty="0"/>
              <a:t>SHOBIYA</a:t>
            </a:r>
            <a:endParaRPr lang="en-AU" altLang="en-US" sz="2400" dirty="0"/>
          </a:p>
          <a:p>
            <a:r>
              <a:rPr lang="en-US" sz="2400" dirty="0"/>
              <a:t>REGISTER NO:3</a:t>
            </a:r>
            <a:r>
              <a:rPr lang="en-AU" altLang="en-US" sz="2400" dirty="0"/>
              <a:t>12214200</a:t>
            </a:r>
            <a:endParaRPr lang="en-AU" altLang="en-US" sz="2400" dirty="0"/>
          </a:p>
          <a:p>
            <a:r>
              <a:rPr lang="en-US" sz="2400" dirty="0"/>
              <a:t>DEPARTMENT:</a:t>
            </a:r>
            <a:r>
              <a:rPr lang="en-IN" sz="2400" dirty="0"/>
              <a:t> B.COM (GENERAL)</a:t>
            </a:r>
            <a:endParaRPr lang="en-US" sz="2400" dirty="0"/>
          </a:p>
          <a:p>
            <a:r>
              <a:rPr lang="en-US" sz="2400" dirty="0"/>
              <a:t>COLLEGE</a:t>
            </a:r>
            <a:r>
              <a:rPr lang="en-IN" sz="2400" dirty="0"/>
              <a:t>: ST.THOMAS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70" name="object 6"/>
          <p:cNvPicPr/>
          <p:nvPr/>
        </p:nvPicPr>
        <p:blipFill>
          <a:blip r:embed="rId1"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1048689" name="object 8"/>
          <p:cNvSpPr txBox="1"/>
          <p:nvPr/>
        </p:nvSpPr>
        <p:spPr>
          <a:xfrm>
            <a:off x="739775" y="291147"/>
            <a:ext cx="3303904" cy="758190"/>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pic>
        <p:nvPicPr>
          <p:cNvPr id="2097171" name="object 6"/>
          <p:cNvPicPr/>
          <p:nvPr/>
        </p:nvPicPr>
        <p:blipFill>
          <a:blip r:embed="rId2"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693319"/>
          </a:xfrm>
          <a:prstGeom prst="rect">
            <a:avLst/>
          </a:prstGeom>
          <a:noFill/>
        </p:spPr>
        <p:txBody>
          <a:bodyPr wrap="square" rtlCol="0">
            <a:spAutoFit/>
          </a:bodyPr>
          <a:p>
            <a:pPr marL="285750" indent="-285750" algn="just">
              <a:buFont typeface="Arial" charset="0"/>
              <a:buChar char="•"/>
            </a:pPr>
            <a:endParaRPr lang="en-IN" dirty="0"/>
          </a:p>
          <a:p>
            <a:pPr marL="285750" indent="-285750" algn="just">
              <a:buFont typeface="Arial" charset="0"/>
              <a:buChar char="•"/>
            </a:pPr>
            <a:r>
              <a:rPr lang="en-IN" dirty="0"/>
              <a:t>DATA COLLECTION 
Identification 
Gathering 
Preparation 
DATA CLEANING </a:t>
            </a:r>
            <a:endParaRPr lang="en-IN" dirty="0"/>
          </a:p>
          <a:p>
            <a:pPr marL="285750" indent="-285750" algn="just">
              <a:buFont typeface="Arial" charset="0"/>
              <a:buChar char="•"/>
            </a:pPr>
            <a:r>
              <a:rPr lang="en-IN" dirty="0"/>
              <a:t>Standardization 
Correction
Validation 
SUMMARY </a:t>
            </a:r>
            <a:endParaRPr lang="en-IN" dirty="0"/>
          </a:p>
          <a:p>
            <a:pPr marL="285750" indent="-285750" algn="just">
              <a:buFont typeface="Arial"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72" name="object 6"/>
          <p:cNvPicPr/>
          <p:nvPr/>
        </p:nvPicPr>
        <p:blipFill>
          <a:blip r:embed="rId2" cstate="print"/>
          <a:stretch>
            <a:fillRect/>
          </a:stretch>
        </p:blipFill>
        <p:spPr>
          <a:xfrm>
            <a:off x="1666875" y="6467475"/>
            <a:ext cx="76200" cy="177800"/>
          </a:xfrm>
          <a:prstGeom prst="rect">
            <a:avLst/>
          </a:prstGeom>
        </p:spPr>
      </p:pic>
      <p:sp>
        <p:nvSpPr>
          <p:cNvPr id="1048695" name="object 7"/>
          <p:cNvSpPr txBox="1"/>
          <p:nvPr>
            <p:ph type="title"/>
          </p:nvPr>
        </p:nvSpPr>
        <p:spPr>
          <a:xfrm>
            <a:off x="755332" y="385444"/>
            <a:ext cx="2437130" cy="758190"/>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graphicFrame>
        <p:nvGraphicFramePr>
          <p:cNvPr id="4194304" name="Chart 1"/>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p:nvPr>
            <p:ph type="title"/>
          </p:nvPr>
        </p:nvSpPr>
        <p:spPr/>
        <p:txBody>
          <a:bodyPr/>
          <a:p>
            <a:r>
              <a:rPr lang="en-US" dirty="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1048698" name="TextBox 2"/>
          <p:cNvSpPr txBox="1"/>
          <p:nvPr/>
        </p:nvSpPr>
        <p:spPr>
          <a:xfrm>
            <a:off x="514231" y="1625202"/>
            <a:ext cx="8120776" cy="2000548"/>
          </a:xfrm>
          <a:prstGeom prst="rect">
            <a:avLst/>
          </a:prstGeom>
          <a:noFill/>
        </p:spPr>
        <p:txBody>
          <a:bodyPr wrap="square" rtlCol="0">
            <a:spAutoFit/>
          </a:bodyPr>
          <a:p>
            <a:pPr marL="285750" indent="-285750" algn="l">
              <a:buFont typeface="Arial" charset="0"/>
              <a:buChar char="•"/>
            </a:pPr>
            <a:r>
              <a:rPr lang="en-IN" sz="2000" dirty="0">
                <a:latin typeface="Times New Roman" pitchFamily="18"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1"/>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itchFamily="18" charset="0"/>
              <a:cs typeface="Times New Roman"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17"/>
          <p:cNvSpPr txBox="1"/>
          <p:nvPr>
            <p:ph type="title"/>
          </p:nvPr>
        </p:nvSpPr>
        <p:spPr>
          <a:xfrm>
            <a:off x="739775" y="829627"/>
            <a:ext cx="3909695" cy="638809"/>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5" name="object 22"/>
          <p:cNvSpPr txBox="1"/>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Box 22"/>
          <p:cNvSpPr txBox="1"/>
          <p:nvPr/>
        </p:nvSpPr>
        <p:spPr>
          <a:xfrm>
            <a:off x="1217522" y="2123271"/>
            <a:ext cx="8593228" cy="1412239"/>
          </a:xfrm>
          <a:prstGeom prst="rect">
            <a:avLst/>
          </a:prstGeom>
          <a:noFill/>
        </p:spPr>
        <p:txBody>
          <a:bodyPr wrap="square" rtlCol="0">
            <a:spAutoFit/>
          </a:bodyPr>
          <a:p>
            <a:r>
              <a:rPr lang="en-US" sz="4400" b="1" dirty="0">
                <a:solidFill>
                  <a:srgbClr val="0F0F0F"/>
                </a:solidFill>
                <a:latin typeface="Times New Roman" pitchFamily="18" charset="0"/>
                <a:cs typeface="Times New Roman" pitchFamily="18" charset="0"/>
              </a:rPr>
              <a:t>Employee Performance Analysis using Excel</a:t>
            </a:r>
            <a:endParaRPr lang="en-IN" sz="2800" dirty="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1" name="object 21"/>
          <p:cNvSpPr txBox="1"/>
          <p:nvPr>
            <p:ph type="title"/>
          </p:nvPr>
        </p:nvSpPr>
        <p:spPr>
          <a:xfrm>
            <a:off x="739775" y="445388"/>
            <a:ext cx="2357120" cy="14611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2" name="object 22"/>
          <p:cNvSpPr txBox="1"/>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2509807" y="1041533"/>
            <a:ext cx="5029200" cy="4282439"/>
          </a:xfrm>
          <a:prstGeom prst="rect">
            <a:avLst/>
          </a:prstGeom>
          <a:noFill/>
        </p:spPr>
        <p:txBody>
          <a:bodyPr wrap="square" rtlCol="0">
            <a:spAutoFit/>
          </a:bodyPr>
          <a:p>
            <a:pPr algn="l"/>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Problem Statement</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Project Overview</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End Users</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Our Solution and Proposition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dirty="0">
                <a:solidFill>
                  <a:srgbClr val="0D0D0D"/>
                </a:solidFill>
                <a:latin typeface="Times New Roman" pitchFamily="18" charset="0"/>
                <a:cs typeface="Times New Roman" pitchFamily="18" charset="0"/>
              </a:rPr>
              <a:t>Dataset Description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Modelling Approach</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Results and </a:t>
            </a:r>
            <a:r>
              <a:rPr lang="en-US" sz="2800" dirty="0">
                <a:solidFill>
                  <a:srgbClr val="0D0D0D"/>
                </a:solidFill>
                <a:latin typeface="Times New Roman" pitchFamily="18" charset="0"/>
                <a:cs typeface="Times New Roman" pitchFamily="18" charset="0"/>
              </a:rPr>
              <a:t>Discussion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Conclusion</a:t>
            </a:r>
            <a:endParaRPr lang="en-US" sz="2800" b="0" i="0" dirty="0">
              <a:solidFill>
                <a:srgbClr val="0D0D0D"/>
              </a:solidFill>
              <a:effectLst/>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7" name="object 7"/>
          <p:cNvSpPr txBox="1"/>
          <p:nvPr>
            <p:ph type="title"/>
          </p:nvPr>
        </p:nvSpPr>
        <p:spPr>
          <a:xfrm>
            <a:off x="834072" y="575055"/>
            <a:ext cx="5636895" cy="1261110"/>
          </a:xfrm>
          <a:prstGeom prst="rect">
            <a:avLst/>
          </a:prstGeom>
        </p:spPr>
        <p:txBody>
          <a:bodyPr vert="horz" wrap="square" lIns="0" tIns="16510" rIns="0" bIns="0" rtlCol="0">
            <a:spAutoFit/>
          </a:bodyPr>
          <a:p>
            <a:pPr marL="12700" defTabSz="-635">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p:nvPr/>
        </p:nvPicPr>
        <p:blipFill>
          <a:blip r:embed="rId2" cstate="print"/>
          <a:stretch>
            <a:fillRect/>
          </a:stretch>
        </p:blipFill>
        <p:spPr>
          <a:xfrm>
            <a:off x="676275" y="6467475"/>
            <a:ext cx="2143125" cy="200025"/>
          </a:xfrm>
          <a:prstGeom prst="rect">
            <a:avLst/>
          </a:prstGeom>
        </p:spPr>
      </p:pic>
      <p:sp>
        <p:nvSpPr>
          <p:cNvPr id="1048648" name="object 10"/>
          <p:cNvSpPr txBox="1"/>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9" name="TextBox 8"/>
          <p:cNvSpPr txBox="1"/>
          <p:nvPr/>
        </p:nvSpPr>
        <p:spPr>
          <a:xfrm>
            <a:off x="5193506" y="2523529"/>
            <a:ext cx="1828800" cy="358139"/>
          </a:xfrm>
          <a:prstGeom prst="rect">
            <a:avLst/>
          </a:prstGeom>
          <a:noFill/>
        </p:spPr>
        <p:txBody>
          <a:bodyPr wrap="square" rtlCol="0">
            <a:spAutoFit/>
          </a:bodyPr>
          <a:p>
            <a:pPr algn="l"/>
            <a:endParaRPr lang="en-US" dirty="0"/>
          </a:p>
        </p:txBody>
      </p:sp>
      <p:sp>
        <p:nvSpPr>
          <p:cNvPr id="1048650" name="TextBox 10"/>
          <p:cNvSpPr txBox="1"/>
          <p:nvPr/>
        </p:nvSpPr>
        <p:spPr>
          <a:xfrm>
            <a:off x="676275" y="1695450"/>
            <a:ext cx="6739666" cy="3202940"/>
          </a:xfrm>
          <a:prstGeom prst="rect">
            <a:avLst/>
          </a:prstGeom>
          <a:noFill/>
        </p:spPr>
        <p:txBody>
          <a:bodyPr wrap="square" rtlCol="0">
            <a:spAutoFit/>
          </a:bodyPr>
          <a:p>
            <a:pPr algn="l"/>
            <a:endParaRPr lang="en-IN" dirty="0"/>
          </a:p>
          <a:p>
            <a:pPr marL="285750" indent="-285750" algn="just">
              <a:buFont typeface="Arial" charset="0"/>
              <a:buChar char="•"/>
            </a:pPr>
            <a:r>
              <a:rPr lang="en-IN" sz="2400" dirty="0">
                <a:latin typeface="Times New Roman" pitchFamily="18" charset="0"/>
                <a:cs typeface="Times New Roman"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4" name="object 7"/>
          <p:cNvSpPr txBox="1"/>
          <p:nvPr>
            <p:ph type="title"/>
          </p:nvPr>
        </p:nvSpPr>
        <p:spPr>
          <a:xfrm>
            <a:off x="739775" y="829627"/>
            <a:ext cx="5263515" cy="638809"/>
          </a:xfrm>
          <a:prstGeom prst="rect">
            <a:avLst/>
          </a:prstGeom>
        </p:spPr>
        <p:txBody>
          <a:bodyPr vert="horz" wrap="square" lIns="0" tIns="16510" rIns="0" bIns="0" rtlCol="0">
            <a:spAutoFit/>
          </a:bodyPr>
          <a:p>
            <a:pPr marL="12700" defTabSz="-635">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55" name="object 10"/>
          <p:cNvSpPr txBox="1"/>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p>
            <a:pPr algn="l"/>
            <a:endParaRPr lang="en-US" sz="2400" b="0" i="0" dirty="0">
              <a:solidFill>
                <a:srgbClr val="0D0D0D"/>
              </a:solidFill>
              <a:effectLst/>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p>
            <a:pPr marL="285750" indent="-285750" algn="l">
              <a:buFont typeface="Arial" charset="0"/>
              <a:buChar char="•"/>
            </a:pPr>
            <a:r>
              <a:rPr lang="en-IN" sz="2400" dirty="0">
                <a:latin typeface="Times New Roman" pitchFamily="18"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1" name="object 5"/>
          <p:cNvSpPr txBox="1"/>
          <p:nvPr>
            <p:ph type="title"/>
          </p:nvPr>
        </p:nvSpPr>
        <p:spPr>
          <a:xfrm>
            <a:off x="699452" y="891793"/>
            <a:ext cx="5014595" cy="499110"/>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p:nvPr/>
        </p:nvPicPr>
        <p:blipFill>
          <a:blip r:embed="rId1" cstate="print"/>
          <a:stretch>
            <a:fillRect/>
          </a:stretch>
        </p:blipFill>
        <p:spPr>
          <a:xfrm>
            <a:off x="723900" y="6172200"/>
            <a:ext cx="2181225" cy="485775"/>
          </a:xfrm>
          <a:prstGeom prst="rect">
            <a:avLst/>
          </a:prstGeom>
        </p:spPr>
      </p:pic>
      <p:sp>
        <p:nvSpPr>
          <p:cNvPr id="1048662" name="object 8"/>
          <p:cNvSpPr txBox="1"/>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3" name="TextBox 6"/>
          <p:cNvSpPr txBox="1"/>
          <p:nvPr/>
        </p:nvSpPr>
        <p:spPr>
          <a:xfrm>
            <a:off x="5193506" y="2523529"/>
            <a:ext cx="1828800" cy="358139"/>
          </a:xfrm>
          <a:prstGeom prst="rect">
            <a:avLst/>
          </a:prstGeom>
          <a:noFill/>
        </p:spPr>
        <p:txBody>
          <a:bodyPr wrap="square" rtlCol="0">
            <a:spAutoFit/>
          </a:bodyPr>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3" name="object 5"/>
            <p:cNvPicPr/>
            <p:nvPr/>
          </p:nvPicPr>
          <p:blipFill>
            <a:blip r:embed="rId2"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4" name="object 5"/>
            <p:cNvPicPr/>
            <p:nvPr/>
          </p:nvPicPr>
          <p:blipFill>
            <a:blip r:embed="rId2"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39"/>
          </a:xfrm>
          <a:prstGeom prst="rect">
            <a:avLst/>
          </a:prstGeom>
          <a:noFill/>
        </p:spPr>
        <p:txBody>
          <a:bodyPr wrap="square" rtlCol="0">
            <a:spAutoFit/>
          </a:bodyPr>
          <a:p>
            <a:pPr algn="l"/>
            <a:endParaRPr lang="en-US" dirty="0"/>
          </a:p>
        </p:txBody>
      </p:sp>
      <p:pic>
        <p:nvPicPr>
          <p:cNvPr id="2097165" name="Picture 13"/>
          <p:cNvPicPr>
            <a:picLocks noChangeAspect="1"/>
          </p:cNvPicPr>
          <p:nvPr/>
        </p:nvPicPr>
        <p:blipFill>
          <a:blip r:embed="rId3"/>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39"/>
          </a:xfrm>
          <a:prstGeom prst="rect">
            <a:avLst/>
          </a:prstGeom>
          <a:noFill/>
        </p:spPr>
        <p:txBody>
          <a:bodyPr wrap="square" rtlCol="0">
            <a:spAutoFit/>
          </a:bodyPr>
          <a:p>
            <a:pPr algn="l"/>
            <a:endParaRPr lang="en-US" dirty="0"/>
          </a:p>
        </p:txBody>
      </p:sp>
      <p:sp>
        <p:nvSpPr>
          <p:cNvPr id="1048670" name="TextBox 19"/>
          <p:cNvSpPr txBox="1"/>
          <p:nvPr/>
        </p:nvSpPr>
        <p:spPr>
          <a:xfrm>
            <a:off x="517922" y="1643575"/>
            <a:ext cx="6093618" cy="1158240"/>
          </a:xfrm>
          <a:prstGeom prst="rect">
            <a:avLst/>
          </a:prstGeom>
          <a:noFill/>
        </p:spPr>
        <p:txBody>
          <a:bodyPr wrap="square" rtlCol="0">
            <a:spAutoFit/>
          </a:bodyPr>
          <a:p>
            <a:pPr algn="l"/>
            <a:r>
              <a:rPr lang="en-IN" sz="2400" dirty="0">
                <a:latin typeface="Times New Roman" pitchFamily="18" charset="0"/>
                <a:cs typeface="Times New Roman" pitchFamily="18" charset="0"/>
              </a:rPr>
              <a:t>The end users of the employee data analysis are HR managers, team leads, and senior management.</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p:nvPr/>
        </p:nvPicPr>
        <p:blipFill>
          <a:blip r:embed="rId1"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74" name="object 6"/>
          <p:cNvSpPr txBox="1"/>
          <p:nvPr>
            <p:ph type="title"/>
          </p:nvPr>
        </p:nvSpPr>
        <p:spPr>
          <a:xfrm>
            <a:off x="558165" y="857885"/>
            <a:ext cx="9763125" cy="575310"/>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7" name="object 7"/>
          <p:cNvPicPr/>
          <p:nvPr/>
        </p:nvPicPr>
        <p:blipFill>
          <a:blip r:embed="rId2" cstate="print"/>
          <a:stretch>
            <a:fillRect/>
          </a:stretch>
        </p:blipFill>
        <p:spPr>
          <a:xfrm>
            <a:off x="676275" y="6467475"/>
            <a:ext cx="2143125" cy="200025"/>
          </a:xfrm>
          <a:prstGeom prst="rect">
            <a:avLst/>
          </a:prstGeom>
        </p:spPr>
      </p:pic>
      <p:sp>
        <p:nvSpPr>
          <p:cNvPr id="1048675" name="object 9"/>
          <p:cNvSpPr txBox="1"/>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6" name="TextBox 7"/>
          <p:cNvSpPr txBox="1"/>
          <p:nvPr/>
        </p:nvSpPr>
        <p:spPr>
          <a:xfrm>
            <a:off x="3786188" y="2233424"/>
            <a:ext cx="5748337" cy="2677656"/>
          </a:xfrm>
          <a:prstGeom prst="rect">
            <a:avLst/>
          </a:prstGeom>
          <a:noFill/>
        </p:spPr>
        <p:txBody>
          <a:bodyPr wrap="square" rtlCol="0">
            <a:spAutoFit/>
          </a:bodyPr>
          <a:p>
            <a:pPr marL="342900" indent="-342900" algn="l">
              <a:buFont typeface="+mj-lt"/>
              <a:buAutoNum type="arabicPeriod"/>
            </a:pPr>
            <a:r>
              <a:rPr lang="en-IN" sz="2400" dirty="0">
                <a:latin typeface="Times New Roman" pitchFamily="18"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p:nvPr>
            <p:ph type="title"/>
          </p:nvPr>
        </p:nvSpPr>
        <p:spPr/>
        <p:txBody>
          <a:bodyPr/>
          <a:p>
            <a:r>
              <a:rPr lang="en-IN" dirty="0"/>
              <a:t>Dataset Description</a:t>
            </a:r>
            <a:endParaRPr lang="en-IN" dirty="0"/>
          </a:p>
        </p:txBody>
      </p:sp>
      <p:pic>
        <p:nvPicPr>
          <p:cNvPr id="2097168" name="object 2"/>
          <p:cNvPicPr/>
          <p:nvPr/>
        </p:nvPicPr>
        <p:blipFill>
          <a:blip r:embed="rId1"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139321"/>
          </a:xfrm>
          <a:prstGeom prst="rect">
            <a:avLst/>
          </a:prstGeom>
          <a:noFill/>
        </p:spPr>
        <p:txBody>
          <a:bodyPr wrap="square" rtlCol="0">
            <a:spAutoFit/>
          </a:bodyPr>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endParaRPr lang="en-IN" dirty="0"/>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9" name="object 6"/>
          <p:cNvPicPr/>
          <p:nvPr/>
        </p:nvPicPr>
        <p:blipFill>
          <a:blip r:embed="rId1" cstate="print"/>
          <a:stretch>
            <a:fillRect/>
          </a:stretch>
        </p:blipFill>
        <p:spPr>
          <a:xfrm>
            <a:off x="7010209" y="2095500"/>
            <a:ext cx="2466975" cy="3419475"/>
          </a:xfrm>
          <a:prstGeom prst="rect">
            <a:avLst/>
          </a:prstGeom>
        </p:spPr>
      </p:pic>
      <p:sp>
        <p:nvSpPr>
          <p:cNvPr id="1048683" name="object 7"/>
          <p:cNvSpPr txBox="1"/>
          <p:nvPr>
            <p:ph type="title"/>
          </p:nvPr>
        </p:nvSpPr>
        <p:spPr>
          <a:xfrm>
            <a:off x="739775" y="654938"/>
            <a:ext cx="8480425" cy="670696"/>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p>
            <a:pPr algn="l"/>
            <a:endParaRPr lang="en-US" sz="2800" b="0" i="0" dirty="0">
              <a:solidFill>
                <a:srgbClr val="0D0D0D"/>
              </a:solidFill>
              <a:effectLst/>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
        <p:nvSpPr>
          <p:cNvPr id="1048686" name="TextBox 9"/>
          <p:cNvSpPr txBox="1"/>
          <p:nvPr/>
        </p:nvSpPr>
        <p:spPr>
          <a:xfrm>
            <a:off x="752475" y="3054646"/>
            <a:ext cx="5924167" cy="1200329"/>
          </a:xfrm>
          <a:prstGeom prst="rect">
            <a:avLst/>
          </a:prstGeom>
          <a:noFill/>
        </p:spPr>
        <p:txBody>
          <a:bodyPr wrap="square" rtlCol="0" anchor="ctr">
            <a:spAutoFit/>
          </a:bodyPr>
          <a:p>
            <a:pPr algn="ctr"/>
            <a:r>
              <a:rPr lang="en-IN" sz="3600" dirty="0">
                <a:solidFill>
                  <a:schemeClr val="accent2"/>
                </a:solidFill>
                <a:latin typeface="Algerian" pitchFamily="18"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
  <Paragraphs>0</Paragraphs>
  <Slides>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Trebuchet MS</vt:lpstr>
      <vt:lpstr>Times New Roman</vt:lpstr>
      <vt:lpstr>Roboto</vt:lpstr>
      <vt:lpstr>Algerian</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iPhone</cp:lastModifiedBy>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0-0-1-0-0-0</vt:filetime>
  </property>
  <property fmtid="{D5CDD505-2E9C-101B-9397-08002B2CF9AE}" pid="3" name="LastSaved">
    <vt:filetime>0-0-1-0-0-0</vt:filetime>
  </property>
  <property fmtid="{D5CDD505-2E9C-101B-9397-08002B2CF9AE}" pid="4" name="ICV">
    <vt:lpwstr>5FAA58C40A3B1721C6B9D666461FA107_33</vt:lpwstr>
  </property>
  <property fmtid="{D5CDD505-2E9C-101B-9397-08002B2CF9AE}" pid="5" name="KSOProductBuildVer">
    <vt:lpwstr>3081-11.33.82</vt:lpwstr>
  </property>
</Properties>
</file>