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9b364490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9b364490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b364490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9b364490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9b364490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9b364490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b364490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9b364490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9b364490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9b364490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b364490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b364490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b67d0a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b67d0a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rashnic/fitb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Google Data Analytics Capstone Project: Case Study</a:t>
            </a:r>
            <a:endParaRPr sz="268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210425" y="3898725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: How Can a Wellness Technology Company Play It Smart?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Tool Used: MS Excel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250" y="1068550"/>
            <a:ext cx="5602338" cy="257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300" y="2064475"/>
            <a:ext cx="2756426" cy="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66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017475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Background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Insights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Background: Bellabeat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98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Tech smart device company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women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</a:t>
            </a:r>
            <a:r>
              <a:rPr lang="en"/>
              <a:t>r products track: Physical Activities, Sleep pattern, Heart rate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</a:t>
            </a:r>
            <a:r>
              <a:rPr lang="en"/>
              <a:t>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Objective/Tasks: 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and become a larger player in the </a:t>
            </a:r>
            <a:r>
              <a:rPr lang="en"/>
              <a:t>smart</a:t>
            </a:r>
            <a:r>
              <a:rPr lang="en"/>
              <a:t> device industry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Trends in FitBit Smart device usag</a:t>
            </a:r>
            <a:r>
              <a:rPr lang="en"/>
              <a:t>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the trends can be applied to Bellabeat Customers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will help marketing strategy for any Bellabeat product.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**DATA SOURCE** [FitBit Fitness Tracker data]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https://www.kaggle.com/datasets/arashnic/fitbit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collected from 30 users of the Fitabase Products.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highlighted in the dataset: User_Id, ActivityDates, TotalDistance, TotalSteps, VeryActiveDistance, SleepDay, Calories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662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21625" y="7472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100% tracked physical activities like calories burned, steps etc.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00" y="1321325"/>
            <a:ext cx="5942599" cy="36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Recommendations: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devices for everyday use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campaigns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Advertising slots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 offerings like sleep reminders, reward system etc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