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6193F9E-A1EB-4B97-AB20-CCFC72133434}" type="datetimeFigureOut">
              <a:rPr lang="en-US" smtClean="0"/>
              <a:pPr/>
              <a:t>16 Jan 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0F49020-EDD2-4B96-9CBD-505358C32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3F9E-A1EB-4B97-AB20-CCFC72133434}" type="datetimeFigureOut">
              <a:rPr lang="en-US" smtClean="0"/>
              <a:pPr/>
              <a:t>16 Jan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9020-EDD2-4B96-9CBD-505358C32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3F9E-A1EB-4B97-AB20-CCFC72133434}" type="datetimeFigureOut">
              <a:rPr lang="en-US" smtClean="0"/>
              <a:pPr/>
              <a:t>16 Jan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9020-EDD2-4B96-9CBD-505358C32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6193F9E-A1EB-4B97-AB20-CCFC72133434}" type="datetimeFigureOut">
              <a:rPr lang="en-US" smtClean="0"/>
              <a:pPr/>
              <a:t>16 Jan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9020-EDD2-4B96-9CBD-505358C32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6193F9E-A1EB-4B97-AB20-CCFC72133434}" type="datetimeFigureOut">
              <a:rPr lang="en-US" smtClean="0"/>
              <a:pPr/>
              <a:t>16 Jan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0F49020-EDD2-4B96-9CBD-505358C32D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6193F9E-A1EB-4B97-AB20-CCFC72133434}" type="datetimeFigureOut">
              <a:rPr lang="en-US" smtClean="0"/>
              <a:pPr/>
              <a:t>16 Jan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0F49020-EDD2-4B96-9CBD-505358C32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6193F9E-A1EB-4B97-AB20-CCFC72133434}" type="datetimeFigureOut">
              <a:rPr lang="en-US" smtClean="0"/>
              <a:pPr/>
              <a:t>16 Jan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0F49020-EDD2-4B96-9CBD-505358C32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3F9E-A1EB-4B97-AB20-CCFC72133434}" type="datetimeFigureOut">
              <a:rPr lang="en-US" smtClean="0"/>
              <a:pPr/>
              <a:t>16 Jan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9020-EDD2-4B96-9CBD-505358C32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6193F9E-A1EB-4B97-AB20-CCFC72133434}" type="datetimeFigureOut">
              <a:rPr lang="en-US" smtClean="0"/>
              <a:pPr/>
              <a:t>16 Jan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0F49020-EDD2-4B96-9CBD-505358C32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6193F9E-A1EB-4B97-AB20-CCFC72133434}" type="datetimeFigureOut">
              <a:rPr lang="en-US" smtClean="0"/>
              <a:pPr/>
              <a:t>16 Jan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0F49020-EDD2-4B96-9CBD-505358C32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6193F9E-A1EB-4B97-AB20-CCFC72133434}" type="datetimeFigureOut">
              <a:rPr lang="en-US" smtClean="0"/>
              <a:pPr/>
              <a:t>16 Jan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0F49020-EDD2-4B96-9CBD-505358C32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6193F9E-A1EB-4B97-AB20-CCFC72133434}" type="datetimeFigureOut">
              <a:rPr lang="en-US" smtClean="0"/>
              <a:pPr/>
              <a:t>16 Jan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0F49020-EDD2-4B96-9CBD-505358C32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2286000"/>
            <a:ext cx="6096000" cy="1142999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Aplicaţie pentru informatizarea</a:t>
            </a:r>
            <a:br>
              <a:rPr lang="it-IT" dirty="0" smtClean="0"/>
            </a:br>
            <a:r>
              <a:rPr lang="it-IT" dirty="0" smtClean="0"/>
              <a:t>Serviciului Administrare Cimitire Domeniul Public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8062912" cy="1752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Inferno Team</a:t>
            </a:r>
          </a:p>
          <a:p>
            <a:pPr algn="l"/>
            <a:r>
              <a:rPr lang="en-US" dirty="0" smtClean="0"/>
              <a:t>2015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Librării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828800"/>
            <a:ext cx="504825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" y="3048000"/>
            <a:ext cx="2154382" cy="392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4343400"/>
            <a:ext cx="2154382" cy="392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5638800"/>
            <a:ext cx="2154382" cy="392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2590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Nume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3886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Prenume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5181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CNP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43200" y="3276600"/>
            <a:ext cx="28194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743200" y="3962400"/>
            <a:ext cx="24384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3200" y="3962400"/>
            <a:ext cx="3352800" cy="17705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153400" cy="6133306"/>
          </a:xfrm>
        </p:spPr>
        <p:txBody>
          <a:bodyPr/>
          <a:lstStyle/>
          <a:p>
            <a:pPr algn="ctr"/>
            <a:r>
              <a:rPr lang="ro-RO" sz="8000" dirty="0" smtClean="0"/>
              <a:t>Demo</a:t>
            </a:r>
            <a:endParaRPr lang="en-US"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Echipa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Mihai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Costiug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(TL) – front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Tudor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Chira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(VTL) – back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Ligia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Centea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front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end 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documenta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Ioana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Goron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front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Andreea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rna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front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Radu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mpean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back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Cristian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Curta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back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zvan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Chelemen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database 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documenta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Rare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Roman - testing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1399032"/>
          </a:xfrm>
        </p:spPr>
        <p:txBody>
          <a:bodyPr>
            <a:normAutofit/>
          </a:bodyPr>
          <a:lstStyle/>
          <a:p>
            <a:r>
              <a:rPr lang="en-US" dirty="0" err="1" smtClean="0"/>
              <a:t>Puncte</a:t>
            </a:r>
            <a:r>
              <a:rPr lang="en-US" dirty="0" smtClean="0"/>
              <a:t> </a:t>
            </a:r>
            <a:r>
              <a:rPr lang="en-US" dirty="0" err="1" smtClean="0"/>
              <a:t>cheie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3962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Interfa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ță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simpl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ă</a:t>
            </a:r>
          </a:p>
          <a:p>
            <a:pPr>
              <a:buFont typeface="Wingdings" pitchFamily="2" charset="2"/>
              <a:buChar char="q"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Compatibilitate</a:t>
            </a:r>
          </a:p>
          <a:p>
            <a:pPr>
              <a:buFont typeface="Wingdings" pitchFamily="2" charset="2"/>
              <a:buChar char="q"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Extensibilă pe mobil</a:t>
            </a:r>
          </a:p>
          <a:p>
            <a:pPr>
              <a:buFont typeface="Wingdings" pitchFamily="2" charset="2"/>
              <a:buChar char="q"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Structură standard extensibilă</a:t>
            </a:r>
          </a:p>
          <a:p>
            <a:pPr>
              <a:buFont typeface="Wingdings" pitchFamily="2" charset="2"/>
              <a:buChar char="q"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Librării gratuite</a:t>
            </a:r>
          </a:p>
          <a:p>
            <a:pPr>
              <a:buFont typeface="Wingdings" pitchFamily="2" charset="2"/>
              <a:buChar char="q"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Siguranța datelor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Tehnologii Folosite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>
              <a:buFont typeface="Wingdings" pitchFamily="2" charset="2"/>
              <a:buChar char="q"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Glassfish</a:t>
            </a:r>
          </a:p>
          <a:p>
            <a:pPr>
              <a:buFont typeface="Wingdings" pitchFamily="2" charset="2"/>
              <a:buChar char="q"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JPA</a:t>
            </a:r>
          </a:p>
          <a:p>
            <a:pPr>
              <a:buFont typeface="Wingdings" pitchFamily="2" charset="2"/>
              <a:buChar char="q"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Hibernate</a:t>
            </a:r>
          </a:p>
          <a:p>
            <a:pPr>
              <a:buFont typeface="Wingdings" pitchFamily="2" charset="2"/>
              <a:buChar char="q"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Java (servlets, jsp)</a:t>
            </a:r>
          </a:p>
          <a:p>
            <a:pPr>
              <a:buFont typeface="Wingdings" pitchFamily="2" charset="2"/>
              <a:buChar char="q"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EnterpriseJavaBeans</a:t>
            </a:r>
          </a:p>
          <a:p>
            <a:pPr>
              <a:buFont typeface="Wingdings" pitchFamily="2" charset="2"/>
              <a:buChar char="q"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Javascript (jquery)</a:t>
            </a:r>
          </a:p>
          <a:p>
            <a:pPr>
              <a:buFont typeface="Wingdings" pitchFamily="2" charset="2"/>
              <a:buChar char="q"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AJAX</a:t>
            </a:r>
          </a:p>
          <a:p>
            <a:pPr>
              <a:buFont typeface="Wingdings" pitchFamily="2" charset="2"/>
              <a:buChar char="q"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Gson</a:t>
            </a:r>
          </a:p>
          <a:p>
            <a:pPr>
              <a:buFont typeface="Wingdings" pitchFamily="2" charset="2"/>
              <a:buChar char="q"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Apache POI</a:t>
            </a:r>
          </a:p>
          <a:p>
            <a:pPr>
              <a:buFont typeface="Wingdings" pitchFamily="2" charset="2"/>
              <a:buChar char="q"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Apache Commons</a:t>
            </a:r>
          </a:p>
          <a:p>
            <a:pPr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JPA &amp; 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ro-RO" sz="32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ioneaz</a:t>
            </a:r>
            <a:r>
              <a:rPr lang="ro-RO" sz="32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ca bridge </a:t>
            </a:r>
            <a:r>
              <a:rPr lang="ro-RO" sz="3200" dirty="0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ntre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clase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din model </a:t>
            </a:r>
            <a:r>
              <a:rPr lang="ro-RO" sz="3200" dirty="0" smtClean="0">
                <a:latin typeface="Times New Roman" pitchFamily="18" charset="0"/>
                <a:cs typeface="Times New Roman" pitchFamily="18" charset="0"/>
              </a:rPr>
              <a:t>și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tabelele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din DB</a:t>
            </a:r>
          </a:p>
          <a:p>
            <a:pPr>
              <a:buFont typeface="Wingdings" pitchFamily="2" charset="2"/>
              <a:buChar char="q"/>
            </a:pP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ro-RO" sz="3200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ureaz</a:t>
            </a:r>
            <a:r>
              <a:rPr lang="ro-RO" sz="32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interac</a:t>
            </a:r>
            <a:r>
              <a:rPr lang="ro-RO" sz="32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iunea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baza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de date</a:t>
            </a:r>
          </a:p>
          <a:p>
            <a:pPr>
              <a:buFont typeface="Wingdings" pitchFamily="2" charset="2"/>
              <a:buChar char="q"/>
            </a:pP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ocup</a:t>
            </a:r>
            <a:r>
              <a:rPr lang="ro-RO" sz="32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maparea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claselor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tabele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Minimizeaz</a:t>
            </a:r>
            <a:r>
              <a:rPr lang="ro-RO" sz="32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accesul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la DB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folosind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strateg</a:t>
            </a:r>
            <a:r>
              <a:rPr lang="ro-RO" sz="3200" dirty="0" smtClean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inteligente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de “fetching”</a:t>
            </a:r>
          </a:p>
          <a:p>
            <a:pPr>
              <a:buFont typeface="Wingdings" pitchFamily="2" charset="2"/>
              <a:buChar char="q"/>
            </a:pP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Ofer</a:t>
            </a:r>
            <a:r>
              <a:rPr lang="ro-RO" sz="32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interfa</a:t>
            </a:r>
            <a:r>
              <a:rPr lang="ro-RO" sz="32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EntityManager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utilizat</a:t>
            </a:r>
            <a:r>
              <a:rPr lang="ro-RO" sz="32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interac</a:t>
            </a:r>
            <a:r>
              <a:rPr lang="ro-RO" sz="32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iona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entit</a:t>
            </a:r>
            <a:r>
              <a:rPr lang="ro-RO" sz="3200" dirty="0" smtClean="0">
                <a:latin typeface="Times New Roman" pitchFamily="18" charset="0"/>
                <a:cs typeface="Times New Roman" pitchFamily="18" charset="0"/>
              </a:rPr>
              <a:t>ăț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ile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persistate</a:t>
            </a:r>
            <a:endParaRPr lang="en-GB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Back-end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Server: Glassfish</a:t>
            </a:r>
          </a:p>
          <a:p>
            <a:pPr>
              <a:buFont typeface="Wingdings" pitchFamily="2" charset="2"/>
              <a:buChar char="q"/>
            </a:pP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EJB: 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componenta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server-side care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encapsuleaz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logica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business a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aplica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ii</a:t>
            </a:r>
          </a:p>
          <a:p>
            <a:pPr>
              <a:buFont typeface="Wingdings" pitchFamily="2" charset="2"/>
              <a:buChar char="q"/>
            </a:pP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Utilizare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interfe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e =&gt; 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ridicat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abstractizare</a:t>
            </a:r>
            <a:endParaRPr lang="en-GB" sz="1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opera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iile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CRUD 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realizate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de o 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clas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generic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principiul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OOP 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open for extension, closed for modification): u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or de 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extins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adăugarea unei 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func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ionalit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ăți se poate face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modifica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codul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surs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ă</a:t>
            </a:r>
            <a:endParaRPr lang="en-GB" sz="1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Siguran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asigurat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encriptarea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parolelor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baza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de date</a:t>
            </a:r>
          </a:p>
          <a:p>
            <a:pPr>
              <a:buFont typeface="Wingdings" pitchFamily="2" charset="2"/>
              <a:buChar char="q"/>
            </a:pP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Leg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tura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front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end 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și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back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end 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realizat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dependency injection =&gt; se 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realizeaz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nc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unul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principiile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baz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OOP 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(dependency inversion) :</a:t>
            </a:r>
          </a:p>
          <a:p>
            <a:pPr lvl="1">
              <a:buFont typeface="Wingdings" pitchFamily="2" charset="2"/>
              <a:buChar char="§"/>
            </a:pP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Schimb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rile 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riscante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. front-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depinde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de un concept, nu de o 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implementare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=&gt; se reduce num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rul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modific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necesare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schimb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Front-end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06079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ro-RO" dirty="0" smtClean="0"/>
              <a:t>Javascript</a:t>
            </a:r>
          </a:p>
          <a:p>
            <a:pPr>
              <a:buFont typeface="Wingdings" pitchFamily="2" charset="2"/>
              <a:buChar char="q"/>
            </a:pPr>
            <a:r>
              <a:rPr lang="ro-RO" dirty="0" smtClean="0"/>
              <a:t>AJAX</a:t>
            </a:r>
          </a:p>
          <a:p>
            <a:pPr>
              <a:buFont typeface="Wingdings" pitchFamily="2" charset="2"/>
              <a:buChar char="q"/>
            </a:pPr>
            <a:r>
              <a:rPr lang="ro-RO" dirty="0" smtClean="0"/>
              <a:t>GSON</a:t>
            </a:r>
          </a:p>
          <a:p>
            <a:pPr>
              <a:buFont typeface="Wingdings" pitchFamily="2" charset="2"/>
              <a:buChar char="q"/>
            </a:pPr>
            <a:r>
              <a:rPr lang="ro-RO" dirty="0" smtClean="0"/>
              <a:t>Apache POI</a:t>
            </a:r>
          </a:p>
          <a:p>
            <a:pPr>
              <a:buFont typeface="Wingdings" pitchFamily="2" charset="2"/>
              <a:buChar char="q"/>
            </a:pPr>
            <a:r>
              <a:rPr lang="ro-RO" dirty="0" smtClean="0"/>
              <a:t>Apache Commons</a:t>
            </a:r>
          </a:p>
          <a:p>
            <a:pPr>
              <a:buFont typeface="Wingdings" pitchFamily="2" charset="2"/>
              <a:buChar char="q"/>
            </a:pPr>
            <a:r>
              <a:rPr lang="ro-RO" dirty="0" smtClean="0"/>
              <a:t>JSP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99032"/>
          </a:xfrm>
        </p:spPr>
        <p:txBody>
          <a:bodyPr/>
          <a:lstStyle/>
          <a:p>
            <a:r>
              <a:rPr lang="ro-RO" dirty="0" smtClean="0"/>
              <a:t>Pentru ce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620000" cy="1935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tp://media.mediatemple.netdna-cdn.com/wp-content/uploads/2011/11/selector_l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4572000" cy="320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2390775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4800" y="1219200"/>
            <a:ext cx="4191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[{"Name": "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Programare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inmormantari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", "Ref": "Funerals.jsp"},</a:t>
            </a:r>
          </a:p>
          <a:p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{"Name": "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Persoane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", "Ref": "Persons.jsp"},</a:t>
            </a:r>
          </a:p>
          <a:p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{"Name": "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Morminte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", "Ref": "Graves.jsp"},</a:t>
            </a:r>
          </a:p>
          <a:p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{"Name": "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Evidenta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sesizarilor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"},</a:t>
            </a:r>
          </a:p>
          <a:p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{"Name": "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Evidenta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contractelor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concesiune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", "Ref": "Concessions.jsp"},</a:t>
            </a:r>
          </a:p>
          <a:p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{"Name": "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Evidenta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cereri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locuri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"},</a:t>
            </a:r>
          </a:p>
          <a:p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{"Name": "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Iesire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"}]</a:t>
            </a:r>
          </a:p>
          <a:p>
            <a:endParaRPr lang="en-US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600200" y="1371600"/>
            <a:ext cx="2514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371600" y="1828800"/>
            <a:ext cx="27432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371600" y="2286001"/>
            <a:ext cx="2743200" cy="8381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532</TotalTime>
  <Words>438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Verve</vt:lpstr>
      <vt:lpstr>Aplicaţie pentru informatizarea Serviciului Administrare Cimitire Domeniul Public</vt:lpstr>
      <vt:lpstr>Echipa</vt:lpstr>
      <vt:lpstr>Puncte cheie</vt:lpstr>
      <vt:lpstr>Tehnologii Folosite</vt:lpstr>
      <vt:lpstr>JPA &amp; Hibernate</vt:lpstr>
      <vt:lpstr>Back-end Architecture</vt:lpstr>
      <vt:lpstr>Front-end</vt:lpstr>
      <vt:lpstr>Pentru ce?</vt:lpstr>
      <vt:lpstr>Slide 9</vt:lpstr>
      <vt:lpstr>Librării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Aplicaţie pentru informatizarea Serviciului Administrare Cimitire Domeniul Public</dc:title>
  <dc:creator>Mihai</dc:creator>
  <cp:lastModifiedBy>Mihai</cp:lastModifiedBy>
  <cp:revision>64</cp:revision>
  <dcterms:created xsi:type="dcterms:W3CDTF">2015-01-15T21:08:07Z</dcterms:created>
  <dcterms:modified xsi:type="dcterms:W3CDTF">2015-01-16T06:05:42Z</dcterms:modified>
</cp:coreProperties>
</file>