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[employee_data.csv]Sheet1!$D$1:$D$10</c:f>
              <c:numCache>
                <c:formatCode>General</c:formatCode>
                <c:ptCount val="10"/>
                <c:pt idx="0">
                  <c:v>2</c:v>
                </c:pt>
                <c:pt idx="1">
                  <c:v>4</c:v>
                </c:pt>
                <c:pt idx="2">
                  <c:v>5</c:v>
                </c:pt>
                <c:pt idx="3">
                  <c:v>2</c:v>
                </c:pt>
                <c:pt idx="4">
                  <c:v>2</c:v>
                </c:pt>
                <c:pt idx="5">
                  <c:v>4</c:v>
                </c:pt>
                <c:pt idx="6">
                  <c:v>2</c:v>
                </c:pt>
                <c:pt idx="7">
                  <c:v>5</c:v>
                </c:pt>
                <c:pt idx="8">
                  <c:v>1</c:v>
                </c:pt>
                <c:pt idx="9">
                  <c:v>4</c:v>
                </c:pt>
              </c:numCache>
            </c:numRef>
          </c:val>
          <c:extLst>
            <c:ext xmlns:c16="http://schemas.microsoft.com/office/drawing/2014/chart" uri="{C3380CC4-5D6E-409C-BE32-E72D297353CC}">
              <c16:uniqueId val="{00000000-0FE1-C344-AEE3-8ADC7288D0BB}"/>
            </c:ext>
          </c:extLst>
        </c:ser>
        <c:dLbls>
          <c:showLegendKey val="0"/>
          <c:showVal val="0"/>
          <c:showCatName val="0"/>
          <c:showSerName val="0"/>
          <c:showPercent val="0"/>
          <c:showBubbleSize val="0"/>
        </c:dLbls>
        <c:gapWidth val="219"/>
        <c:overlap val="-27"/>
        <c:axId val="762177023"/>
        <c:axId val="762177343"/>
      </c:barChart>
      <c:catAx>
        <c:axId val="7621770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177343"/>
        <c:crosses val="autoZero"/>
        <c:auto val="1"/>
        <c:lblAlgn val="ctr"/>
        <c:lblOffset val="100"/>
        <c:noMultiLvlLbl val="0"/>
      </c:catAx>
      <c:valAx>
        <c:axId val="762177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177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604304" y="3792566"/>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BY:SHOBANA.J</a:t>
            </a:r>
          </a:p>
          <a:p>
            <a:r>
              <a:rPr lang="en-US" sz="2400">
                <a:latin typeface="Times New Roman" panose="02020603050405020304" pitchFamily="18" charset="0"/>
                <a:cs typeface="Times New Roman" panose="02020603050405020304" pitchFamily="18" charset="0"/>
              </a:rPr>
              <a:t>REGISTERNO:312214666</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COLLEGE:SRI KANYAKA PARAMESWARI ARTS AND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a:extLst>
              <a:ext uri="{FF2B5EF4-FFF2-40B4-BE49-F238E27FC236}">
                <a16:creationId xmlns:a16="http://schemas.microsoft.com/office/drawing/2014/main" id="{D0FBC03B-E98A-9CFF-C560-BB1142CEC396}"/>
              </a:ext>
            </a:extLst>
          </p:cNvPr>
          <p:cNvGraphicFramePr>
            <a:graphicFrameLocks/>
          </p:cNvGraphicFramePr>
          <p:nvPr/>
        </p:nvGraphicFramePr>
        <p:xfrm>
          <a:off x="3803398" y="2168020"/>
          <a:ext cx="4585203" cy="2521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GB" sz="2400" dirty="0" err="1">
                <a:latin typeface="Times New Roman" panose="02020603050405020304"/>
              </a:rPr>
              <a:t>Nirmala</a:t>
            </a:r>
            <a:r>
              <a:rPr lang="en-GB" sz="2400" dirty="0">
                <a:latin typeface="Times New Roman" panose="02020603050405020304"/>
              </a:rPr>
              <a:t> P </a:t>
            </a:r>
          </a:p>
          <a:p>
            <a:r>
              <a:rPr lang="en-GB" sz="2400" dirty="0">
                <a:latin typeface="Times New Roman" panose="02020603050405020304"/>
              </a:rPr>
              <a:t>Assistant Professor </a:t>
            </a:r>
          </a:p>
          <a:p>
            <a:r>
              <a:rPr lang="en-US" sz="2400" dirty="0">
                <a:latin typeface="Times New Roman" panose="02020603050405020304"/>
              </a:rPr>
              <a:t>K.C.S </a:t>
            </a:r>
            <a:r>
              <a:rPr lang="en-US" sz="2400" dirty="0" err="1">
                <a:latin typeface="Times New Roman" panose="02020603050405020304"/>
              </a:rPr>
              <a:t>Kasi</a:t>
            </a:r>
            <a:r>
              <a:rPr lang="en-US" sz="2400" dirty="0">
                <a:latin typeface="Times New Roman" panose="02020603050405020304"/>
              </a:rPr>
              <a:t> </a:t>
            </a:r>
            <a:r>
              <a:rPr lang="en-US" sz="2400" dirty="0" err="1">
                <a:latin typeface="Times New Roman" panose="02020603050405020304"/>
              </a:rPr>
              <a:t>Nadar</a:t>
            </a:r>
            <a:r>
              <a:rPr lang="en-US" sz="2400" dirty="0">
                <a:latin typeface="Times New Roman" panose="02020603050405020304"/>
              </a:rPr>
              <a:t> College of Arts and Science 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Shobana. J</cp:lastModifiedBy>
  <cp:revision>35</cp:revision>
  <dcterms:created xsi:type="dcterms:W3CDTF">2024-08-21T00:32:52Z</dcterms:created>
  <dcterms:modified xsi:type="dcterms:W3CDTF">2024-08-29T06:53:42Z</dcterms:modified>
</cp:coreProperties>
</file>