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8" r:id="rId4"/>
    <p:sldId id="279" r:id="rId5"/>
    <p:sldId id="270" r:id="rId6"/>
    <p:sldId id="271" r:id="rId7"/>
    <p:sldId id="278" r:id="rId8"/>
    <p:sldId id="277" r:id="rId9"/>
    <p:sldId id="276" r:id="rId10"/>
    <p:sldId id="280" r:id="rId11"/>
    <p:sldId id="275" r:id="rId12"/>
    <p:sldId id="274" r:id="rId13"/>
    <p:sldId id="273" r:id="rId14"/>
    <p:sldId id="272" r:id="rId15"/>
    <p:sldId id="25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7F4FB2-7000-40CE-9E6E-4BEA2280E37C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B83877-0CE4-4939-B27B-A987C41ED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000"/>
            <a:ext cx="6172200" cy="1894362"/>
          </a:xfrm>
        </p:spPr>
        <p:txBody>
          <a:bodyPr/>
          <a:lstStyle/>
          <a:p>
            <a:r>
              <a:rPr lang="en-US" dirty="0" smtClean="0"/>
              <a:t>University Registration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124200"/>
            <a:ext cx="1905000" cy="457200"/>
          </a:xfrm>
        </p:spPr>
        <p:txBody>
          <a:bodyPr/>
          <a:lstStyle/>
          <a:p>
            <a:r>
              <a:rPr lang="en-US" dirty="0" smtClean="0"/>
              <a:t>Team Beta(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657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Syed</a:t>
            </a:r>
            <a:r>
              <a:rPr lang="en-US" sz="1400" dirty="0"/>
              <a:t> </a:t>
            </a:r>
            <a:r>
              <a:rPr lang="en-US" sz="1400" dirty="0" err="1"/>
              <a:t>Zafrul</a:t>
            </a:r>
            <a:r>
              <a:rPr lang="en-US" sz="1400" dirty="0"/>
              <a:t> </a:t>
            </a:r>
            <a:r>
              <a:rPr lang="en-US" sz="1400" dirty="0" err="1"/>
              <a:t>Bahar</a:t>
            </a:r>
            <a:r>
              <a:rPr lang="en-US" sz="1400" dirty="0"/>
              <a:t> (13101062)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Tabia</a:t>
            </a:r>
            <a:r>
              <a:rPr lang="en-US" sz="1400" dirty="0"/>
              <a:t> </a:t>
            </a:r>
            <a:r>
              <a:rPr lang="en-US" sz="1400" dirty="0" err="1"/>
              <a:t>Afrose</a:t>
            </a:r>
            <a:r>
              <a:rPr lang="en-US" sz="1400" dirty="0"/>
              <a:t> </a:t>
            </a:r>
            <a:r>
              <a:rPr lang="en-US" sz="1400" dirty="0" err="1"/>
              <a:t>Promi</a:t>
            </a:r>
            <a:r>
              <a:rPr lang="en-US" sz="1400" dirty="0"/>
              <a:t> (15201018)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Shamim</a:t>
            </a:r>
            <a:r>
              <a:rPr lang="en-US" sz="1400" dirty="0"/>
              <a:t> </a:t>
            </a:r>
            <a:r>
              <a:rPr lang="en-US" sz="1400" dirty="0" err="1"/>
              <a:t>Rayhan</a:t>
            </a:r>
            <a:r>
              <a:rPr lang="en-US" sz="1400" dirty="0"/>
              <a:t> (15201054)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51816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Department of Computer Science &amp; Engineering, </a:t>
            </a:r>
          </a:p>
          <a:p>
            <a:pPr marL="342900" indent="-342900"/>
            <a:r>
              <a:rPr lang="en-US" sz="2400" dirty="0" smtClean="0"/>
              <a:t>University of Asia Pacific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Table to Store Semesters</a:t>
            </a:r>
            <a:endParaRPr lang="en-US" dirty="0"/>
          </a:p>
        </p:txBody>
      </p:sp>
      <p:pic>
        <p:nvPicPr>
          <p:cNvPr id="5" name="Content Placeholder 4" descr="pi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3101" y="2722379"/>
            <a:ext cx="5715798" cy="26292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/>
          <a:lstStyle/>
          <a:p>
            <a:r>
              <a:rPr lang="en-US" dirty="0" smtClean="0"/>
              <a:t>Relation between Tables for Registration</a:t>
            </a:r>
            <a:endParaRPr lang="en-US" dirty="0"/>
          </a:p>
        </p:txBody>
      </p:sp>
      <p:pic>
        <p:nvPicPr>
          <p:cNvPr id="6" name="Content Placeholder 5" descr="pi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445676"/>
            <a:ext cx="7467600" cy="3182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/>
          <a:lstStyle/>
          <a:p>
            <a:r>
              <a:rPr lang="en-US" dirty="0" smtClean="0"/>
              <a:t>Result Table</a:t>
            </a:r>
            <a:endParaRPr lang="en-US" dirty="0"/>
          </a:p>
        </p:txBody>
      </p:sp>
      <p:pic>
        <p:nvPicPr>
          <p:cNvPr id="6" name="Content Placeholder 5" descr="pi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7400" y="2362200"/>
            <a:ext cx="4334119" cy="33085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Tables for Result</a:t>
            </a:r>
            <a:endParaRPr lang="en-US" dirty="0"/>
          </a:p>
        </p:txBody>
      </p:sp>
      <p:pic>
        <p:nvPicPr>
          <p:cNvPr id="6" name="Content Placeholder 5" descr="pi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01488"/>
            <a:ext cx="7467600" cy="3671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dirty="0" smtClean="0"/>
              <a:t>Complete Database</a:t>
            </a:r>
            <a:endParaRPr lang="en-US" dirty="0"/>
          </a:p>
        </p:txBody>
      </p:sp>
      <p:pic>
        <p:nvPicPr>
          <p:cNvPr id="6" name="Content Placeholder 5" descr="ER-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02958"/>
            <a:ext cx="7467600" cy="4268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r>
              <a:rPr lang="en-US" dirty="0" smtClean="0"/>
              <a:t>Collect data from our university.</a:t>
            </a:r>
          </a:p>
          <a:p>
            <a:r>
              <a:rPr lang="en-US" dirty="0" smtClean="0"/>
              <a:t>Make a online registration process for a particular semester.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Implementation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We have used HTML5(Hypertext Markup Language), CSS(Cascading Style Sheets), JS(</a:t>
            </a:r>
            <a:r>
              <a:rPr lang="en-US" dirty="0" err="1" smtClean="0"/>
              <a:t>Javascript</a:t>
            </a:r>
            <a:r>
              <a:rPr lang="en-US" dirty="0" smtClean="0"/>
              <a:t>) and PHP(PHP: Hypertext Preprocessor).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We have used </a:t>
            </a:r>
            <a:r>
              <a:rPr lang="en-US" dirty="0" err="1" smtClean="0"/>
              <a:t>jQuery</a:t>
            </a:r>
            <a:r>
              <a:rPr lang="en-US" dirty="0" smtClean="0"/>
              <a:t> library and Bootstrap template.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3124200"/>
            <a:ext cx="6172200" cy="903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035552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Purpose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Implementation </a:t>
            </a:r>
            <a:r>
              <a:rPr lang="en-US" dirty="0" smtClean="0"/>
              <a:t>Note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		We have made a plan to make a registration system where a student can’t get registered for a course without completing the prerequisite courses of that course.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r>
              <a:rPr lang="en-US" dirty="0" smtClean="0"/>
              <a:t>Prerequisite Checking</a:t>
            </a:r>
          </a:p>
          <a:p>
            <a:r>
              <a:rPr lang="en-US" dirty="0" smtClean="0"/>
              <a:t>All Course Detail</a:t>
            </a:r>
          </a:p>
          <a:p>
            <a:r>
              <a:rPr lang="en-US" dirty="0" smtClean="0"/>
              <a:t>Student Detail</a:t>
            </a:r>
          </a:p>
          <a:p>
            <a:r>
              <a:rPr lang="en-US" dirty="0" smtClean="0"/>
              <a:t>Notice board</a:t>
            </a:r>
          </a:p>
          <a:p>
            <a:pPr lvl="0"/>
            <a:r>
              <a:rPr lang="en-AU" dirty="0" smtClean="0"/>
              <a:t>Give students no opportunity to change their major details</a:t>
            </a:r>
            <a:endParaRPr lang="en-US" dirty="0" smtClean="0"/>
          </a:p>
          <a:p>
            <a:r>
              <a:rPr lang="en-US" dirty="0" smtClean="0"/>
              <a:t>Make good user interface for students and administration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	For our system we have made a design with which we can control almost everything of a registration process. This design is upgradeable also.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</a:t>
            </a:r>
            <a:endParaRPr lang="en-US" dirty="0"/>
          </a:p>
        </p:txBody>
      </p:sp>
      <p:pic>
        <p:nvPicPr>
          <p:cNvPr id="4" name="Content Placeholder 3" descr="Student Tab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09918" y="2362200"/>
            <a:ext cx="3762164" cy="4111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  <p:pic>
        <p:nvPicPr>
          <p:cNvPr id="4" name="Content Placeholder 3" descr="Course Tab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8338" y="2774720"/>
            <a:ext cx="5725324" cy="3286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Course Table</a:t>
            </a:r>
            <a:endParaRPr lang="en-US" dirty="0"/>
          </a:p>
        </p:txBody>
      </p:sp>
      <p:pic>
        <p:nvPicPr>
          <p:cNvPr id="4" name="Content Placeholder 3" descr="Prerequisite Course Tab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3101" y="3098616"/>
            <a:ext cx="5715798" cy="26387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Registration Table</a:t>
            </a:r>
            <a:endParaRPr lang="en-US" dirty="0"/>
          </a:p>
        </p:txBody>
      </p:sp>
      <p:pic>
        <p:nvPicPr>
          <p:cNvPr id="7" name="Content Placeholder 6" descr="pi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8811" y="2055536"/>
            <a:ext cx="5744377" cy="39629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</TotalTime>
  <Words>150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University Registration System</vt:lpstr>
      <vt:lpstr>Outline</vt:lpstr>
      <vt:lpstr>Motivation</vt:lpstr>
      <vt:lpstr>Purpose</vt:lpstr>
      <vt:lpstr>System Design</vt:lpstr>
      <vt:lpstr>Student Table</vt:lpstr>
      <vt:lpstr>Course Table</vt:lpstr>
      <vt:lpstr>Prerequisite Course Table</vt:lpstr>
      <vt:lpstr>Registration Table</vt:lpstr>
      <vt:lpstr>Table to Store Semesters</vt:lpstr>
      <vt:lpstr>Relation between Tables for Registration</vt:lpstr>
      <vt:lpstr>Result Table</vt:lpstr>
      <vt:lpstr>Relation Between Tables for Result</vt:lpstr>
      <vt:lpstr>Complete Database</vt:lpstr>
      <vt:lpstr>Requires Testing</vt:lpstr>
      <vt:lpstr>Implementation Note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game</dc:title>
  <dc:creator>ShockProof</dc:creator>
  <cp:lastModifiedBy>ShockProof</cp:lastModifiedBy>
  <cp:revision>22</cp:revision>
  <dcterms:created xsi:type="dcterms:W3CDTF">2017-11-25T20:45:05Z</dcterms:created>
  <dcterms:modified xsi:type="dcterms:W3CDTF">2018-01-27T20:34:02Z</dcterms:modified>
</cp:coreProperties>
</file>