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92" r:id="rId3"/>
    <p:sldMasterId id="2147483793" r:id="rId4"/>
    <p:sldMasterId id="2147483794" r:id="rId5"/>
    <p:sldMasterId id="21474837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Barlow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Barlow-boldItalic.fntdata"/><Relationship Id="rId21" Type="http://schemas.openxmlformats.org/officeDocument/2006/relationships/font" Target="fonts/Barlow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arlow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gfbe00dc3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5" name="Google Shape;4375;gfbe00dc3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7" name="Shape 4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" name="Google Shape;4658;g1b652b176ab_0_7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9" name="Google Shape;4659;g1b652b176ab_0_7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dab33caf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dab33caf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0" name="Shape 4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1" name="Google Shape;4441;g157afe0b31cfa50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2" name="Google Shape;4442;g157afe0b31cfa5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3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g1eebe6789f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5" name="Google Shape;4515;g1eebe6789f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2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3" name="Google Shape;4543;g1b652b176ab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4" name="Google Shape;4544;g1b652b176ab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g1b652b176ab_0_2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3" name="Google Shape;4583;g1b652b176ab_0_2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0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Google Shape;4611;g1b652b176ab_0_3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2" name="Google Shape;4612;g1b652b176ab_0_3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8" name="Shape 4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9" name="Google Shape;4629;g1b652b176ab_0_6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0" name="Google Shape;4630;g1b652b176ab_0_6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g1eebe6789f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3" name="Google Shape;4653;g1eebe6789f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slide" Target="/ppt/slides/slide8.xml"/><Relationship Id="rId3" Type="http://schemas.openxmlformats.org/officeDocument/2006/relationships/slide" Target="/ppt/slides/slide8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slide" Target="/ppt/slides/slide7.xml"/><Relationship Id="rId3" Type="http://schemas.openxmlformats.org/officeDocument/2006/relationships/slide" Target="/ppt/slides/slide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11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103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5" name="Google Shape;2985;p103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6" name="Google Shape;2986;p103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7" name="Google Shape;2987;p103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8" name="Google Shape;2988;p103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9" name="Google Shape;2989;p103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0" name="Google Shape;2990;p103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1" name="Google Shape;2991;p103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103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103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103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103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103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103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103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9" name="Google Shape;2999;p103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3000" name="Google Shape;3000;p10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4" name="Google Shape;3004;p103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103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103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7" name="Google Shape;3007;p103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3008" name="Google Shape;3008;p10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2" name="Google Shape;3012;p103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103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103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103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103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103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103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104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1" name="Google Shape;3021;p104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2" name="Google Shape;3022;p104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3" name="Google Shape;3023;p104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4" name="Google Shape;3024;p104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5" name="Google Shape;3025;p104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6" name="Google Shape;3026;p104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7" name="Google Shape;3027;p104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8" name="Google Shape;3028;p104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9" name="Google Shape;3029;p104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104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104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104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104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104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104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104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104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104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04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04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104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104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104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104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104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105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8" name="Google Shape;3048;p105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9" name="Google Shape;3049;p105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0" name="Google Shape;3050;p105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1" name="Google Shape;3051;p105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2" name="Google Shape;3052;p105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3" name="Google Shape;3053;p105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4" name="Google Shape;3054;p105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5" name="Google Shape;3055;p105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6" name="Google Shape;3056;p105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7" name="Google Shape;3057;p105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8" name="Google Shape;3058;p105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105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105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105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105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105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105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105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6" name="Google Shape;3066;p105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3067" name="Google Shape;3067;p10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1" name="Google Shape;3071;p105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105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105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4" name="Google Shape;3074;p105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3075" name="Google Shape;3075;p10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0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9" name="Google Shape;3079;p105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105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105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105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105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105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105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p106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8" name="Google Shape;3088;p106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9" name="Google Shape;3089;p106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0" name="Google Shape;3090;p106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1" name="Google Shape;3091;p106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2" name="Google Shape;3092;p106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3" name="Google Shape;3093;p106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4" name="Google Shape;3094;p106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5" name="Google Shape;3095;p106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6" name="Google Shape;3096;p106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7" name="Google Shape;3097;p106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8" name="Google Shape;3098;p106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9" name="Google Shape;3099;p106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0" name="Google Shape;3100;p106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106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106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106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106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106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106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7" name="Google Shape;3107;p106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3108" name="Google Shape;3108;p10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2" name="Google Shape;3112;p106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106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106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5" name="Google Shape;3115;p106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3116" name="Google Shape;3116;p10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0" name="Google Shape;3120;p106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106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106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106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106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106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106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106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9" name="Google Shape;3129;p107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3130" name="Google Shape;3130;p10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7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5" name="Google Shape;3135;p107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107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107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107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107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107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107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107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107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107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107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107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107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48" name="Google Shape;3148;p107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49" name="Google Shape;3149;p107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108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108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108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108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108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108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108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108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9" name="Google Shape;3159;p108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3160" name="Google Shape;3160;p10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4" name="Google Shape;3164;p108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108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108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7" name="Google Shape;3167;p108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3168" name="Google Shape;3168;p10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2" name="Google Shape;3172;p108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108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108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108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108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108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108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109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109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109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109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109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109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109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109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8" name="Google Shape;3188;p109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3189" name="Google Shape;3189;p10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3" name="Google Shape;3193;p109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3194" name="Google Shape;3194;p10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8" name="Google Shape;3198;p109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109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109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109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109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3" name="Google Shape;3203;p109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109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109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109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109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109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9" name="Google Shape;3209;p109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p110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110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3" name="Google Shape;3213;p110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110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110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110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7" name="Google Shape;3217;p110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110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110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110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1" name="Google Shape;3221;p110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3222" name="Google Shape;3222;p11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1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1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1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Google Shape;3226;p110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3227" name="Google Shape;3227;p11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1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1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1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1" name="Google Shape;3231;p110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110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110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110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5" name="Google Shape;3235;p110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110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110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110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110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0" name="Google Shape;3240;p110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1" name="Google Shape;3241;p110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110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110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111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111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111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111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111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111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111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111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111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111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111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111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7" name="Google Shape;3257;p111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258" name="Google Shape;3258;p1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259" name="Google Shape;3259;p1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3" name="Google Shape;3263;p1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264" name="Google Shape;3264;p1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1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1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68" name="Google Shape;3268;p111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111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111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111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111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111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111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111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111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7" name="Google Shape;3277;p111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111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111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111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284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113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86" name="Google Shape;3286;p113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87" name="Google Shape;3287;p113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113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113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113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113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113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113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113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113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113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113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113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113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113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113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113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113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113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113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113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113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8" name="Google Shape;3308;p113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09" name="Google Shape;3309;p11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114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16" name="Google Shape;3316;p114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7" name="Google Shape;3317;p114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18" name="Google Shape;3318;p114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114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114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114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114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114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114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114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114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114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114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114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114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114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114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114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114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114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114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115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3339" name="Google Shape;3339;p115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0" name="Google Shape;3340;p115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115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115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115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115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115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115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115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8" name="Google Shape;3348;p11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3349" name="Google Shape;3349;p11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1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3" name="Google Shape;3353;p11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3354" name="Google Shape;3354;p11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8" name="Google Shape;3358;p115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115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115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115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115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115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115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115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115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115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115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115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116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2" name="Google Shape;3372;p116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3" name="Google Shape;3373;p116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4" name="Google Shape;3374;p116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5" name="Google Shape;3375;p116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6" name="Google Shape;3376;p116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116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116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116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116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116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116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116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116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116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116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116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116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116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116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116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116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116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116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116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116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116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116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116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0" name="Google Shape;3400;p116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116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116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116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116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116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116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116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8" name="Google Shape;3408;p11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3409" name="Google Shape;3409;p1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3" name="Google Shape;3413;p11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3414" name="Google Shape;3414;p1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8" name="Google Shape;3418;p116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116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116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116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116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116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116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116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116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116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116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116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116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p117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3" name="Google Shape;3433;p117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117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117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117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7" name="Google Shape;3437;p117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3438" name="Google Shape;3438;p11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2" name="Google Shape;3442;p117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117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117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117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117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117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117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117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117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1" name="Google Shape;3451;p117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3452" name="Google Shape;3452;p11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1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1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6" name="Google Shape;3456;p117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117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117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117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3460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p118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2" name="Google Shape;3462;p118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118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118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118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118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118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118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118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118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118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118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118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118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118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118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7" name="Google Shape;3477;p118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3478" name="Google Shape;3478;p118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8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8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8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8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119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85" name="Google Shape;3485;p119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119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119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119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119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119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119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119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119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119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119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119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7" name="Google Shape;3497;p119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498" name="Google Shape;3498;p119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499" name="Google Shape;3499;p119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19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19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119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3" name="Google Shape;3503;p119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504" name="Google Shape;3504;p119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19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19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119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8" name="Google Shape;3508;p119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119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119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119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119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11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119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119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119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119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119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119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119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120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23" name="Google Shape;3523;p120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24" name="Google Shape;3524;p120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120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120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120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120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120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120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120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120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120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120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120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120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12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12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120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120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1" name="Google Shape;3541;p120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3542" name="Google Shape;3542;p120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0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0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0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0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121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9" name="Google Shape;3549;p121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121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121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121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121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121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121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121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121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121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9" name="Google Shape;3559;p121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121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121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2" name="Google Shape;3562;p121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121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121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122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7" name="Google Shape;3567;p122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68" name="Google Shape;3568;p122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122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122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122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122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122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122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122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122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122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122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122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0" name="Google Shape;3580;p122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581" name="Google Shape;3581;p122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582" name="Google Shape;3582;p122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22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22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22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6" name="Google Shape;3586;p122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587" name="Google Shape;3587;p122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122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122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22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91" name="Google Shape;3591;p122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122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122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122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122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122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122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122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122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122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122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122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603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3">
            <a:hlinkClick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>
            <a:hlinkClick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124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6" name="Google Shape;3606;p124">
            <a:hlinkClick action="ppaction://hlinksldjump" r:id="rId2"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7" name="Google Shape;3607;p124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8" name="Google Shape;3608;p124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9" name="Google Shape;3609;p124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0" name="Google Shape;3610;p124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1" name="Google Shape;3611;p124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2" name="Google Shape;3612;p124">
            <a:hlinkClick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3" name="Google Shape;3613;p124">
            <a:hlinkClick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4" name="Google Shape;3614;p124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5" name="Google Shape;3615;p124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6" name="Google Shape;3616;p124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7" name="Google Shape;3617;p124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8" name="Google Shape;3618;p124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9" name="Google Shape;3619;p124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0" name="Google Shape;3620;p124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124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124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124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124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124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124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124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8" name="Google Shape;3628;p124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629" name="Google Shape;3629;p12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3" name="Google Shape;3633;p124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634" name="Google Shape;3634;p12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8" name="Google Shape;3638;p124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9" name="Google Shape;3639;p124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0" name="Google Shape;3640;p124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1" name="Google Shape;3641;p124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124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124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124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5" name="Google Shape;3645;p124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124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124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124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124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p125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52" name="Google Shape;3652;p125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53" name="Google Shape;3653;p125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4" name="Google Shape;3654;p125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125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125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125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125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125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125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Google Shape;3661;p125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125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125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125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125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125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125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125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125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0" name="Google Shape;3670;p125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671" name="Google Shape;3671;p12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126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78" name="Google Shape;3678;p126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79" name="Google Shape;3679;p126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0" name="Google Shape;3680;p126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1" name="Google Shape;3681;p126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126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126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126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126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126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126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126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126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126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126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126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126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126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126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126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7" name="Google Shape;3697;p126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8" name="Google Shape;3698;p126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3699" name="Google Shape;3699;p126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6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6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6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6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p127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06" name="Google Shape;3706;p127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07" name="Google Shape;3707;p127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8" name="Google Shape;3708;p127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127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127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1" name="Google Shape;3711;p127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127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127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127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127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127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127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12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127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127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127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127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127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127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127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127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7" name="Google Shape;3727;p127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3728" name="Google Shape;3728;p12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2" name="Google Shape;3732;p127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3733" name="Google Shape;3733;p12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7" name="Google Shape;3737;p127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738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" name="Google Shape;3739;p128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0" name="Google Shape;3740;p128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1" name="Google Shape;3741;p128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2" name="Google Shape;3742;p128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3" name="Google Shape;3743;p128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4" name="Google Shape;3744;p128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128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Google Shape;3746;p128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Google Shape;3747;p128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128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9" name="Google Shape;3749;p128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0" name="Google Shape;3750;p128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p128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2" name="Google Shape;3752;p128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3" name="Google Shape;3753;p128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4" name="Google Shape;3754;p128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128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6" name="Google Shape;3756;p128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128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8" name="Google Shape;3758;p128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9" name="Google Shape;3759;p128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0" name="Google Shape;3760;p128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1" name="Google Shape;3761;p128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2" name="Google Shape;3762;p128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3" name="Google Shape;3763;p128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128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128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128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128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8" name="Google Shape;3768;p128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128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0" name="Google Shape;3770;p128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3771" name="Google Shape;3771;p128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3772" name="Google Shape;3772;p12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2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12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12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6" name="Google Shape;3776;p128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3777" name="Google Shape;3777;p12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2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12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2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1" name="Google Shape;3781;p128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128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128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128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128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128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128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128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128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128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128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128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128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129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6" name="Google Shape;3796;p129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7" name="Google Shape;3797;p129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8" name="Google Shape;3798;p129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9" name="Google Shape;3799;p129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0" name="Google Shape;3800;p129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1" name="Google Shape;3801;p129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2" name="Google Shape;3802;p129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3" name="Google Shape;3803;p129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4" name="Google Shape;3804;p129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5" name="Google Shape;3805;p129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6" name="Google Shape;3806;p129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7" name="Google Shape;3807;p129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129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9" name="Google Shape;3809;p129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129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129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129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13" name="Google Shape;3813;p129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4" name="Google Shape;3814;p129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15" name="Google Shape;3815;p129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6" name="Google Shape;3816;p129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17" name="Google Shape;3817;p129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8" name="Google Shape;3818;p129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9" name="Google Shape;3819;p129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0" name="Google Shape;3820;p129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1" name="Google Shape;3821;p129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22" name="Google Shape;3822;p129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3" name="Google Shape;3823;p129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130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3826" name="Google Shape;3826;p130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7" name="Google Shape;3827;p130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3828" name="Google Shape;3828;p130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9" name="Google Shape;3829;p130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3830" name="Google Shape;3830;p130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1" name="Google Shape;3831;p130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130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3" name="Google Shape;3833;p130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4" name="Google Shape;3834;p130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5" name="Google Shape;3835;p130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130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130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Google Shape;3838;p130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130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130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1" name="Google Shape;3841;p130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3842" name="Google Shape;3842;p13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13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3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3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6" name="Google Shape;3846;p130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3847" name="Google Shape;3847;p13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13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13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13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1" name="Google Shape;3851;p130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130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130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4" name="Google Shape;3854;p130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5" name="Google Shape;3855;p130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6" name="Google Shape;3856;p130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7" name="Google Shape;3857;p130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130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9" name="Google Shape;3859;p130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130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130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130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130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31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6" name="Google Shape;3866;p131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7" name="Google Shape;3867;p131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8" name="Google Shape;3868;p131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131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0" name="Google Shape;3870;p131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1" name="Google Shape;3871;p131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2" name="Google Shape;3872;p131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131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131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131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131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131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131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9" name="Google Shape;3879;p131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131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1" name="Google Shape;3881;p131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131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131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131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132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7" name="Google Shape;3887;p132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8" name="Google Shape;3888;p132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132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32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132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32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132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4" name="Google Shape;3894;p132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132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6" name="Google Shape;3896;p132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3897" name="Google Shape;3897;p1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1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1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1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1" name="Google Shape;3901;p132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3902" name="Google Shape;3902;p1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1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1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1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6" name="Google Shape;3906;p132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132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8" name="Google Shape;3908;p132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132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p132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132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132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132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132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132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132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7" name="Google Shape;3917;p132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132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133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21" name="Google Shape;3921;p133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922" name="Google Shape;3922;p133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3923" name="Google Shape;3923;p1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1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1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1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133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8" name="Google Shape;3928;p133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9" name="Google Shape;3929;p133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133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133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2" name="Google Shape;3932;p133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133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133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133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133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133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8" name="Google Shape;3938;p133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9" name="Google Shape;3939;p133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133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1" name="Google Shape;3941;p133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Google Shape;3942;p133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3" name="Google Shape;3943;p133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4" name="Google Shape;3944;p133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" name="Google Shape;376;p14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134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7" name="Google Shape;3947;p134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48" name="Google Shape;3948;p134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134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134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134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134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134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4" name="Google Shape;3954;p134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5" name="Google Shape;3955;p134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6" name="Google Shape;3956;p134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134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8" name="Google Shape;3958;p134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134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134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p134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2" name="Google Shape;3962;p134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3" name="Google Shape;3963;p134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135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6" name="Google Shape;3966;p135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67" name="Google Shape;3967;p135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135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9" name="Google Shape;3969;p135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0" name="Google Shape;3970;p135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1" name="Google Shape;3971;p135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135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135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4" name="Google Shape;3974;p135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5" name="Google Shape;3975;p135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6" name="Google Shape;3976;p135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7" name="Google Shape;3977;p135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8" name="Google Shape;3978;p135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9" name="Google Shape;3979;p135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0" name="Google Shape;3980;p135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1" name="Google Shape;3981;p135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136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4" name="Google Shape;3984;p136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85" name="Google Shape;3985;p136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6" name="Google Shape;3986;p136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7" name="Google Shape;3987;p136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8" name="Google Shape;3988;p136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9" name="Google Shape;3989;p136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0" name="Google Shape;3990;p136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1" name="Google Shape;3991;p136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2" name="Google Shape;3992;p136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p136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4" name="Google Shape;3994;p136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5" name="Google Shape;3995;p136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136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136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136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9" name="Google Shape;3999;p136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0" name="Google Shape;4000;p136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1" name="Google Shape;4001;p136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137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04" name="Google Shape;4004;p137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5" name="Google Shape;4005;p137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6" name="Google Shape;4006;p137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137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137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137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137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137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2" name="Google Shape;4012;p137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137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137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137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137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7" name="Google Shape;4017;p137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137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137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137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137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2" name="Google Shape;4022;p137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137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137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137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6" name="Google Shape;4026;p137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137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8" name="Google Shape;4028;p137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9" name="Google Shape;4029;p137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0" name="Google Shape;4030;p137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138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3" name="Google Shape;4033;p138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4" name="Google Shape;4034;p138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5" name="Google Shape;4035;p138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6" name="Google Shape;4036;p138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7" name="Google Shape;4037;p138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8" name="Google Shape;4038;p138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138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138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1" name="Google Shape;4041;p138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2" name="Google Shape;4042;p13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3" name="Google Shape;4043;p13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4" name="Google Shape;4044;p138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5" name="Google Shape;4045;p138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Google Shape;4046;p138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138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8" name="Google Shape;4048;p138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9" name="Google Shape;4049;p138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138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138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138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138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138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139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7" name="Google Shape;4057;p139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8" name="Google Shape;4058;p139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9" name="Google Shape;4059;p139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0" name="Google Shape;4060;p139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139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139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139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4" name="Google Shape;4064;p139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139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6" name="Google Shape;4066;p139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139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139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139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13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Google Shape;4071;p139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139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3" name="Google Shape;4073;p139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4" name="Google Shape;4074;p139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140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7" name="Google Shape;4077;p140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8" name="Google Shape;4078;p140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9" name="Google Shape;4079;p140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0" name="Google Shape;4080;p140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1" name="Google Shape;4081;p140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2" name="Google Shape;4082;p140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3" name="Google Shape;4083;p140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140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5" name="Google Shape;4085;p140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6" name="Google Shape;4086;p140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7" name="Google Shape;4087;p140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8" name="Google Shape;4088;p140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9" name="Google Shape;4089;p140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0" name="Google Shape;4090;p140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1" name="Google Shape;4091;p140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4092" name="Google Shape;4092;p14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14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14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14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6" name="Google Shape;4096;p140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7" name="Google Shape;4097;p140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140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9" name="Google Shape;4099;p140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4100" name="Google Shape;4100;p14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14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14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14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4" name="Google Shape;4104;p140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5" name="Google Shape;4105;p140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140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7" name="Google Shape;4107;p140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8" name="Google Shape;4108;p140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9" name="Google Shape;4109;p140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0" name="Google Shape;4110;p140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p141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3" name="Google Shape;4113;p141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4" name="Google Shape;4114;p141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5" name="Google Shape;4115;p141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6" name="Google Shape;4116;p141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7" name="Google Shape;4117;p141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8" name="Google Shape;4118;p141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9" name="Google Shape;4119;p141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0" name="Google Shape;4120;p141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1" name="Google Shape;4121;p141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2" name="Google Shape;4122;p141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3" name="Google Shape;4123;p141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141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5" name="Google Shape;4125;p141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141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141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8" name="Google Shape;4128;p141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9" name="Google Shape;4129;p141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141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141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2" name="Google Shape;4132;p141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3" name="Google Shape;4133;p141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141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141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141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141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142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0" name="Google Shape;4140;p142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1" name="Google Shape;4141;p142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2" name="Google Shape;4142;p142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3" name="Google Shape;4143;p142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4" name="Google Shape;4144;p142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5" name="Google Shape;4145;p142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6" name="Google Shape;4146;p142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7" name="Google Shape;4147;p142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8" name="Google Shape;4148;p142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9" name="Google Shape;4149;p142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0" name="Google Shape;4150;p142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142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2" name="Google Shape;4152;p142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3" name="Google Shape;4153;p142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142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5" name="Google Shape;4155;p142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6" name="Google Shape;4156;p142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7" name="Google Shape;4157;p142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8" name="Google Shape;4158;p142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4159" name="Google Shape;4159;p14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14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14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14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3" name="Google Shape;4163;p142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Google Shape;4164;p142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5" name="Google Shape;4165;p142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6" name="Google Shape;4166;p142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4167" name="Google Shape;4167;p14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14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14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14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1" name="Google Shape;4171;p142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2" name="Google Shape;4172;p142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3" name="Google Shape;4173;p142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4" name="Google Shape;4174;p142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5" name="Google Shape;4175;p142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6" name="Google Shape;4176;p142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7" name="Google Shape;4177;p142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4178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143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0" name="Google Shape;4180;p143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1" name="Google Shape;4181;p143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2" name="Google Shape;4182;p143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3" name="Google Shape;4183;p143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4" name="Google Shape;4184;p143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5" name="Google Shape;4185;p143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6" name="Google Shape;4186;p143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7" name="Google Shape;4187;p143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8" name="Google Shape;4188;p143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9" name="Google Shape;4189;p143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0" name="Google Shape;4190;p143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1" name="Google Shape;4191;p143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2" name="Google Shape;4192;p143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3" name="Google Shape;4193;p143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" name="Google Shape;4194;p143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5" name="Google Shape;4195;p143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6" name="Google Shape;4196;p143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7" name="Google Shape;4197;p143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8" name="Google Shape;4198;p143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9" name="Google Shape;4199;p143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4200" name="Google Shape;4200;p14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14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14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14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4" name="Google Shape;4204;p143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5" name="Google Shape;4205;p143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6" name="Google Shape;4206;p143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7" name="Google Shape;4207;p143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4208" name="Google Shape;4208;p14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14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14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14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2" name="Google Shape;4212;p143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3" name="Google Shape;4213;p143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4" name="Google Shape;4214;p143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5" name="Google Shape;4215;p143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6" name="Google Shape;4216;p143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7" name="Google Shape;4217;p143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143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143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15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15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4220" name="Shape 4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1" name="Google Shape;4221;p144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4222" name="Google Shape;4222;p14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14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14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14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144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7" name="Google Shape;4227;p144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8" name="Google Shape;4228;p144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9" name="Google Shape;4229;p144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0" name="Google Shape;4230;p144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1" name="Google Shape;4231;p144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2" name="Google Shape;4232;p144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3" name="Google Shape;4233;p144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4" name="Google Shape;4234;p144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5" name="Google Shape;4235;p144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6" name="Google Shape;4236;p144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7" name="Google Shape;4237;p144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8" name="Google Shape;4238;p144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9" name="Google Shape;4239;p144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40" name="Google Shape;4240;p144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41" name="Google Shape;4241;p144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4242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p145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4" name="Google Shape;4244;p145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5" name="Google Shape;4245;p145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6" name="Google Shape;4246;p145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145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145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145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145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1" name="Google Shape;4251;p145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4252" name="Google Shape;4252;p14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14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14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14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6" name="Google Shape;4256;p145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7" name="Google Shape;4257;p145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8" name="Google Shape;4258;p145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9" name="Google Shape;4259;p145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4260" name="Google Shape;4260;p14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14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14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14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4" name="Google Shape;4264;p145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5" name="Google Shape;4265;p145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145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145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8" name="Google Shape;4268;p145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9" name="Google Shape;4269;p145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145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146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146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4" name="Google Shape;4274;p146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5" name="Google Shape;4275;p146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146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146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146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Google Shape;4279;p146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0" name="Google Shape;4280;p146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4281" name="Google Shape;4281;p14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14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14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14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5" name="Google Shape;4285;p146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4286" name="Google Shape;4286;p14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14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14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14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0" name="Google Shape;4290;p146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1" name="Google Shape;4291;p146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2" name="Google Shape;4292;p146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3" name="Google Shape;4293;p146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4" name="Google Shape;4294;p146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5" name="Google Shape;4295;p146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6" name="Google Shape;4296;p146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7" name="Google Shape;4297;p146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146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9" name="Google Shape;4299;p146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0" name="Google Shape;4300;p146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1" name="Google Shape;4301;p146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4302" name="Shape 4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" name="Google Shape;4303;p147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4" name="Google Shape;4304;p147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5" name="Google Shape;4305;p147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6" name="Google Shape;4306;p147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7" name="Google Shape;4307;p147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8" name="Google Shape;4308;p147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9" name="Google Shape;4309;p147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0" name="Google Shape;4310;p147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1" name="Google Shape;4311;p147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2" name="Google Shape;4312;p147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3" name="Google Shape;4313;p147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4314" name="Google Shape;4314;p14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14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14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14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8" name="Google Shape;4318;p147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4319" name="Google Shape;4319;p14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14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14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14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3" name="Google Shape;4323;p147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4" name="Google Shape;4324;p147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5" name="Google Shape;4325;p147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6" name="Google Shape;4326;p147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7" name="Google Shape;4327;p147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8" name="Google Shape;4328;p147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9" name="Google Shape;4329;p147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0" name="Google Shape;4330;p147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1" name="Google Shape;4331;p147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2" name="Google Shape;4332;p147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3" name="Google Shape;4333;p147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4" name="Google Shape;4334;p147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5" name="Google Shape;4335;p147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4336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148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8" name="Google Shape;4338;p148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9" name="Google Shape;4339;p14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0" name="Google Shape;4340;p148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1" name="Google Shape;4341;p148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2" name="Google Shape;4342;p148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3" name="Google Shape;4343;p148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148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5" name="Google Shape;4345;p148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148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7" name="Google Shape;4347;p148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8" name="Google Shape;4348;p148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9" name="Google Shape;4349;p14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4350" name="Google Shape;4350;p14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4351" name="Google Shape;4351;p14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4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4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4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5" name="Google Shape;4355;p14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4356" name="Google Shape;4356;p14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14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14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14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0" name="Google Shape;4360;p148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1" name="Google Shape;4361;p148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2" name="Google Shape;4362;p148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3" name="Google Shape;4363;p148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4" name="Google Shape;4364;p14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5" name="Google Shape;4365;p14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6" name="Google Shape;4366;p148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7" name="Google Shape;4367;p148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148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9" name="Google Shape;4369;p148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0" name="Google Shape;4370;p148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1" name="Google Shape;4371;p148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148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16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16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0" name="Google Shape;520;p18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8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7" name="Google Shape;537;p18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8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9" name="Google Shape;539;p18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18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1" name="Google Shape;541;p18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8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18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8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8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6" name="Google Shape;546;p18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8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9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9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9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20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0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0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0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0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0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0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5" name="Google Shape;645;p22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3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23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3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3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3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3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3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3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1" name="Google Shape;691;p24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4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4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25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9" name="Google Shape;709;p25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8" name="Google Shape;728;p26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9" name="Google Shape;729;p26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7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7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7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7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27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1" name="Google Shape;781;p28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2" name="Google Shape;782;p28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3" name="Google Shape;783;p28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8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8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8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29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29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9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29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9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29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9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30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30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30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0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0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1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31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1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31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1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31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31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31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31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31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4" name="Google Shape;874;p31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1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1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1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1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4" name="Google Shape;904;p32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2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2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2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2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2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32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32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32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32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32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2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2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2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2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2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3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3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3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3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4" name="Google Shape;964;p33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6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9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2" name="Google Shape;1102;p39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3" name="Google Shape;1103;p39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9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4" name="Google Shape;1124;p39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1125" name="Google Shape;1125;p3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0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2" name="Google Shape;1132;p40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3" name="Google Shape;1133;p40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4" name="Google Shape;1134;p40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0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0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0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0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0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0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0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0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0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0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1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1155" name="Google Shape;1155;p41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6" name="Google Shape;1156;p41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1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1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1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1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1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1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1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41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165" name="Google Shape;1165;p4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41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170" name="Google Shape;1170;p4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41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1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1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1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1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1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1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1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1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1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1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2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42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42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0" name="Google Shape;1190;p42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1" name="Google Shape;1191;p42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42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2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2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2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2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2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2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2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2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2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2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2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2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2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2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2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2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2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2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2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2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2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2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2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6" name="Google Shape;1216;p42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2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2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2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2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2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2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2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42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225" name="Google Shape;1225;p4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42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230" name="Google Shape;1230;p4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42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2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2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2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2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2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2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3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9" name="Google Shape;1249;p43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3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3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3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43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254" name="Google Shape;1254;p4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43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3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3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3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3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3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43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268" name="Google Shape;1268;p4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43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3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3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3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4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8" name="Google Shape;1278;p44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4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4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4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4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4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4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4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4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4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4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4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4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4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p44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1294" name="Google Shape;1294;p4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5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1" name="Google Shape;1301;p45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5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5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5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5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5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5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5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5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5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5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5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45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314" name="Google Shape;1314;p45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315" name="Google Shape;1315;p45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5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5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5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45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4" name="Google Shape;1324;p45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5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5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5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5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5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5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5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5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6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9" name="Google Shape;1339;p46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0" name="Google Shape;1340;p46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6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6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6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6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6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6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6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6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6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6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6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6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6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6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6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6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46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1358" name="Google Shape;1358;p46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5" name="Google Shape;1365;p47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7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7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7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7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7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7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7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7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7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7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8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3" name="Google Shape;1383;p48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4" name="Google Shape;1384;p48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8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8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8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8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8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8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8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8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8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8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8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48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397" name="Google Shape;1397;p4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398" name="Google Shape;1398;p4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2" name="Google Shape;1402;p4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403" name="Google Shape;1403;p4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7" name="Google Shape;1407;p48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8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8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8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8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8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8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8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8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8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8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8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0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2" name="Google Shape;1422;p50">
            <a:hlinkClick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3" name="Google Shape;1423;p50">
            <a:hlinkClick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4" name="Google Shape;1424;p50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5" name="Google Shape;1425;p50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6" name="Google Shape;1426;p50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50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50">
            <a:hlinkClick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9" name="Google Shape;1429;p50">
            <a:hlinkClick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50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1" name="Google Shape;1431;p50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2" name="Google Shape;1432;p50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50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50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0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0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0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0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0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0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0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50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50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1445" name="Google Shape;1445;p5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1450" name="Google Shape;1450;p5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50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0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0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0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0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0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5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0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0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0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51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8" name="Google Shape;1468;p51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9" name="Google Shape;1469;p51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0" name="Google Shape;1470;p51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1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1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1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1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1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1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1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51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1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51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51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51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51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51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51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6" name="Google Shape;1486;p51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1487" name="Google Shape;1487;p51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6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2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4" name="Google Shape;1494;p52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5" name="Google Shape;1495;p52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6" name="Google Shape;1496;p52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2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2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2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2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2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2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2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2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52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2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2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2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2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52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2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52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4" name="Google Shape;1514;p52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1515" name="Google Shape;1515;p5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53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2" name="Google Shape;1522;p53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3" name="Google Shape;1523;p53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4" name="Google Shape;1524;p53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53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3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3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3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3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3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3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3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3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3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3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3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3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53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3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3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3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3" name="Google Shape;1543;p53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1544" name="Google Shape;1544;p5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53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1549" name="Google Shape;1549;p5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3" name="Google Shape;1553;p53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4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6" name="Google Shape;1556;p54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7" name="Google Shape;1557;p54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4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4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4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4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4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4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4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4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4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4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4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4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4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54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4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4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4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4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4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4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4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4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4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54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4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4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4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4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54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1587" name="Google Shape;1587;p54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1588" name="Google Shape;1588;p54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4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4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4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54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1593" name="Google Shape;1593;p54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4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54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4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7" name="Google Shape;1597;p54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4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4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4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4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4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4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4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4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4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4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4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54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5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2" name="Google Shape;1612;p55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55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55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5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55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55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55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5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5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5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5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5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5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5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5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5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5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29" name="Google Shape;1629;p55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55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31" name="Google Shape;1631;p55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55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33" name="Google Shape;1633;p55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55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55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55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55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38" name="Google Shape;1638;p55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9" name="Google Shape;1639;p55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56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1642" name="Google Shape;1642;p56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56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1644" name="Google Shape;1644;p56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56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1646" name="Google Shape;1646;p56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56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56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9" name="Google Shape;1649;p56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56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56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56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6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6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56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6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7" name="Google Shape;1657;p56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1658" name="Google Shape;1658;p5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56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1663" name="Google Shape;1663;p5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7" name="Google Shape;1667;p56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6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6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6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6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6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6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6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6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6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6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6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6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7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2" name="Google Shape;1682;p57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7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7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7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7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57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7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7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7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7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7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7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7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7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7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7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7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8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3" name="Google Shape;1703;p58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4" name="Google Shape;1704;p58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8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8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8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8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8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8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8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2" name="Google Shape;1712;p58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713" name="Google Shape;1713;p5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58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718" name="Google Shape;1718;p5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58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8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8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8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8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8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8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8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8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8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8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8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8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9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37" name="Google Shape;1737;p59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738" name="Google Shape;1738;p59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1739" name="Google Shape;1739;p5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59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9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9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9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9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9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9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9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9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9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9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9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9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9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9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9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9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60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3" name="Google Shape;1763;p60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4" name="Google Shape;1764;p60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0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60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60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60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0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0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0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60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60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0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60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0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60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0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60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61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2" name="Google Shape;1782;p61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3" name="Google Shape;1783;p61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61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61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61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61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61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61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61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61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61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61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61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61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1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61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7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62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0" name="Google Shape;1800;p62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1" name="Google Shape;1801;p62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62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62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2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2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2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2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62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62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2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2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2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2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2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62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62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62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63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0" name="Google Shape;1820;p63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1" name="Google Shape;1821;p63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63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63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3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63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63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63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63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63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63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63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63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63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63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63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63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63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63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63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63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63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63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63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3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63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63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64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9" name="Google Shape;1849;p64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0" name="Google Shape;1850;p64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64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2" name="Google Shape;1852;p64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3" name="Google Shape;1853;p64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4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64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64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64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64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64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64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64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64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64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64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64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64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64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64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64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64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65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3" name="Google Shape;1873;p65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4" name="Google Shape;1874;p65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5" name="Google Shape;1875;p65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6" name="Google Shape;1876;p65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65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65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65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65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65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65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65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65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65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6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65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65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65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65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66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3" name="Google Shape;1893;p66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4" name="Google Shape;1894;p66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5" name="Google Shape;1895;p66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6" name="Google Shape;1896;p66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66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8" name="Google Shape;1898;p66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66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66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66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66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66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66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66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66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6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908" name="Google Shape;1908;p6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2" name="Google Shape;1912;p66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6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66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5" name="Google Shape;1915;p66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1916" name="Google Shape;1916;p6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0" name="Google Shape;1920;p66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66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66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66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66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66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6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67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9" name="Google Shape;1929;p67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67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1" name="Google Shape;1931;p67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67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3" name="Google Shape;1933;p67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67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5" name="Google Shape;1935;p67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6" name="Google Shape;1936;p67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7" name="Google Shape;1937;p67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67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67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67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67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67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67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67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67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7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7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7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67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67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67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7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67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68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6" name="Google Shape;1956;p68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7" name="Google Shape;1957;p68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8" name="Google Shape;1958;p68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9" name="Google Shape;1959;p68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0" name="Google Shape;1960;p68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1" name="Google Shape;1961;p68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2" name="Google Shape;1962;p68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68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4" name="Google Shape;1964;p68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5" name="Google Shape;1965;p68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6" name="Google Shape;1966;p68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8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8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68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68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8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68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68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4" name="Google Shape;1974;p68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975" name="Google Shape;1975;p6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9" name="Google Shape;1979;p68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68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68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2" name="Google Shape;1982;p68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1983" name="Google Shape;1983;p6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68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68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68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68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68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68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68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69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6" name="Google Shape;1996;p69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7" name="Google Shape;1997;p69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8" name="Google Shape;1998;p69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9" name="Google Shape;1999;p69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0" name="Google Shape;2000;p69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69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2" name="Google Shape;2002;p69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69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4" name="Google Shape;2004;p69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5" name="Google Shape;2005;p69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69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69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69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69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69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9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9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69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69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69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2016" name="Google Shape;2016;p6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0" name="Google Shape;2020;p69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69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69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3" name="Google Shape;2023;p69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2024" name="Google Shape;2024;p6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8" name="Google Shape;2028;p69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69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9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69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69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69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69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69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" name="Google Shape;2037;p70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2038" name="Google Shape;2038;p70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0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0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0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0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70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70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70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70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70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70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70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70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70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70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70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0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70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6" name="Google Shape;2056;p70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7" name="Google Shape;2057;p70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71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71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71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71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71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71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71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71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7" name="Google Shape;2067;p7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2068" name="Google Shape;2068;p7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71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71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71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5" name="Google Shape;2075;p7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2076" name="Google Shape;2076;p7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0" name="Google Shape;2080;p71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71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71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71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71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71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71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72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72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72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72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72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72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72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72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6" name="Google Shape;2096;p72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2097" name="Google Shape;2097;p7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72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2102" name="Google Shape;2102;p7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6" name="Google Shape;2106;p72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72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72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72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72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72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72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72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72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72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72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72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3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73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1" name="Google Shape;2121;p73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73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73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73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73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73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73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73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9" name="Google Shape;2129;p73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2130" name="Google Shape;2130;p7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73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2135" name="Google Shape;2135;p7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9" name="Google Shape;2139;p73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73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73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73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73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73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73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73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73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73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73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73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73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74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74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74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74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4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74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74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74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4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74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74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74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5" name="Google Shape;2165;p74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166" name="Google Shape;2166;p74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167" name="Google Shape;2167;p74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74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74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74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1" name="Google Shape;2171;p74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172" name="Google Shape;2172;p74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74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74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74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6" name="Google Shape;2176;p74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74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74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4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74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74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74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74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74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74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74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74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74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76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4" name="Google Shape;2194;p76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5" name="Google Shape;2195;p76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76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76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76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76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76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76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76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76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76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76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76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76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76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76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76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76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76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76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6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76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6" name="Google Shape;2216;p76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2217" name="Google Shape;2217;p76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6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6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6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6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77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4" name="Google Shape;2224;p77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5" name="Google Shape;2225;p77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6" name="Google Shape;2226;p77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77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77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77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77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77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77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77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77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77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77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77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77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77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77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77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77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77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77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78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2247" name="Google Shape;2247;p78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8" name="Google Shape;2248;p78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78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78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78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78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78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78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78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6" name="Google Shape;2256;p78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2257" name="Google Shape;2257;p7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1" name="Google Shape;2261;p78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2262" name="Google Shape;2262;p78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8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8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8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6" name="Google Shape;2266;p78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78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78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78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78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78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78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78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78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78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78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78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79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0" name="Google Shape;2280;p79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1" name="Google Shape;2281;p79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2" name="Google Shape;2282;p79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3" name="Google Shape;2283;p79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4" name="Google Shape;2284;p79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79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79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79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79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79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79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79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79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79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79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79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79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79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79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79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79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79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79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79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79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79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79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79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8" name="Google Shape;2308;p79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79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79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79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79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79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79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79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6" name="Google Shape;2316;p79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2317" name="Google Shape;2317;p7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1" name="Google Shape;2321;p79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2322" name="Google Shape;2322;p7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6" name="Google Shape;2326;p79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79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79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79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79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79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79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79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79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79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79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79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79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80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1" name="Google Shape;2341;p80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80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80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80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5" name="Google Shape;2345;p80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2346" name="Google Shape;2346;p8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8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8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8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0" name="Google Shape;2350;p80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80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80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80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80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80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80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80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80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9" name="Google Shape;2359;p80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2360" name="Google Shape;2360;p8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8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8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8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4" name="Google Shape;2364;p80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80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80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80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81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0" name="Google Shape;2370;p81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81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81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81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81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81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81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81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81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81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81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81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81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81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81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81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386" name="Google Shape;2386;p81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81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81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81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81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82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93" name="Google Shape;2393;p82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82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82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82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82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82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82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82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82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82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82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82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5" name="Google Shape;2405;p82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406" name="Google Shape;2406;p82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407" name="Google Shape;2407;p82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82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82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82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1" name="Google Shape;2411;p82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412" name="Google Shape;2412;p82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82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2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2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6" name="Google Shape;2416;p82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82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82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82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82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82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82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82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82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82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82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82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82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9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83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1" name="Google Shape;2431;p83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2" name="Google Shape;2432;p83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83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83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83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83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83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83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83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83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83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83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83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83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83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83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83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83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9" name="Google Shape;2449;p83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450" name="Google Shape;2450;p8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3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84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7" name="Google Shape;2457;p84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84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84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84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84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84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84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84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84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84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84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84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84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84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84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84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85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75" name="Google Shape;2475;p85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6" name="Google Shape;2476;p85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85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85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85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85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85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85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85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85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85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85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85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8" name="Google Shape;2488;p85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489" name="Google Shape;2489;p85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490" name="Google Shape;2490;p85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85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85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85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4" name="Google Shape;2494;p85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495" name="Google Shape;2495;p85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85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85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85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9" name="Google Shape;2499;p85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85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85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85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85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85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85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85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85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85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85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85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87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4" name="Google Shape;2514;p87">
            <a:hlinkClick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5" name="Google Shape;2515;p87">
            <a:hlinkClick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6" name="Google Shape;2516;p87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7" name="Google Shape;2517;p87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8" name="Google Shape;2518;p87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9" name="Google Shape;2519;p87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0" name="Google Shape;2520;p87">
            <a:hlinkClick action="ppaction://hlinksldjump" r:id="rId2"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1" name="Google Shape;2521;p87">
            <a:hlinkClick action="ppaction://hlinksldjump" r:id="rId3"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2" name="Google Shape;2522;p87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3" name="Google Shape;2523;p87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4" name="Google Shape;2524;p87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5" name="Google Shape;2525;p87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6" name="Google Shape;2526;p87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87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87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87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87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87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87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87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87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87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6" name="Google Shape;2536;p87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2537" name="Google Shape;2537;p8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1" name="Google Shape;2541;p87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2542" name="Google Shape;2542;p87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7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7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7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6" name="Google Shape;2546;p87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87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87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87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87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87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8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8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87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87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87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87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88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60" name="Google Shape;2560;p88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61" name="Google Shape;2561;p88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2" name="Google Shape;2562;p88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88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88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88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88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88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88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88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88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88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88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88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88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88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88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88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8" name="Google Shape;2578;p88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2579" name="Google Shape;2579;p88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8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8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8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8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89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6" name="Google Shape;2586;p89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87" name="Google Shape;2587;p89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8" name="Google Shape;2588;p89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89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89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89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89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89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89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89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89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89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89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89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89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89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8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89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89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89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6" name="Google Shape;2606;p8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07" name="Google Shape;2607;p8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90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4" name="Google Shape;2614;p90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5" name="Google Shape;2615;p90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6" name="Google Shape;2616;p90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90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90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90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90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90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90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90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90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90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9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90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90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90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90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90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90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90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90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5" name="Google Shape;2635;p90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2636" name="Google Shape;2636;p9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9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9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9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0" name="Google Shape;2640;p90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2641" name="Google Shape;2641;p90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90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90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90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5" name="Google Shape;2645;p90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91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8" name="Google Shape;2648;p91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9" name="Google Shape;2649;p91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91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91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91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91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91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91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91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91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91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91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91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91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91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91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91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91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91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91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91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91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91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91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91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91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91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91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91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91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8" name="Google Shape;2678;p91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2679" name="Google Shape;2679;p91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2680" name="Google Shape;2680;p9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9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9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9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4" name="Google Shape;2684;p91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2685" name="Google Shape;2685;p9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9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9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9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9" name="Google Shape;2689;p91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91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91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91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91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91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91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91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91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91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91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91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91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92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4" name="Google Shape;2704;p92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92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92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92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92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92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92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92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92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92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92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92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92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92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92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92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92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21" name="Google Shape;2721;p92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2" name="Google Shape;2722;p92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23" name="Google Shape;2723;p92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4" name="Google Shape;2724;p92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25" name="Google Shape;2725;p92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6" name="Google Shape;2726;p92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7" name="Google Shape;2727;p92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8" name="Google Shape;2728;p92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9" name="Google Shape;2729;p92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30" name="Google Shape;2730;p92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1" name="Google Shape;2731;p92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0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93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734" name="Google Shape;2734;p93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5" name="Google Shape;2735;p93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736" name="Google Shape;2736;p93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7" name="Google Shape;2737;p93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2738" name="Google Shape;2738;p93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9" name="Google Shape;2739;p93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93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1" name="Google Shape;2741;p93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93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93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93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93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93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93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93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9" name="Google Shape;2749;p93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2750" name="Google Shape;2750;p9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93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2755" name="Google Shape;2755;p9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9" name="Google Shape;2759;p93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93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93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93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93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93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93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93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93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93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93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93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93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94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4" name="Google Shape;2774;p94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94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94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94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94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94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94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94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94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94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94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94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94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94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94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94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94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94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94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95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5" name="Google Shape;2795;p95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6" name="Google Shape;2796;p95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95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95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95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95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95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95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95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4" name="Google Shape;2804;p9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2805" name="Google Shape;2805;p9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9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2810" name="Google Shape;2810;p9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4" name="Google Shape;2814;p95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95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95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95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95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95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95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95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95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95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95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95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95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96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9" name="Google Shape;2829;p96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830" name="Google Shape;2830;p96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2831" name="Google Shape;2831;p96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6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6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6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6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6" name="Google Shape;2836;p96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96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96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96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96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96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96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96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96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96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96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96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96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96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96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96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96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97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5" name="Google Shape;2855;p97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6" name="Google Shape;2856;p97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97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97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97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97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97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97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97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97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97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97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97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97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97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97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97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98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4" name="Google Shape;2874;p98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75" name="Google Shape;2875;p98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98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98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98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98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98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98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98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98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98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98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98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98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98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98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99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2" name="Google Shape;2892;p99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3" name="Google Shape;2893;p99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99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99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99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99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99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99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99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99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99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99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99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99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99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99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99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99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100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2" name="Google Shape;2912;p100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3" name="Google Shape;2913;p100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100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100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100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100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100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100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100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100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100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100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100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100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100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100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100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100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100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100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100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100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100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100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100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100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100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101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1" name="Google Shape;2941;p101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2" name="Google Shape;2942;p101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3" name="Google Shape;2943;p101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4" name="Google Shape;2944;p101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101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101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101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101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101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101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101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101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101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101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101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101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101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101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101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101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101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101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102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5" name="Google Shape;2965;p102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6" name="Google Shape;2966;p102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7" name="Google Shape;2967;p102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8" name="Google Shape;2968;p102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102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102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102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102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102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102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102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102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102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102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102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102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102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102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65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51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87.xml"/><Relationship Id="rId37" Type="http://schemas.openxmlformats.org/officeDocument/2006/relationships/theme" Target="../theme/theme4.xml"/><Relationship Id="rId14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8.xml"/><Relationship Id="rId22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26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33.xml"/><Relationship Id="rId28" Type="http://schemas.openxmlformats.org/officeDocument/2006/relationships/slideLayout" Target="../slideLayouts/slideLayout136.xml"/><Relationship Id="rId27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39.xml"/><Relationship Id="rId30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19.xml"/><Relationship Id="rId33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23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44.xml"/><Relationship Id="rId17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27.xml"/><Relationship Id="rId18" Type="http://schemas.openxmlformats.org/officeDocument/2006/relationships/slideLayout" Target="../slideLayouts/slideLayout1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9" name="Google Shape;1099;p38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1" name="Google Shape;2191;p75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3" name="Google Shape;3283;p112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1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6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p149"/>
          <p:cNvSpPr txBox="1"/>
          <p:nvPr>
            <p:ph type="ctrTitle"/>
          </p:nvPr>
        </p:nvSpPr>
        <p:spPr>
          <a:xfrm>
            <a:off x="3300025" y="1797113"/>
            <a:ext cx="59481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Characterization of GJ 436 b</a:t>
            </a:r>
            <a:endParaRPr/>
          </a:p>
        </p:txBody>
      </p:sp>
      <p:sp>
        <p:nvSpPr>
          <p:cNvPr id="4378" name="Google Shape;4378;p149"/>
          <p:cNvSpPr txBox="1"/>
          <p:nvPr>
            <p:ph idx="1" type="subTitle"/>
          </p:nvPr>
        </p:nvSpPr>
        <p:spPr>
          <a:xfrm>
            <a:off x="4108425" y="3345650"/>
            <a:ext cx="45852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Aiden Zelakiewicz, Sydney Petz, </a:t>
            </a:r>
            <a:r>
              <a:rPr lang="en"/>
              <a:t>Justin Anderson</a:t>
            </a:r>
            <a:endParaRPr/>
          </a:p>
        </p:txBody>
      </p:sp>
      <p:sp>
        <p:nvSpPr>
          <p:cNvPr id="4379" name="Google Shape;4379;p149"/>
          <p:cNvSpPr/>
          <p:nvPr/>
        </p:nvSpPr>
        <p:spPr>
          <a:xfrm>
            <a:off x="2768875" y="2501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0" name="Google Shape;4380;p149"/>
          <p:cNvSpPr/>
          <p:nvPr/>
        </p:nvSpPr>
        <p:spPr>
          <a:xfrm>
            <a:off x="699130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1" name="Google Shape;4381;p149"/>
          <p:cNvSpPr/>
          <p:nvPr/>
        </p:nvSpPr>
        <p:spPr>
          <a:xfrm>
            <a:off x="1683850" y="6064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2" name="Google Shape;4382;p149"/>
          <p:cNvSpPr/>
          <p:nvPr/>
        </p:nvSpPr>
        <p:spPr>
          <a:xfrm>
            <a:off x="8279200" y="3586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3" name="Google Shape;4383;p149"/>
          <p:cNvSpPr/>
          <p:nvPr/>
        </p:nvSpPr>
        <p:spPr>
          <a:xfrm>
            <a:off x="2085475" y="1832325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4" name="Google Shape;4384;p149"/>
          <p:cNvSpPr/>
          <p:nvPr/>
        </p:nvSpPr>
        <p:spPr>
          <a:xfrm>
            <a:off x="250075" y="2250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5" name="Google Shape;4385;p149"/>
          <p:cNvSpPr/>
          <p:nvPr/>
        </p:nvSpPr>
        <p:spPr>
          <a:xfrm>
            <a:off x="3073325" y="16750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6" name="Google Shape;4386;p149"/>
          <p:cNvSpPr/>
          <p:nvPr/>
        </p:nvSpPr>
        <p:spPr>
          <a:xfrm>
            <a:off x="1007400" y="396647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7" name="Google Shape;4387;p149"/>
          <p:cNvSpPr/>
          <p:nvPr/>
        </p:nvSpPr>
        <p:spPr>
          <a:xfrm>
            <a:off x="1958100" y="43909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8" name="Google Shape;4388;p149"/>
          <p:cNvSpPr/>
          <p:nvPr/>
        </p:nvSpPr>
        <p:spPr>
          <a:xfrm>
            <a:off x="2753888" y="4593825"/>
            <a:ext cx="220713" cy="294030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9" name="Google Shape;4389;p149"/>
          <p:cNvSpPr/>
          <p:nvPr/>
        </p:nvSpPr>
        <p:spPr>
          <a:xfrm>
            <a:off x="561413" y="4530988"/>
            <a:ext cx="316817" cy="419709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0" name="Google Shape;4390;p149"/>
          <p:cNvSpPr/>
          <p:nvPr/>
        </p:nvSpPr>
        <p:spPr>
          <a:xfrm>
            <a:off x="4785800" y="2829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1" name="Google Shape;4391;p149"/>
          <p:cNvSpPr/>
          <p:nvPr/>
        </p:nvSpPr>
        <p:spPr>
          <a:xfrm>
            <a:off x="8483525" y="48878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2" name="Google Shape;4392;p149"/>
          <p:cNvSpPr/>
          <p:nvPr/>
        </p:nvSpPr>
        <p:spPr>
          <a:xfrm>
            <a:off x="8825650" y="3773355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3" name="Google Shape;4393;p149"/>
          <p:cNvSpPr/>
          <p:nvPr/>
        </p:nvSpPr>
        <p:spPr>
          <a:xfrm>
            <a:off x="2579100" y="3486930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4" name="Google Shape;4394;p149"/>
          <p:cNvSpPr/>
          <p:nvPr/>
        </p:nvSpPr>
        <p:spPr>
          <a:xfrm>
            <a:off x="4048400" y="46955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5" name="Google Shape;4395;p149"/>
          <p:cNvSpPr/>
          <p:nvPr/>
        </p:nvSpPr>
        <p:spPr>
          <a:xfrm>
            <a:off x="5181325" y="32026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6" name="Google Shape;4396;p149"/>
          <p:cNvGrpSpPr/>
          <p:nvPr/>
        </p:nvGrpSpPr>
        <p:grpSpPr>
          <a:xfrm rot="4899120">
            <a:off x="-1952663" y="516171"/>
            <a:ext cx="4389131" cy="3990235"/>
            <a:chOff x="5456497" y="4000159"/>
            <a:chExt cx="430914" cy="391713"/>
          </a:xfrm>
        </p:grpSpPr>
        <p:sp>
          <p:nvSpPr>
            <p:cNvPr id="4397" name="Google Shape;4397;p149"/>
            <p:cNvSpPr/>
            <p:nvPr/>
          </p:nvSpPr>
          <p:spPr>
            <a:xfrm>
              <a:off x="5584699" y="4077046"/>
              <a:ext cx="204019" cy="224771"/>
            </a:xfrm>
            <a:custGeom>
              <a:rect b="b" l="l" r="r" t="t"/>
              <a:pathLst>
                <a:path extrusionOk="0" h="7972" w="7236">
                  <a:moveTo>
                    <a:pt x="6221" y="0"/>
                  </a:moveTo>
                  <a:lnTo>
                    <a:pt x="5925" y="162"/>
                  </a:lnTo>
                  <a:lnTo>
                    <a:pt x="5861" y="124"/>
                  </a:lnTo>
                  <a:lnTo>
                    <a:pt x="5535" y="888"/>
                  </a:lnTo>
                  <a:lnTo>
                    <a:pt x="4303" y="2411"/>
                  </a:lnTo>
                  <a:lnTo>
                    <a:pt x="2067" y="4969"/>
                  </a:lnTo>
                  <a:lnTo>
                    <a:pt x="1" y="6554"/>
                  </a:lnTo>
                  <a:cubicBezTo>
                    <a:pt x="208" y="7071"/>
                    <a:pt x="491" y="7550"/>
                    <a:pt x="832" y="7972"/>
                  </a:cubicBezTo>
                  <a:lnTo>
                    <a:pt x="2261" y="6968"/>
                  </a:lnTo>
                  <a:lnTo>
                    <a:pt x="5229" y="4291"/>
                  </a:lnTo>
                  <a:lnTo>
                    <a:pt x="7236" y="1534"/>
                  </a:lnTo>
                  <a:lnTo>
                    <a:pt x="7236" y="874"/>
                  </a:lnTo>
                  <a:cubicBezTo>
                    <a:pt x="7179" y="810"/>
                    <a:pt x="7117" y="745"/>
                    <a:pt x="7055" y="681"/>
                  </a:cubicBezTo>
                  <a:cubicBezTo>
                    <a:pt x="6794" y="422"/>
                    <a:pt x="6517" y="194"/>
                    <a:pt x="6221" y="0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149"/>
            <p:cNvSpPr/>
            <p:nvPr/>
          </p:nvSpPr>
          <p:spPr>
            <a:xfrm>
              <a:off x="5547002" y="4254759"/>
              <a:ext cx="69078" cy="64059"/>
            </a:xfrm>
            <a:custGeom>
              <a:rect b="b" l="l" r="r" t="t"/>
              <a:pathLst>
                <a:path extrusionOk="0" h="2272" w="2450">
                  <a:moveTo>
                    <a:pt x="1666" y="1"/>
                  </a:moveTo>
                  <a:lnTo>
                    <a:pt x="1249" y="321"/>
                  </a:lnTo>
                  <a:lnTo>
                    <a:pt x="84" y="961"/>
                  </a:lnTo>
                  <a:lnTo>
                    <a:pt x="1" y="1257"/>
                  </a:lnTo>
                  <a:cubicBezTo>
                    <a:pt x="194" y="1553"/>
                    <a:pt x="423" y="1830"/>
                    <a:pt x="684" y="2091"/>
                  </a:cubicBezTo>
                  <a:cubicBezTo>
                    <a:pt x="746" y="2153"/>
                    <a:pt x="811" y="2215"/>
                    <a:pt x="875" y="2272"/>
                  </a:cubicBezTo>
                  <a:lnTo>
                    <a:pt x="1316" y="2272"/>
                  </a:lnTo>
                  <a:lnTo>
                    <a:pt x="2449" y="1475"/>
                  </a:lnTo>
                  <a:cubicBezTo>
                    <a:pt x="2118" y="1029"/>
                    <a:pt x="1854" y="534"/>
                    <a:pt x="1666" y="1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149"/>
            <p:cNvSpPr/>
            <p:nvPr/>
          </p:nvSpPr>
          <p:spPr>
            <a:xfrm>
              <a:off x="5633561" y="4149395"/>
              <a:ext cx="195448" cy="204865"/>
            </a:xfrm>
            <a:custGeom>
              <a:rect b="b" l="l" r="r" t="t"/>
              <a:pathLst>
                <a:path extrusionOk="0" h="7266" w="6932">
                  <a:moveTo>
                    <a:pt x="6565" y="1"/>
                  </a:moveTo>
                  <a:lnTo>
                    <a:pt x="6216" y="157"/>
                  </a:lnTo>
                  <a:lnTo>
                    <a:pt x="1" y="6286"/>
                  </a:lnTo>
                  <a:cubicBezTo>
                    <a:pt x="587" y="6743"/>
                    <a:pt x="1262" y="7079"/>
                    <a:pt x="2002" y="7265"/>
                  </a:cubicBezTo>
                  <a:lnTo>
                    <a:pt x="4623" y="5158"/>
                  </a:lnTo>
                  <a:lnTo>
                    <a:pt x="6552" y="2823"/>
                  </a:lnTo>
                  <a:lnTo>
                    <a:pt x="6931" y="1973"/>
                  </a:lnTo>
                  <a:cubicBezTo>
                    <a:pt x="6931" y="1303"/>
                    <a:pt x="6810" y="633"/>
                    <a:pt x="6565" y="1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149"/>
            <p:cNvSpPr/>
            <p:nvPr/>
          </p:nvSpPr>
          <p:spPr>
            <a:xfrm>
              <a:off x="5619605" y="4321074"/>
              <a:ext cx="73927" cy="37809"/>
            </a:xfrm>
            <a:custGeom>
              <a:rect b="b" l="l" r="r" t="t"/>
              <a:pathLst>
                <a:path extrusionOk="0" h="1341" w="2622">
                  <a:moveTo>
                    <a:pt x="697" y="0"/>
                  </a:moveTo>
                  <a:lnTo>
                    <a:pt x="1" y="686"/>
                  </a:lnTo>
                  <a:lnTo>
                    <a:pt x="1" y="972"/>
                  </a:lnTo>
                  <a:cubicBezTo>
                    <a:pt x="633" y="1219"/>
                    <a:pt x="1303" y="1340"/>
                    <a:pt x="1973" y="1340"/>
                  </a:cubicBezTo>
                  <a:lnTo>
                    <a:pt x="2468" y="1206"/>
                  </a:lnTo>
                  <a:lnTo>
                    <a:pt x="2621" y="1079"/>
                  </a:lnTo>
                  <a:cubicBezTo>
                    <a:pt x="1908" y="851"/>
                    <a:pt x="1257" y="482"/>
                    <a:pt x="697" y="0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149"/>
            <p:cNvSpPr/>
            <p:nvPr/>
          </p:nvSpPr>
          <p:spPr>
            <a:xfrm>
              <a:off x="5507878" y="4002837"/>
              <a:ext cx="379533" cy="385623"/>
            </a:xfrm>
            <a:custGeom>
              <a:rect b="b" l="l" r="r" t="t"/>
              <a:pathLst>
                <a:path extrusionOk="0" h="13677" w="13461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149"/>
            <p:cNvSpPr/>
            <p:nvPr/>
          </p:nvSpPr>
          <p:spPr>
            <a:xfrm>
              <a:off x="5507878" y="4002837"/>
              <a:ext cx="379533" cy="385623"/>
            </a:xfrm>
            <a:custGeom>
              <a:rect b="b" l="l" r="r" t="t"/>
              <a:pathLst>
                <a:path extrusionOk="0" h="13677" w="13461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149"/>
            <p:cNvSpPr/>
            <p:nvPr/>
          </p:nvSpPr>
          <p:spPr>
            <a:xfrm>
              <a:off x="5689697" y="4000159"/>
              <a:ext cx="150308" cy="64905"/>
            </a:xfrm>
            <a:custGeom>
              <a:rect b="b" l="l" r="r" t="t"/>
              <a:pathLst>
                <a:path extrusionOk="0" h="2302" w="5331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149"/>
            <p:cNvSpPr/>
            <p:nvPr/>
          </p:nvSpPr>
          <p:spPr>
            <a:xfrm>
              <a:off x="5456497" y="4220023"/>
              <a:ext cx="77254" cy="171849"/>
            </a:xfrm>
            <a:custGeom>
              <a:rect b="b" l="l" r="r" t="t"/>
              <a:pathLst>
                <a:path extrusionOk="0" h="6095" w="274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149"/>
            <p:cNvSpPr/>
            <p:nvPr/>
          </p:nvSpPr>
          <p:spPr>
            <a:xfrm>
              <a:off x="5689697" y="4000159"/>
              <a:ext cx="150308" cy="64905"/>
            </a:xfrm>
            <a:custGeom>
              <a:rect b="b" l="l" r="r" t="t"/>
              <a:pathLst>
                <a:path extrusionOk="0" h="2302" w="5331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149"/>
            <p:cNvSpPr/>
            <p:nvPr/>
          </p:nvSpPr>
          <p:spPr>
            <a:xfrm>
              <a:off x="5456497" y="4220023"/>
              <a:ext cx="77254" cy="171849"/>
            </a:xfrm>
            <a:custGeom>
              <a:rect b="b" l="l" r="r" t="t"/>
              <a:pathLst>
                <a:path extrusionOk="0" h="6095" w="274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149"/>
            <p:cNvSpPr/>
            <p:nvPr/>
          </p:nvSpPr>
          <p:spPr>
            <a:xfrm>
              <a:off x="5573562" y="4052376"/>
              <a:ext cx="158653" cy="186876"/>
            </a:xfrm>
            <a:custGeom>
              <a:rect b="b" l="l" r="r" t="t"/>
              <a:pathLst>
                <a:path extrusionOk="0" h="6628" w="5627">
                  <a:moveTo>
                    <a:pt x="4281" y="1"/>
                  </a:moveTo>
                  <a:cubicBezTo>
                    <a:pt x="3503" y="170"/>
                    <a:pt x="2790" y="512"/>
                    <a:pt x="2177" y="975"/>
                  </a:cubicBezTo>
                  <a:lnTo>
                    <a:pt x="974" y="2234"/>
                  </a:lnTo>
                  <a:cubicBezTo>
                    <a:pt x="361" y="3124"/>
                    <a:pt x="0" y="4203"/>
                    <a:pt x="0" y="5371"/>
                  </a:cubicBezTo>
                  <a:cubicBezTo>
                    <a:pt x="0" y="5804"/>
                    <a:pt x="52" y="6224"/>
                    <a:pt x="146" y="6627"/>
                  </a:cubicBezTo>
                  <a:lnTo>
                    <a:pt x="2306" y="4704"/>
                  </a:lnTo>
                  <a:lnTo>
                    <a:pt x="4881" y="2021"/>
                  </a:lnTo>
                  <a:lnTo>
                    <a:pt x="5626" y="646"/>
                  </a:lnTo>
                  <a:lnTo>
                    <a:pt x="5570" y="614"/>
                  </a:lnTo>
                  <a:lnTo>
                    <a:pt x="5570" y="326"/>
                  </a:lnTo>
                  <a:cubicBezTo>
                    <a:pt x="5153" y="165"/>
                    <a:pt x="4720" y="57"/>
                    <a:pt x="4281" y="1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149"/>
            <p:cNvSpPr/>
            <p:nvPr/>
          </p:nvSpPr>
          <p:spPr>
            <a:xfrm>
              <a:off x="5520978" y="4050938"/>
              <a:ext cx="178164" cy="212957"/>
            </a:xfrm>
            <a:custGeom>
              <a:rect b="b" l="l" r="r" t="t"/>
              <a:pathLst>
                <a:path extrusionOk="0" h="7553" w="6319">
                  <a:moveTo>
                    <a:pt x="5467" y="0"/>
                  </a:moveTo>
                  <a:cubicBezTo>
                    <a:pt x="5450" y="0"/>
                    <a:pt x="5434" y="0"/>
                    <a:pt x="5417" y="1"/>
                  </a:cubicBezTo>
                  <a:lnTo>
                    <a:pt x="4758" y="280"/>
                  </a:lnTo>
                  <a:lnTo>
                    <a:pt x="493" y="4749"/>
                  </a:lnTo>
                  <a:lnTo>
                    <a:pt x="9" y="5408"/>
                  </a:lnTo>
                  <a:cubicBezTo>
                    <a:pt x="1" y="6097"/>
                    <a:pt x="127" y="6786"/>
                    <a:pt x="378" y="7437"/>
                  </a:cubicBezTo>
                  <a:lnTo>
                    <a:pt x="700" y="7437"/>
                  </a:lnTo>
                  <a:lnTo>
                    <a:pt x="781" y="7553"/>
                  </a:lnTo>
                  <a:lnTo>
                    <a:pt x="1946" y="6740"/>
                  </a:lnTo>
                  <a:lnTo>
                    <a:pt x="2360" y="6374"/>
                  </a:lnTo>
                  <a:cubicBezTo>
                    <a:pt x="2301" y="6054"/>
                    <a:pt x="2272" y="5729"/>
                    <a:pt x="2272" y="5392"/>
                  </a:cubicBezTo>
                  <a:cubicBezTo>
                    <a:pt x="2272" y="2852"/>
                    <a:pt x="3983" y="716"/>
                    <a:pt x="6318" y="68"/>
                  </a:cubicBezTo>
                  <a:cubicBezTo>
                    <a:pt x="6036" y="22"/>
                    <a:pt x="5752" y="0"/>
                    <a:pt x="5467" y="0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149"/>
            <p:cNvSpPr/>
            <p:nvPr/>
          </p:nvSpPr>
          <p:spPr>
            <a:xfrm>
              <a:off x="5684228" y="4204995"/>
              <a:ext cx="144781" cy="151689"/>
            </a:xfrm>
            <a:custGeom>
              <a:rect b="b" l="l" r="r" t="t"/>
              <a:pathLst>
                <a:path extrusionOk="0" h="5380" w="5135">
                  <a:moveTo>
                    <a:pt x="5134" y="1"/>
                  </a:moveTo>
                  <a:cubicBezTo>
                    <a:pt x="4499" y="945"/>
                    <a:pt x="3652" y="1973"/>
                    <a:pt x="2651" y="2974"/>
                  </a:cubicBezTo>
                  <a:cubicBezTo>
                    <a:pt x="1758" y="3864"/>
                    <a:pt x="851" y="4631"/>
                    <a:pt x="1" y="5234"/>
                  </a:cubicBezTo>
                  <a:cubicBezTo>
                    <a:pt x="197" y="5296"/>
                    <a:pt x="404" y="5342"/>
                    <a:pt x="612" y="5379"/>
                  </a:cubicBezTo>
                  <a:cubicBezTo>
                    <a:pt x="1685" y="5194"/>
                    <a:pt x="2710" y="4690"/>
                    <a:pt x="3539" y="3862"/>
                  </a:cubicBezTo>
                  <a:cubicBezTo>
                    <a:pt x="4604" y="2796"/>
                    <a:pt x="5134" y="1400"/>
                    <a:pt x="5134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149"/>
            <p:cNvSpPr/>
            <p:nvPr/>
          </p:nvSpPr>
          <p:spPr>
            <a:xfrm>
              <a:off x="5674980" y="4349748"/>
              <a:ext cx="32875" cy="9135"/>
            </a:xfrm>
            <a:custGeom>
              <a:rect b="b" l="l" r="r" t="t"/>
              <a:pathLst>
                <a:path extrusionOk="0" h="324" w="1166">
                  <a:moveTo>
                    <a:pt x="466" y="0"/>
                  </a:moveTo>
                  <a:cubicBezTo>
                    <a:pt x="310" y="113"/>
                    <a:pt x="154" y="221"/>
                    <a:pt x="1" y="323"/>
                  </a:cubicBezTo>
                  <a:cubicBezTo>
                    <a:pt x="391" y="323"/>
                    <a:pt x="781" y="283"/>
                    <a:pt x="1166" y="197"/>
                  </a:cubicBezTo>
                  <a:cubicBezTo>
                    <a:pt x="926" y="151"/>
                    <a:pt x="695" y="84"/>
                    <a:pt x="466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149"/>
            <p:cNvSpPr/>
            <p:nvPr/>
          </p:nvSpPr>
          <p:spPr>
            <a:xfrm>
              <a:off x="5576212" y="4061708"/>
              <a:ext cx="184001" cy="205457"/>
            </a:xfrm>
            <a:custGeom>
              <a:rect b="b" l="l" r="r" t="t"/>
              <a:pathLst>
                <a:path extrusionOk="0" h="7287" w="6526">
                  <a:moveTo>
                    <a:pt x="5478" y="1"/>
                  </a:moveTo>
                  <a:cubicBezTo>
                    <a:pt x="4962" y="1015"/>
                    <a:pt x="3824" y="2473"/>
                    <a:pt x="2355" y="3942"/>
                  </a:cubicBezTo>
                  <a:cubicBezTo>
                    <a:pt x="1540" y="4757"/>
                    <a:pt x="730" y="5468"/>
                    <a:pt x="1" y="6027"/>
                  </a:cubicBezTo>
                  <a:cubicBezTo>
                    <a:pt x="79" y="6469"/>
                    <a:pt x="208" y="6888"/>
                    <a:pt x="383" y="7286"/>
                  </a:cubicBezTo>
                  <a:cubicBezTo>
                    <a:pt x="1238" y="6684"/>
                    <a:pt x="2236" y="5836"/>
                    <a:pt x="3243" y="4830"/>
                  </a:cubicBezTo>
                  <a:cubicBezTo>
                    <a:pt x="4889" y="3183"/>
                    <a:pt x="6113" y="1553"/>
                    <a:pt x="6525" y="547"/>
                  </a:cubicBezTo>
                  <a:cubicBezTo>
                    <a:pt x="6194" y="323"/>
                    <a:pt x="5842" y="143"/>
                    <a:pt x="5478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149"/>
            <p:cNvSpPr/>
            <p:nvPr/>
          </p:nvSpPr>
          <p:spPr>
            <a:xfrm>
              <a:off x="5531749" y="4223604"/>
              <a:ext cx="64369" cy="66709"/>
            </a:xfrm>
            <a:custGeom>
              <a:rect b="b" l="l" r="r" t="t"/>
              <a:pathLst>
                <a:path extrusionOk="0" h="2366" w="2283">
                  <a:moveTo>
                    <a:pt x="1941" y="0"/>
                  </a:moveTo>
                  <a:cubicBezTo>
                    <a:pt x="1212" y="589"/>
                    <a:pt x="542" y="1044"/>
                    <a:pt x="1" y="1318"/>
                  </a:cubicBezTo>
                  <a:cubicBezTo>
                    <a:pt x="141" y="1682"/>
                    <a:pt x="324" y="2031"/>
                    <a:pt x="544" y="2365"/>
                  </a:cubicBezTo>
                  <a:cubicBezTo>
                    <a:pt x="1010" y="2174"/>
                    <a:pt x="1610" y="1808"/>
                    <a:pt x="2282" y="1308"/>
                  </a:cubicBezTo>
                  <a:cubicBezTo>
                    <a:pt x="2116" y="899"/>
                    <a:pt x="2000" y="457"/>
                    <a:pt x="1941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149"/>
            <p:cNvSpPr/>
            <p:nvPr/>
          </p:nvSpPr>
          <p:spPr>
            <a:xfrm>
              <a:off x="5582049" y="4061708"/>
              <a:ext cx="84021" cy="92113"/>
            </a:xfrm>
            <a:custGeom>
              <a:rect b="b" l="l" r="r" t="t"/>
              <a:pathLst>
                <a:path extrusionOk="0" h="3267" w="2980">
                  <a:moveTo>
                    <a:pt x="2979" y="1"/>
                  </a:moveTo>
                  <a:lnTo>
                    <a:pt x="2979" y="1"/>
                  </a:lnTo>
                  <a:cubicBezTo>
                    <a:pt x="1585" y="617"/>
                    <a:pt x="496" y="1803"/>
                    <a:pt x="1" y="3267"/>
                  </a:cubicBezTo>
                  <a:cubicBezTo>
                    <a:pt x="251" y="3035"/>
                    <a:pt x="504" y="2793"/>
                    <a:pt x="754" y="2540"/>
                  </a:cubicBezTo>
                  <a:cubicBezTo>
                    <a:pt x="1637" y="1661"/>
                    <a:pt x="2395" y="781"/>
                    <a:pt x="2979" y="1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149"/>
            <p:cNvSpPr/>
            <p:nvPr/>
          </p:nvSpPr>
          <p:spPr>
            <a:xfrm>
              <a:off x="5521289" y="4051248"/>
              <a:ext cx="152422" cy="152338"/>
            </a:xfrm>
            <a:custGeom>
              <a:rect b="b" l="l" r="r" t="t"/>
              <a:pathLst>
                <a:path extrusionOk="0" h="5403" w="5406">
                  <a:moveTo>
                    <a:pt x="5406" y="0"/>
                  </a:moveTo>
                  <a:cubicBezTo>
                    <a:pt x="4026" y="14"/>
                    <a:pt x="2651" y="544"/>
                    <a:pt x="1599" y="1596"/>
                  </a:cubicBezTo>
                  <a:cubicBezTo>
                    <a:pt x="547" y="2650"/>
                    <a:pt x="14" y="4025"/>
                    <a:pt x="1" y="5403"/>
                  </a:cubicBezTo>
                  <a:cubicBezTo>
                    <a:pt x="832" y="4824"/>
                    <a:pt x="1806" y="4009"/>
                    <a:pt x="2788" y="3035"/>
                  </a:cubicBezTo>
                  <a:cubicBezTo>
                    <a:pt x="3251" y="2059"/>
                    <a:pt x="3991" y="1238"/>
                    <a:pt x="4908" y="676"/>
                  </a:cubicBezTo>
                  <a:cubicBezTo>
                    <a:pt x="5088" y="444"/>
                    <a:pt x="5258" y="218"/>
                    <a:pt x="5406" y="0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p158"/>
          <p:cNvSpPr txBox="1"/>
          <p:nvPr>
            <p:ph idx="1" type="subTitle"/>
          </p:nvPr>
        </p:nvSpPr>
        <p:spPr>
          <a:xfrm>
            <a:off x="564575" y="3324100"/>
            <a:ext cx="2658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3.83 R</a:t>
            </a:r>
            <a:r>
              <a:rPr baseline="-25000" lang="en">
                <a:solidFill>
                  <a:schemeClr val="accent5"/>
                </a:solidFill>
              </a:rPr>
              <a:t>⨁</a:t>
            </a:r>
            <a:endParaRPr baseline="-25000">
              <a:solidFill>
                <a:schemeClr val="accent5"/>
              </a:solidFill>
            </a:endParaRPr>
          </a:p>
        </p:txBody>
      </p:sp>
      <p:sp>
        <p:nvSpPr>
          <p:cNvPr id="4662" name="Google Shape;4662;p158"/>
          <p:cNvSpPr txBox="1"/>
          <p:nvPr>
            <p:ph type="title"/>
          </p:nvPr>
        </p:nvSpPr>
        <p:spPr>
          <a:xfrm>
            <a:off x="716850" y="8834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GJ 436 b - A Super-Neptune</a:t>
            </a:r>
            <a:endParaRPr/>
          </a:p>
        </p:txBody>
      </p:sp>
      <p:sp>
        <p:nvSpPr>
          <p:cNvPr id="4663" name="Google Shape;4663;p158"/>
          <p:cNvSpPr txBox="1"/>
          <p:nvPr>
            <p:ph idx="3" type="subTitle"/>
          </p:nvPr>
        </p:nvSpPr>
        <p:spPr>
          <a:xfrm>
            <a:off x="3321575" y="3324100"/>
            <a:ext cx="2658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24.6 M</a:t>
            </a:r>
            <a:r>
              <a:rPr baseline="-25000" lang="en">
                <a:solidFill>
                  <a:schemeClr val="accent5"/>
                </a:solidFill>
              </a:rPr>
              <a:t>⨁</a:t>
            </a:r>
            <a:endParaRPr baseline="-25000">
              <a:solidFill>
                <a:schemeClr val="accent5"/>
              </a:solidFill>
            </a:endParaRPr>
          </a:p>
        </p:txBody>
      </p:sp>
      <p:sp>
        <p:nvSpPr>
          <p:cNvPr id="4664" name="Google Shape;4664;p158"/>
          <p:cNvSpPr txBox="1"/>
          <p:nvPr>
            <p:ph idx="5" type="subTitle"/>
          </p:nvPr>
        </p:nvSpPr>
        <p:spPr>
          <a:xfrm>
            <a:off x="5920725" y="3324100"/>
            <a:ext cx="2658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2.41 g/cm</a:t>
            </a:r>
            <a:r>
              <a:rPr baseline="30000" lang="en">
                <a:solidFill>
                  <a:schemeClr val="accent5"/>
                </a:solidFill>
              </a:rPr>
              <a:t>3</a:t>
            </a:r>
            <a:endParaRPr baseline="30000">
              <a:solidFill>
                <a:schemeClr val="accent5"/>
              </a:solidFill>
            </a:endParaRPr>
          </a:p>
        </p:txBody>
      </p:sp>
      <p:grpSp>
        <p:nvGrpSpPr>
          <p:cNvPr id="4665" name="Google Shape;4665;p158"/>
          <p:cNvGrpSpPr/>
          <p:nvPr/>
        </p:nvGrpSpPr>
        <p:grpSpPr>
          <a:xfrm>
            <a:off x="1330516" y="2109980"/>
            <a:ext cx="994566" cy="923550"/>
            <a:chOff x="6240515" y="3293648"/>
            <a:chExt cx="391685" cy="391600"/>
          </a:xfrm>
        </p:grpSpPr>
        <p:sp>
          <p:nvSpPr>
            <p:cNvPr id="4666" name="Google Shape;4666;p158"/>
            <p:cNvSpPr/>
            <p:nvPr/>
          </p:nvSpPr>
          <p:spPr>
            <a:xfrm>
              <a:off x="6331923" y="3349390"/>
              <a:ext cx="84444" cy="116107"/>
            </a:xfrm>
            <a:custGeom>
              <a:rect b="b" l="l" r="r" t="t"/>
              <a:pathLst>
                <a:path extrusionOk="0" h="4118" w="2995">
                  <a:moveTo>
                    <a:pt x="1276" y="1"/>
                  </a:moveTo>
                  <a:lnTo>
                    <a:pt x="520" y="579"/>
                  </a:lnTo>
                  <a:lnTo>
                    <a:pt x="127" y="1249"/>
                  </a:lnTo>
                  <a:lnTo>
                    <a:pt x="0" y="1925"/>
                  </a:lnTo>
                  <a:lnTo>
                    <a:pt x="81" y="2759"/>
                  </a:lnTo>
                  <a:cubicBezTo>
                    <a:pt x="81" y="2759"/>
                    <a:pt x="291" y="3305"/>
                    <a:pt x="304" y="3345"/>
                  </a:cubicBezTo>
                  <a:cubicBezTo>
                    <a:pt x="318" y="3386"/>
                    <a:pt x="880" y="3969"/>
                    <a:pt x="880" y="3969"/>
                  </a:cubicBezTo>
                  <a:lnTo>
                    <a:pt x="1144" y="4109"/>
                  </a:lnTo>
                  <a:lnTo>
                    <a:pt x="1561" y="4117"/>
                  </a:lnTo>
                  <a:cubicBezTo>
                    <a:pt x="2398" y="3808"/>
                    <a:pt x="2995" y="3006"/>
                    <a:pt x="2995" y="2059"/>
                  </a:cubicBezTo>
                  <a:cubicBezTo>
                    <a:pt x="2995" y="1115"/>
                    <a:pt x="2400" y="310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158"/>
            <p:cNvSpPr/>
            <p:nvPr/>
          </p:nvSpPr>
          <p:spPr>
            <a:xfrm>
              <a:off x="6292704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158"/>
            <p:cNvSpPr/>
            <p:nvPr/>
          </p:nvSpPr>
          <p:spPr>
            <a:xfrm>
              <a:off x="6348615" y="3293648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6"/>
                    <a:pt x="0" y="103"/>
                    <a:pt x="0" y="213"/>
                  </a:cubicBezTo>
                  <a:lnTo>
                    <a:pt x="0" y="786"/>
                  </a:lnTo>
                  <a:cubicBezTo>
                    <a:pt x="0" y="899"/>
                    <a:pt x="94" y="991"/>
                    <a:pt x="207" y="991"/>
                  </a:cubicBezTo>
                  <a:cubicBezTo>
                    <a:pt x="320" y="991"/>
                    <a:pt x="412" y="899"/>
                    <a:pt x="407" y="786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158"/>
            <p:cNvSpPr/>
            <p:nvPr/>
          </p:nvSpPr>
          <p:spPr>
            <a:xfrm>
              <a:off x="6348615" y="3493466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3"/>
                    <a:pt x="0" y="102"/>
                    <a:pt x="0" y="213"/>
                  </a:cubicBezTo>
                  <a:lnTo>
                    <a:pt x="0" y="783"/>
                  </a:lnTo>
                  <a:cubicBezTo>
                    <a:pt x="0" y="899"/>
                    <a:pt x="94" y="990"/>
                    <a:pt x="207" y="990"/>
                  </a:cubicBezTo>
                  <a:cubicBezTo>
                    <a:pt x="320" y="990"/>
                    <a:pt x="412" y="899"/>
                    <a:pt x="407" y="783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158"/>
            <p:cNvSpPr/>
            <p:nvPr/>
          </p:nvSpPr>
          <p:spPr>
            <a:xfrm>
              <a:off x="6271614" y="3325170"/>
              <a:ext cx="24614" cy="23430"/>
            </a:xfrm>
            <a:custGeom>
              <a:rect b="b" l="l" r="r" t="t"/>
              <a:pathLst>
                <a:path extrusionOk="0" h="831" w="873">
                  <a:moveTo>
                    <a:pt x="228" y="0"/>
                  </a:moveTo>
                  <a:cubicBezTo>
                    <a:pt x="175" y="0"/>
                    <a:pt x="121" y="21"/>
                    <a:pt x="81" y="61"/>
                  </a:cubicBezTo>
                  <a:cubicBezTo>
                    <a:pt x="0" y="142"/>
                    <a:pt x="0" y="271"/>
                    <a:pt x="81" y="354"/>
                  </a:cubicBezTo>
                  <a:lnTo>
                    <a:pt x="498" y="771"/>
                  </a:lnTo>
                  <a:cubicBezTo>
                    <a:pt x="538" y="812"/>
                    <a:pt x="590" y="830"/>
                    <a:pt x="643" y="830"/>
                  </a:cubicBezTo>
                  <a:cubicBezTo>
                    <a:pt x="695" y="830"/>
                    <a:pt x="748" y="809"/>
                    <a:pt x="791" y="771"/>
                  </a:cubicBezTo>
                  <a:cubicBezTo>
                    <a:pt x="872" y="690"/>
                    <a:pt x="872" y="559"/>
                    <a:pt x="791" y="478"/>
                  </a:cubicBezTo>
                  <a:lnTo>
                    <a:pt x="374" y="61"/>
                  </a:lnTo>
                  <a:cubicBezTo>
                    <a:pt x="334" y="21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158"/>
            <p:cNvSpPr/>
            <p:nvPr/>
          </p:nvSpPr>
          <p:spPr>
            <a:xfrm>
              <a:off x="6412927" y="3466427"/>
              <a:ext cx="24530" cy="23486"/>
            </a:xfrm>
            <a:custGeom>
              <a:rect b="b" l="l" r="r" t="t"/>
              <a:pathLst>
                <a:path extrusionOk="0" h="833" w="870">
                  <a:moveTo>
                    <a:pt x="228" y="0"/>
                  </a:moveTo>
                  <a:cubicBezTo>
                    <a:pt x="175" y="0"/>
                    <a:pt x="122" y="20"/>
                    <a:pt x="82" y="61"/>
                  </a:cubicBezTo>
                  <a:cubicBezTo>
                    <a:pt x="1" y="141"/>
                    <a:pt x="1" y="273"/>
                    <a:pt x="82" y="354"/>
                  </a:cubicBezTo>
                  <a:lnTo>
                    <a:pt x="499" y="771"/>
                  </a:lnTo>
                  <a:cubicBezTo>
                    <a:pt x="539" y="811"/>
                    <a:pt x="590" y="833"/>
                    <a:pt x="644" y="833"/>
                  </a:cubicBezTo>
                  <a:cubicBezTo>
                    <a:pt x="692" y="833"/>
                    <a:pt x="746" y="811"/>
                    <a:pt x="792" y="771"/>
                  </a:cubicBezTo>
                  <a:cubicBezTo>
                    <a:pt x="870" y="690"/>
                    <a:pt x="870" y="558"/>
                    <a:pt x="792" y="478"/>
                  </a:cubicBezTo>
                  <a:lnTo>
                    <a:pt x="375" y="61"/>
                  </a:lnTo>
                  <a:cubicBezTo>
                    <a:pt x="334" y="20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158"/>
            <p:cNvSpPr/>
            <p:nvPr/>
          </p:nvSpPr>
          <p:spPr>
            <a:xfrm>
              <a:off x="6240515" y="3401522"/>
              <a:ext cx="28082" cy="11475"/>
            </a:xfrm>
            <a:custGeom>
              <a:rect b="b" l="l" r="r" t="t"/>
              <a:pathLst>
                <a:path extrusionOk="0" h="407" w="996">
                  <a:moveTo>
                    <a:pt x="207" y="0"/>
                  </a:moveTo>
                  <a:cubicBezTo>
                    <a:pt x="94" y="0"/>
                    <a:pt x="0" y="92"/>
                    <a:pt x="6" y="207"/>
                  </a:cubicBezTo>
                  <a:cubicBezTo>
                    <a:pt x="8" y="318"/>
                    <a:pt x="105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6" y="312"/>
                    <a:pt x="990" y="197"/>
                  </a:cubicBezTo>
                  <a:cubicBezTo>
                    <a:pt x="988" y="86"/>
                    <a:pt x="888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158"/>
            <p:cNvSpPr/>
            <p:nvPr/>
          </p:nvSpPr>
          <p:spPr>
            <a:xfrm>
              <a:off x="6440389" y="3401522"/>
              <a:ext cx="28026" cy="11475"/>
            </a:xfrm>
            <a:custGeom>
              <a:rect b="b" l="l" r="r" t="t"/>
              <a:pathLst>
                <a:path extrusionOk="0" h="407" w="994">
                  <a:moveTo>
                    <a:pt x="211" y="0"/>
                  </a:moveTo>
                  <a:cubicBezTo>
                    <a:pt x="95" y="0"/>
                    <a:pt x="1" y="92"/>
                    <a:pt x="6" y="207"/>
                  </a:cubicBezTo>
                  <a:cubicBezTo>
                    <a:pt x="9" y="318"/>
                    <a:pt x="106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4" y="312"/>
                    <a:pt x="994" y="197"/>
                  </a:cubicBezTo>
                  <a:cubicBezTo>
                    <a:pt x="991" y="86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158"/>
            <p:cNvSpPr/>
            <p:nvPr/>
          </p:nvSpPr>
          <p:spPr>
            <a:xfrm>
              <a:off x="6271614" y="3466427"/>
              <a:ext cx="24614" cy="23486"/>
            </a:xfrm>
            <a:custGeom>
              <a:rect b="b" l="l" r="r" t="t"/>
              <a:pathLst>
                <a:path extrusionOk="0" h="833" w="873">
                  <a:moveTo>
                    <a:pt x="645" y="0"/>
                  </a:moveTo>
                  <a:cubicBezTo>
                    <a:pt x="592" y="0"/>
                    <a:pt x="538" y="20"/>
                    <a:pt x="498" y="61"/>
                  </a:cubicBezTo>
                  <a:lnTo>
                    <a:pt x="81" y="478"/>
                  </a:lnTo>
                  <a:cubicBezTo>
                    <a:pt x="0" y="558"/>
                    <a:pt x="0" y="690"/>
                    <a:pt x="81" y="771"/>
                  </a:cubicBezTo>
                  <a:cubicBezTo>
                    <a:pt x="121" y="811"/>
                    <a:pt x="173" y="833"/>
                    <a:pt x="226" y="833"/>
                  </a:cubicBezTo>
                  <a:cubicBezTo>
                    <a:pt x="278" y="833"/>
                    <a:pt x="331" y="811"/>
                    <a:pt x="374" y="771"/>
                  </a:cubicBezTo>
                  <a:lnTo>
                    <a:pt x="791" y="354"/>
                  </a:lnTo>
                  <a:cubicBezTo>
                    <a:pt x="872" y="273"/>
                    <a:pt x="872" y="141"/>
                    <a:pt x="791" y="61"/>
                  </a:cubicBezTo>
                  <a:cubicBezTo>
                    <a:pt x="751" y="20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158"/>
            <p:cNvSpPr/>
            <p:nvPr/>
          </p:nvSpPr>
          <p:spPr>
            <a:xfrm>
              <a:off x="6412927" y="3325170"/>
              <a:ext cx="24530" cy="23430"/>
            </a:xfrm>
            <a:custGeom>
              <a:rect b="b" l="l" r="r" t="t"/>
              <a:pathLst>
                <a:path extrusionOk="0" h="831" w="870">
                  <a:moveTo>
                    <a:pt x="645" y="0"/>
                  </a:moveTo>
                  <a:cubicBezTo>
                    <a:pt x="592" y="0"/>
                    <a:pt x="539" y="21"/>
                    <a:pt x="499" y="61"/>
                  </a:cubicBezTo>
                  <a:lnTo>
                    <a:pt x="82" y="478"/>
                  </a:lnTo>
                  <a:cubicBezTo>
                    <a:pt x="1" y="559"/>
                    <a:pt x="1" y="690"/>
                    <a:pt x="82" y="771"/>
                  </a:cubicBezTo>
                  <a:cubicBezTo>
                    <a:pt x="122" y="812"/>
                    <a:pt x="173" y="830"/>
                    <a:pt x="227" y="830"/>
                  </a:cubicBezTo>
                  <a:cubicBezTo>
                    <a:pt x="275" y="830"/>
                    <a:pt x="329" y="809"/>
                    <a:pt x="375" y="771"/>
                  </a:cubicBezTo>
                  <a:lnTo>
                    <a:pt x="792" y="354"/>
                  </a:lnTo>
                  <a:cubicBezTo>
                    <a:pt x="870" y="273"/>
                    <a:pt x="870" y="142"/>
                    <a:pt x="792" y="61"/>
                  </a:cubicBezTo>
                  <a:cubicBezTo>
                    <a:pt x="751" y="21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158"/>
            <p:cNvSpPr/>
            <p:nvPr/>
          </p:nvSpPr>
          <p:spPr>
            <a:xfrm>
              <a:off x="6584522" y="3614451"/>
              <a:ext cx="47678" cy="69050"/>
            </a:xfrm>
            <a:custGeom>
              <a:rect b="b" l="l" r="r" t="t"/>
              <a:pathLst>
                <a:path extrusionOk="0" h="2449" w="1691">
                  <a:moveTo>
                    <a:pt x="802" y="0"/>
                  </a:moveTo>
                  <a:cubicBezTo>
                    <a:pt x="332" y="205"/>
                    <a:pt x="1" y="676"/>
                    <a:pt x="1" y="1225"/>
                  </a:cubicBezTo>
                  <a:cubicBezTo>
                    <a:pt x="1" y="1774"/>
                    <a:pt x="332" y="2242"/>
                    <a:pt x="802" y="2449"/>
                  </a:cubicBezTo>
                  <a:cubicBezTo>
                    <a:pt x="1316" y="2282"/>
                    <a:pt x="1690" y="1798"/>
                    <a:pt x="1690" y="1225"/>
                  </a:cubicBezTo>
                  <a:cubicBezTo>
                    <a:pt x="1690" y="654"/>
                    <a:pt x="1316" y="17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158"/>
            <p:cNvSpPr/>
            <p:nvPr/>
          </p:nvSpPr>
          <p:spPr>
            <a:xfrm>
              <a:off x="6559710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158"/>
            <p:cNvSpPr/>
            <p:nvPr/>
          </p:nvSpPr>
          <p:spPr>
            <a:xfrm>
              <a:off x="6481582" y="3500120"/>
              <a:ext cx="76267" cy="108128"/>
            </a:xfrm>
            <a:custGeom>
              <a:rect b="b" l="l" r="r" t="t"/>
              <a:pathLst>
                <a:path extrusionOk="0" h="3835" w="2705">
                  <a:moveTo>
                    <a:pt x="1316" y="1"/>
                  </a:moveTo>
                  <a:cubicBezTo>
                    <a:pt x="544" y="297"/>
                    <a:pt x="1" y="1042"/>
                    <a:pt x="1" y="1917"/>
                  </a:cubicBezTo>
                  <a:cubicBezTo>
                    <a:pt x="1" y="2791"/>
                    <a:pt x="544" y="3534"/>
                    <a:pt x="1316" y="3835"/>
                  </a:cubicBezTo>
                  <a:cubicBezTo>
                    <a:pt x="2123" y="3571"/>
                    <a:pt x="2705" y="2812"/>
                    <a:pt x="2705" y="1917"/>
                  </a:cubicBezTo>
                  <a:cubicBezTo>
                    <a:pt x="2705" y="1018"/>
                    <a:pt x="2123" y="262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158"/>
            <p:cNvSpPr/>
            <p:nvPr/>
          </p:nvSpPr>
          <p:spPr>
            <a:xfrm>
              <a:off x="6446620" y="3497244"/>
              <a:ext cx="73674" cy="113739"/>
            </a:xfrm>
            <a:custGeom>
              <a:rect b="b" l="l" r="r" t="t"/>
              <a:pathLst>
                <a:path extrusionOk="0" h="4034" w="2613">
                  <a:moveTo>
                    <a:pt x="1929" y="1"/>
                  </a:moveTo>
                  <a:cubicBezTo>
                    <a:pt x="1394" y="1"/>
                    <a:pt x="907" y="211"/>
                    <a:pt x="547" y="552"/>
                  </a:cubicBezTo>
                  <a:lnTo>
                    <a:pt x="493" y="730"/>
                  </a:lnTo>
                  <a:lnTo>
                    <a:pt x="0" y="2019"/>
                  </a:lnTo>
                  <a:lnTo>
                    <a:pt x="366" y="2990"/>
                  </a:lnTo>
                  <a:lnTo>
                    <a:pt x="1060" y="3466"/>
                  </a:lnTo>
                  <a:lnTo>
                    <a:pt x="1752" y="4023"/>
                  </a:lnTo>
                  <a:cubicBezTo>
                    <a:pt x="1811" y="4031"/>
                    <a:pt x="1873" y="4034"/>
                    <a:pt x="1935" y="4034"/>
                  </a:cubicBezTo>
                  <a:cubicBezTo>
                    <a:pt x="2172" y="4034"/>
                    <a:pt x="2400" y="3993"/>
                    <a:pt x="2613" y="3915"/>
                  </a:cubicBezTo>
                  <a:cubicBezTo>
                    <a:pt x="1825" y="3636"/>
                    <a:pt x="1268" y="2893"/>
                    <a:pt x="1268" y="2016"/>
                  </a:cubicBezTo>
                  <a:cubicBezTo>
                    <a:pt x="1268" y="1141"/>
                    <a:pt x="1825" y="394"/>
                    <a:pt x="2605" y="119"/>
                  </a:cubicBezTo>
                  <a:cubicBezTo>
                    <a:pt x="2395" y="44"/>
                    <a:pt x="2169" y="1"/>
                    <a:pt x="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158"/>
            <p:cNvSpPr/>
            <p:nvPr/>
          </p:nvSpPr>
          <p:spPr>
            <a:xfrm>
              <a:off x="6480229" y="3532460"/>
              <a:ext cx="23543" cy="34595"/>
            </a:xfrm>
            <a:custGeom>
              <a:rect b="b" l="l" r="r" t="t"/>
              <a:pathLst>
                <a:path extrusionOk="0" h="1227" w="835">
                  <a:moveTo>
                    <a:pt x="221" y="0"/>
                  </a:moveTo>
                  <a:lnTo>
                    <a:pt x="129" y="32"/>
                  </a:lnTo>
                  <a:lnTo>
                    <a:pt x="0" y="457"/>
                  </a:lnTo>
                  <a:lnTo>
                    <a:pt x="0" y="1117"/>
                  </a:lnTo>
                  <a:lnTo>
                    <a:pt x="121" y="1227"/>
                  </a:lnTo>
                  <a:cubicBezTo>
                    <a:pt x="250" y="1130"/>
                    <a:pt x="417" y="1036"/>
                    <a:pt x="549" y="915"/>
                  </a:cubicBezTo>
                  <a:cubicBezTo>
                    <a:pt x="815" y="675"/>
                    <a:pt x="834" y="296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158"/>
            <p:cNvSpPr/>
            <p:nvPr/>
          </p:nvSpPr>
          <p:spPr>
            <a:xfrm>
              <a:off x="6520266" y="3510214"/>
              <a:ext cx="37669" cy="79848"/>
            </a:xfrm>
            <a:custGeom>
              <a:rect b="b" l="l" r="r" t="t"/>
              <a:pathLst>
                <a:path extrusionOk="0" h="2832" w="1336">
                  <a:moveTo>
                    <a:pt x="604" y="1"/>
                  </a:moveTo>
                  <a:cubicBezTo>
                    <a:pt x="415" y="173"/>
                    <a:pt x="135" y="507"/>
                    <a:pt x="262" y="875"/>
                  </a:cubicBezTo>
                  <a:cubicBezTo>
                    <a:pt x="447" y="1419"/>
                    <a:pt x="1" y="1655"/>
                    <a:pt x="493" y="2024"/>
                  </a:cubicBezTo>
                  <a:cubicBezTo>
                    <a:pt x="848" y="2285"/>
                    <a:pt x="628" y="2608"/>
                    <a:pt x="878" y="2831"/>
                  </a:cubicBezTo>
                  <a:cubicBezTo>
                    <a:pt x="1163" y="2484"/>
                    <a:pt x="1335" y="2040"/>
                    <a:pt x="1335" y="1553"/>
                  </a:cubicBezTo>
                  <a:cubicBezTo>
                    <a:pt x="1333" y="929"/>
                    <a:pt x="1050" y="372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158"/>
            <p:cNvSpPr/>
            <p:nvPr/>
          </p:nvSpPr>
          <p:spPr>
            <a:xfrm>
              <a:off x="6600762" y="3615071"/>
              <a:ext cx="29295" cy="29436"/>
            </a:xfrm>
            <a:custGeom>
              <a:rect b="b" l="l" r="r" t="t"/>
              <a:pathLst>
                <a:path extrusionOk="0" h="1044" w="1039">
                  <a:moveTo>
                    <a:pt x="286" y="0"/>
                  </a:moveTo>
                  <a:cubicBezTo>
                    <a:pt x="116" y="94"/>
                    <a:pt x="0" y="277"/>
                    <a:pt x="0" y="487"/>
                  </a:cubicBezTo>
                  <a:cubicBezTo>
                    <a:pt x="0" y="796"/>
                    <a:pt x="251" y="1044"/>
                    <a:pt x="560" y="1044"/>
                  </a:cubicBezTo>
                  <a:cubicBezTo>
                    <a:pt x="765" y="1044"/>
                    <a:pt x="942" y="934"/>
                    <a:pt x="1039" y="767"/>
                  </a:cubicBezTo>
                  <a:cubicBezTo>
                    <a:pt x="913" y="412"/>
                    <a:pt x="635" y="135"/>
                    <a:pt x="286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158"/>
            <p:cNvSpPr/>
            <p:nvPr/>
          </p:nvSpPr>
          <p:spPr>
            <a:xfrm>
              <a:off x="6585368" y="3651612"/>
              <a:ext cx="14520" cy="11504"/>
            </a:xfrm>
            <a:custGeom>
              <a:rect b="b" l="l" r="r" t="t"/>
              <a:pathLst>
                <a:path extrusionOk="0" h="408" w="515">
                  <a:moveTo>
                    <a:pt x="207" y="1"/>
                  </a:moveTo>
                  <a:cubicBezTo>
                    <a:pt x="97" y="1"/>
                    <a:pt x="0" y="95"/>
                    <a:pt x="6" y="211"/>
                  </a:cubicBezTo>
                  <a:cubicBezTo>
                    <a:pt x="8" y="321"/>
                    <a:pt x="105" y="407"/>
                    <a:pt x="218" y="407"/>
                  </a:cubicBezTo>
                  <a:lnTo>
                    <a:pt x="304" y="407"/>
                  </a:lnTo>
                  <a:cubicBezTo>
                    <a:pt x="420" y="407"/>
                    <a:pt x="514" y="313"/>
                    <a:pt x="506" y="200"/>
                  </a:cubicBezTo>
                  <a:cubicBezTo>
                    <a:pt x="503" y="90"/>
                    <a:pt x="407" y="1"/>
                    <a:pt x="29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158"/>
            <p:cNvSpPr/>
            <p:nvPr/>
          </p:nvSpPr>
          <p:spPr>
            <a:xfrm>
              <a:off x="6444252" y="3512808"/>
              <a:ext cx="60196" cy="97808"/>
            </a:xfrm>
            <a:custGeom>
              <a:rect b="b" l="l" r="r" t="t"/>
              <a:pathLst>
                <a:path extrusionOk="0" h="3469" w="2135">
                  <a:moveTo>
                    <a:pt x="633" y="0"/>
                  </a:moveTo>
                  <a:cubicBezTo>
                    <a:pt x="248" y="366"/>
                    <a:pt x="1" y="888"/>
                    <a:pt x="1" y="1464"/>
                  </a:cubicBezTo>
                  <a:cubicBezTo>
                    <a:pt x="1" y="2513"/>
                    <a:pt x="805" y="3377"/>
                    <a:pt x="1831" y="3468"/>
                  </a:cubicBezTo>
                  <a:cubicBezTo>
                    <a:pt x="2135" y="2906"/>
                    <a:pt x="1397" y="2607"/>
                    <a:pt x="1260" y="2341"/>
                  </a:cubicBezTo>
                  <a:cubicBezTo>
                    <a:pt x="1166" y="2163"/>
                    <a:pt x="1257" y="2042"/>
                    <a:pt x="1405" y="1924"/>
                  </a:cubicBezTo>
                  <a:cubicBezTo>
                    <a:pt x="1370" y="1776"/>
                    <a:pt x="1352" y="1623"/>
                    <a:pt x="1352" y="1464"/>
                  </a:cubicBezTo>
                  <a:cubicBezTo>
                    <a:pt x="1352" y="1192"/>
                    <a:pt x="1405" y="931"/>
                    <a:pt x="1502" y="697"/>
                  </a:cubicBezTo>
                  <a:cubicBezTo>
                    <a:pt x="1448" y="670"/>
                    <a:pt x="1389" y="646"/>
                    <a:pt x="1325" y="619"/>
                  </a:cubicBezTo>
                  <a:cubicBezTo>
                    <a:pt x="943" y="474"/>
                    <a:pt x="738" y="221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158"/>
            <p:cNvSpPr/>
            <p:nvPr/>
          </p:nvSpPr>
          <p:spPr>
            <a:xfrm>
              <a:off x="6559248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158"/>
            <p:cNvSpPr/>
            <p:nvPr/>
          </p:nvSpPr>
          <p:spPr>
            <a:xfrm>
              <a:off x="6291929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7" name="Google Shape;4687;p158"/>
          <p:cNvGrpSpPr/>
          <p:nvPr/>
        </p:nvGrpSpPr>
        <p:grpSpPr>
          <a:xfrm>
            <a:off x="4219670" y="2109979"/>
            <a:ext cx="862409" cy="923534"/>
            <a:chOff x="7753741" y="4000046"/>
            <a:chExt cx="391826" cy="391826"/>
          </a:xfrm>
        </p:grpSpPr>
        <p:sp>
          <p:nvSpPr>
            <p:cNvPr id="4688" name="Google Shape;4688;p158"/>
            <p:cNvSpPr/>
            <p:nvPr/>
          </p:nvSpPr>
          <p:spPr>
            <a:xfrm>
              <a:off x="7896041" y="4287381"/>
              <a:ext cx="32058" cy="44943"/>
            </a:xfrm>
            <a:custGeom>
              <a:rect b="b" l="l" r="r" t="t"/>
              <a:pathLst>
                <a:path extrusionOk="0" h="1594" w="1137">
                  <a:moveTo>
                    <a:pt x="429" y="1"/>
                  </a:moveTo>
                  <a:lnTo>
                    <a:pt x="1" y="509"/>
                  </a:lnTo>
                  <a:lnTo>
                    <a:pt x="1" y="1150"/>
                  </a:lnTo>
                  <a:lnTo>
                    <a:pt x="334" y="1467"/>
                  </a:lnTo>
                  <a:lnTo>
                    <a:pt x="644" y="1594"/>
                  </a:lnTo>
                  <a:cubicBezTo>
                    <a:pt x="934" y="1448"/>
                    <a:pt x="1136" y="1144"/>
                    <a:pt x="1136" y="800"/>
                  </a:cubicBezTo>
                  <a:cubicBezTo>
                    <a:pt x="1133" y="445"/>
                    <a:pt x="932" y="146"/>
                    <a:pt x="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158"/>
            <p:cNvSpPr/>
            <p:nvPr/>
          </p:nvSpPr>
          <p:spPr>
            <a:xfrm>
              <a:off x="8066733" y="4029481"/>
              <a:ext cx="31973" cy="44774"/>
            </a:xfrm>
            <a:custGeom>
              <a:rect b="b" l="l" r="r" t="t"/>
              <a:pathLst>
                <a:path extrusionOk="0" h="1588" w="1134">
                  <a:moveTo>
                    <a:pt x="326" y="0"/>
                  </a:moveTo>
                  <a:lnTo>
                    <a:pt x="0" y="552"/>
                  </a:lnTo>
                  <a:lnTo>
                    <a:pt x="0" y="1211"/>
                  </a:lnTo>
                  <a:lnTo>
                    <a:pt x="337" y="1528"/>
                  </a:lnTo>
                  <a:lnTo>
                    <a:pt x="641" y="1588"/>
                  </a:lnTo>
                  <a:cubicBezTo>
                    <a:pt x="931" y="1445"/>
                    <a:pt x="1133" y="1141"/>
                    <a:pt x="1133" y="794"/>
                  </a:cubicBezTo>
                  <a:cubicBezTo>
                    <a:pt x="1130" y="449"/>
                    <a:pt x="931" y="148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158"/>
            <p:cNvSpPr/>
            <p:nvPr/>
          </p:nvSpPr>
          <p:spPr>
            <a:xfrm>
              <a:off x="7909236" y="4155485"/>
              <a:ext cx="80835" cy="80807"/>
            </a:xfrm>
            <a:custGeom>
              <a:rect b="b" l="l" r="r" t="t"/>
              <a:pathLst>
                <a:path extrusionOk="0" h="2866" w="2867">
                  <a:moveTo>
                    <a:pt x="1432" y="0"/>
                  </a:moveTo>
                  <a:cubicBezTo>
                    <a:pt x="641" y="0"/>
                    <a:pt x="1" y="643"/>
                    <a:pt x="1" y="1434"/>
                  </a:cubicBezTo>
                  <a:cubicBezTo>
                    <a:pt x="1" y="2225"/>
                    <a:pt x="641" y="2865"/>
                    <a:pt x="1432" y="2865"/>
                  </a:cubicBezTo>
                  <a:cubicBezTo>
                    <a:pt x="2223" y="2865"/>
                    <a:pt x="2866" y="2225"/>
                    <a:pt x="2866" y="1434"/>
                  </a:cubicBezTo>
                  <a:cubicBezTo>
                    <a:pt x="2866" y="643"/>
                    <a:pt x="2223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158"/>
            <p:cNvSpPr/>
            <p:nvPr/>
          </p:nvSpPr>
          <p:spPr>
            <a:xfrm>
              <a:off x="7944226" y="4118408"/>
              <a:ext cx="11475" cy="22500"/>
            </a:xfrm>
            <a:custGeom>
              <a:rect b="b" l="l" r="r" t="t"/>
              <a:pathLst>
                <a:path extrusionOk="0" h="798" w="407">
                  <a:moveTo>
                    <a:pt x="202" y="1"/>
                  </a:moveTo>
                  <a:cubicBezTo>
                    <a:pt x="194" y="1"/>
                    <a:pt x="186" y="1"/>
                    <a:pt x="178" y="2"/>
                  </a:cubicBezTo>
                  <a:cubicBezTo>
                    <a:pt x="76" y="13"/>
                    <a:pt x="0" y="107"/>
                    <a:pt x="0" y="209"/>
                  </a:cubicBezTo>
                  <a:lnTo>
                    <a:pt x="0" y="586"/>
                  </a:lnTo>
                  <a:cubicBezTo>
                    <a:pt x="0" y="691"/>
                    <a:pt x="78" y="782"/>
                    <a:pt x="178" y="796"/>
                  </a:cubicBezTo>
                  <a:cubicBezTo>
                    <a:pt x="187" y="797"/>
                    <a:pt x="196" y="798"/>
                    <a:pt x="205" y="798"/>
                  </a:cubicBezTo>
                  <a:cubicBezTo>
                    <a:pt x="319" y="798"/>
                    <a:pt x="407" y="706"/>
                    <a:pt x="407" y="594"/>
                  </a:cubicBezTo>
                  <a:lnTo>
                    <a:pt x="407" y="204"/>
                  </a:lnTo>
                  <a:cubicBezTo>
                    <a:pt x="407" y="91"/>
                    <a:pt x="317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158"/>
            <p:cNvSpPr/>
            <p:nvPr/>
          </p:nvSpPr>
          <p:spPr>
            <a:xfrm>
              <a:off x="7944226" y="4251094"/>
              <a:ext cx="11475" cy="22500"/>
            </a:xfrm>
            <a:custGeom>
              <a:rect b="b" l="l" r="r" t="t"/>
              <a:pathLst>
                <a:path extrusionOk="0" h="798" w="407">
                  <a:moveTo>
                    <a:pt x="202" y="0"/>
                  </a:moveTo>
                  <a:cubicBezTo>
                    <a:pt x="194" y="0"/>
                    <a:pt x="186" y="1"/>
                    <a:pt x="178" y="2"/>
                  </a:cubicBezTo>
                  <a:cubicBezTo>
                    <a:pt x="76" y="10"/>
                    <a:pt x="0" y="104"/>
                    <a:pt x="0" y="209"/>
                  </a:cubicBezTo>
                  <a:lnTo>
                    <a:pt x="0" y="586"/>
                  </a:lnTo>
                  <a:cubicBezTo>
                    <a:pt x="0" y="691"/>
                    <a:pt x="78" y="785"/>
                    <a:pt x="178" y="795"/>
                  </a:cubicBezTo>
                  <a:cubicBezTo>
                    <a:pt x="187" y="797"/>
                    <a:pt x="196" y="797"/>
                    <a:pt x="205" y="797"/>
                  </a:cubicBezTo>
                  <a:cubicBezTo>
                    <a:pt x="319" y="797"/>
                    <a:pt x="407" y="706"/>
                    <a:pt x="407" y="594"/>
                  </a:cubicBezTo>
                  <a:lnTo>
                    <a:pt x="407" y="204"/>
                  </a:lnTo>
                  <a:cubicBezTo>
                    <a:pt x="407" y="90"/>
                    <a:pt x="317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158"/>
            <p:cNvSpPr/>
            <p:nvPr/>
          </p:nvSpPr>
          <p:spPr>
            <a:xfrm>
              <a:off x="7892488" y="4139273"/>
              <a:ext cx="20498" cy="19426"/>
            </a:xfrm>
            <a:custGeom>
              <a:rect b="b" l="l" r="r" t="t"/>
              <a:pathLst>
                <a:path extrusionOk="0" h="689" w="727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355" y="626"/>
                  </a:lnTo>
                  <a:cubicBezTo>
                    <a:pt x="396" y="667"/>
                    <a:pt x="450" y="688"/>
                    <a:pt x="501" y="688"/>
                  </a:cubicBezTo>
                  <a:cubicBezTo>
                    <a:pt x="555" y="688"/>
                    <a:pt x="606" y="667"/>
                    <a:pt x="646" y="626"/>
                  </a:cubicBezTo>
                  <a:cubicBezTo>
                    <a:pt x="727" y="545"/>
                    <a:pt x="727" y="419"/>
                    <a:pt x="646" y="338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158"/>
            <p:cNvSpPr/>
            <p:nvPr/>
          </p:nvSpPr>
          <p:spPr>
            <a:xfrm>
              <a:off x="7986321" y="4233190"/>
              <a:ext cx="20498" cy="19342"/>
            </a:xfrm>
            <a:custGeom>
              <a:rect b="b" l="l" r="r" t="t"/>
              <a:pathLst>
                <a:path extrusionOk="0" h="686" w="727">
                  <a:moveTo>
                    <a:pt x="226" y="0"/>
                  </a:moveTo>
                  <a:cubicBezTo>
                    <a:pt x="174" y="0"/>
                    <a:pt x="122" y="21"/>
                    <a:pt x="81" y="61"/>
                  </a:cubicBezTo>
                  <a:cubicBezTo>
                    <a:pt x="0" y="142"/>
                    <a:pt x="0" y="268"/>
                    <a:pt x="81" y="349"/>
                  </a:cubicBezTo>
                  <a:lnTo>
                    <a:pt x="358" y="626"/>
                  </a:lnTo>
                  <a:cubicBezTo>
                    <a:pt x="399" y="666"/>
                    <a:pt x="452" y="685"/>
                    <a:pt x="501" y="685"/>
                  </a:cubicBezTo>
                  <a:cubicBezTo>
                    <a:pt x="552" y="685"/>
                    <a:pt x="606" y="666"/>
                    <a:pt x="646" y="626"/>
                  </a:cubicBezTo>
                  <a:cubicBezTo>
                    <a:pt x="727" y="545"/>
                    <a:pt x="727" y="416"/>
                    <a:pt x="646" y="335"/>
                  </a:cubicBezTo>
                  <a:lnTo>
                    <a:pt x="372" y="61"/>
                  </a:lnTo>
                  <a:cubicBezTo>
                    <a:pt x="331" y="21"/>
                    <a:pt x="279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158"/>
            <p:cNvSpPr/>
            <p:nvPr/>
          </p:nvSpPr>
          <p:spPr>
            <a:xfrm>
              <a:off x="7871990" y="4190136"/>
              <a:ext cx="22556" cy="11560"/>
            </a:xfrm>
            <a:custGeom>
              <a:rect b="b" l="l" r="r" t="t"/>
              <a:pathLst>
                <a:path extrusionOk="0" h="410" w="800">
                  <a:moveTo>
                    <a:pt x="205" y="1"/>
                  </a:moveTo>
                  <a:cubicBezTo>
                    <a:pt x="90" y="1"/>
                    <a:pt x="1" y="95"/>
                    <a:pt x="1" y="205"/>
                  </a:cubicBezTo>
                  <a:cubicBezTo>
                    <a:pt x="1" y="321"/>
                    <a:pt x="95" y="410"/>
                    <a:pt x="205" y="410"/>
                  </a:cubicBezTo>
                  <a:lnTo>
                    <a:pt x="595" y="410"/>
                  </a:lnTo>
                  <a:cubicBezTo>
                    <a:pt x="708" y="410"/>
                    <a:pt x="800" y="321"/>
                    <a:pt x="800" y="205"/>
                  </a:cubicBezTo>
                  <a:cubicBezTo>
                    <a:pt x="800" y="92"/>
                    <a:pt x="706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158"/>
            <p:cNvSpPr/>
            <p:nvPr/>
          </p:nvSpPr>
          <p:spPr>
            <a:xfrm>
              <a:off x="8004761" y="4190136"/>
              <a:ext cx="22556" cy="11560"/>
            </a:xfrm>
            <a:custGeom>
              <a:rect b="b" l="l" r="r" t="t"/>
              <a:pathLst>
                <a:path extrusionOk="0" h="410" w="800">
                  <a:moveTo>
                    <a:pt x="205" y="1"/>
                  </a:moveTo>
                  <a:cubicBezTo>
                    <a:pt x="89" y="1"/>
                    <a:pt x="0" y="95"/>
                    <a:pt x="0" y="205"/>
                  </a:cubicBezTo>
                  <a:cubicBezTo>
                    <a:pt x="0" y="321"/>
                    <a:pt x="94" y="410"/>
                    <a:pt x="205" y="410"/>
                  </a:cubicBezTo>
                  <a:lnTo>
                    <a:pt x="595" y="410"/>
                  </a:lnTo>
                  <a:cubicBezTo>
                    <a:pt x="705" y="410"/>
                    <a:pt x="797" y="321"/>
                    <a:pt x="799" y="205"/>
                  </a:cubicBezTo>
                  <a:cubicBezTo>
                    <a:pt x="799" y="92"/>
                    <a:pt x="705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158"/>
            <p:cNvSpPr/>
            <p:nvPr/>
          </p:nvSpPr>
          <p:spPr>
            <a:xfrm>
              <a:off x="7892488" y="4233190"/>
              <a:ext cx="20441" cy="19342"/>
            </a:xfrm>
            <a:custGeom>
              <a:rect b="b" l="l" r="r" t="t"/>
              <a:pathLst>
                <a:path extrusionOk="0" h="686" w="725">
                  <a:moveTo>
                    <a:pt x="500" y="0"/>
                  </a:moveTo>
                  <a:cubicBezTo>
                    <a:pt x="448" y="0"/>
                    <a:pt x="396" y="21"/>
                    <a:pt x="355" y="61"/>
                  </a:cubicBezTo>
                  <a:lnTo>
                    <a:pt x="81" y="335"/>
                  </a:lnTo>
                  <a:cubicBezTo>
                    <a:pt x="0" y="416"/>
                    <a:pt x="0" y="545"/>
                    <a:pt x="81" y="626"/>
                  </a:cubicBezTo>
                  <a:cubicBezTo>
                    <a:pt x="119" y="666"/>
                    <a:pt x="175" y="685"/>
                    <a:pt x="224" y="685"/>
                  </a:cubicBezTo>
                  <a:cubicBezTo>
                    <a:pt x="275" y="685"/>
                    <a:pt x="329" y="666"/>
                    <a:pt x="369" y="626"/>
                  </a:cubicBezTo>
                  <a:lnTo>
                    <a:pt x="646" y="349"/>
                  </a:lnTo>
                  <a:cubicBezTo>
                    <a:pt x="724" y="268"/>
                    <a:pt x="724" y="142"/>
                    <a:pt x="646" y="61"/>
                  </a:cubicBezTo>
                  <a:cubicBezTo>
                    <a:pt x="604" y="21"/>
                    <a:pt x="552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158"/>
            <p:cNvSpPr/>
            <p:nvPr/>
          </p:nvSpPr>
          <p:spPr>
            <a:xfrm>
              <a:off x="7986321" y="4139273"/>
              <a:ext cx="20498" cy="19426"/>
            </a:xfrm>
            <a:custGeom>
              <a:rect b="b" l="l" r="r" t="t"/>
              <a:pathLst>
                <a:path extrusionOk="0" h="689" w="727">
                  <a:moveTo>
                    <a:pt x="501" y="1"/>
                  </a:moveTo>
                  <a:cubicBezTo>
                    <a:pt x="448" y="1"/>
                    <a:pt x="396" y="21"/>
                    <a:pt x="356" y="61"/>
                  </a:cubicBezTo>
                  <a:lnTo>
                    <a:pt x="81" y="338"/>
                  </a:lnTo>
                  <a:cubicBezTo>
                    <a:pt x="0" y="419"/>
                    <a:pt x="0" y="545"/>
                    <a:pt x="81" y="626"/>
                  </a:cubicBezTo>
                  <a:cubicBezTo>
                    <a:pt x="122" y="667"/>
                    <a:pt x="175" y="688"/>
                    <a:pt x="226" y="688"/>
                  </a:cubicBezTo>
                  <a:cubicBezTo>
                    <a:pt x="278" y="688"/>
                    <a:pt x="331" y="667"/>
                    <a:pt x="372" y="626"/>
                  </a:cubicBezTo>
                  <a:lnTo>
                    <a:pt x="646" y="352"/>
                  </a:lnTo>
                  <a:cubicBezTo>
                    <a:pt x="727" y="271"/>
                    <a:pt x="727" y="142"/>
                    <a:pt x="646" y="61"/>
                  </a:cubicBezTo>
                  <a:cubicBezTo>
                    <a:pt x="606" y="21"/>
                    <a:pt x="553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158"/>
            <p:cNvSpPr/>
            <p:nvPr/>
          </p:nvSpPr>
          <p:spPr>
            <a:xfrm>
              <a:off x="7909236" y="4155541"/>
              <a:ext cx="54191" cy="80835"/>
            </a:xfrm>
            <a:custGeom>
              <a:rect b="b" l="l" r="r" t="t"/>
              <a:pathLst>
                <a:path extrusionOk="0" h="2867" w="1922">
                  <a:moveTo>
                    <a:pt x="1432" y="1"/>
                  </a:moveTo>
                  <a:cubicBezTo>
                    <a:pt x="639" y="1"/>
                    <a:pt x="1" y="641"/>
                    <a:pt x="1" y="1432"/>
                  </a:cubicBezTo>
                  <a:cubicBezTo>
                    <a:pt x="1" y="2226"/>
                    <a:pt x="644" y="2866"/>
                    <a:pt x="1432" y="2866"/>
                  </a:cubicBezTo>
                  <a:cubicBezTo>
                    <a:pt x="1604" y="2866"/>
                    <a:pt x="1769" y="2834"/>
                    <a:pt x="1922" y="2780"/>
                  </a:cubicBezTo>
                  <a:cubicBezTo>
                    <a:pt x="1370" y="2584"/>
                    <a:pt x="975" y="2054"/>
                    <a:pt x="975" y="1432"/>
                  </a:cubicBezTo>
                  <a:cubicBezTo>
                    <a:pt x="975" y="813"/>
                    <a:pt x="1370" y="283"/>
                    <a:pt x="1922" y="84"/>
                  </a:cubicBezTo>
                  <a:cubicBezTo>
                    <a:pt x="1769" y="30"/>
                    <a:pt x="1604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158"/>
            <p:cNvSpPr/>
            <p:nvPr/>
          </p:nvSpPr>
          <p:spPr>
            <a:xfrm>
              <a:off x="8048435" y="4026746"/>
              <a:ext cx="36146" cy="50074"/>
            </a:xfrm>
            <a:custGeom>
              <a:rect b="b" l="l" r="r" t="t"/>
              <a:pathLst>
                <a:path extrusionOk="0" h="1776" w="1282">
                  <a:moveTo>
                    <a:pt x="889" y="0"/>
                  </a:moveTo>
                  <a:cubicBezTo>
                    <a:pt x="396" y="0"/>
                    <a:pt x="1" y="398"/>
                    <a:pt x="1" y="888"/>
                  </a:cubicBezTo>
                  <a:cubicBezTo>
                    <a:pt x="1" y="1381"/>
                    <a:pt x="396" y="1776"/>
                    <a:pt x="889" y="1776"/>
                  </a:cubicBezTo>
                  <a:cubicBezTo>
                    <a:pt x="1029" y="1776"/>
                    <a:pt x="1163" y="1744"/>
                    <a:pt x="1282" y="1685"/>
                  </a:cubicBezTo>
                  <a:cubicBezTo>
                    <a:pt x="988" y="1534"/>
                    <a:pt x="787" y="1235"/>
                    <a:pt x="787" y="885"/>
                  </a:cubicBezTo>
                  <a:cubicBezTo>
                    <a:pt x="787" y="536"/>
                    <a:pt x="988" y="237"/>
                    <a:pt x="1282" y="92"/>
                  </a:cubicBezTo>
                  <a:cubicBezTo>
                    <a:pt x="1163" y="30"/>
                    <a:pt x="1029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158"/>
            <p:cNvSpPr/>
            <p:nvPr/>
          </p:nvSpPr>
          <p:spPr>
            <a:xfrm>
              <a:off x="7877770" y="4284731"/>
              <a:ext cx="36146" cy="50103"/>
            </a:xfrm>
            <a:custGeom>
              <a:rect b="b" l="l" r="r" t="t"/>
              <a:pathLst>
                <a:path extrusionOk="0" h="1777" w="1282">
                  <a:moveTo>
                    <a:pt x="888" y="1"/>
                  </a:moveTo>
                  <a:cubicBezTo>
                    <a:pt x="396" y="1"/>
                    <a:pt x="0" y="399"/>
                    <a:pt x="0" y="888"/>
                  </a:cubicBezTo>
                  <a:cubicBezTo>
                    <a:pt x="0" y="1381"/>
                    <a:pt x="396" y="1776"/>
                    <a:pt x="888" y="1776"/>
                  </a:cubicBezTo>
                  <a:cubicBezTo>
                    <a:pt x="1028" y="1776"/>
                    <a:pt x="1163" y="1744"/>
                    <a:pt x="1281" y="1688"/>
                  </a:cubicBezTo>
                  <a:cubicBezTo>
                    <a:pt x="988" y="1534"/>
                    <a:pt x="786" y="1233"/>
                    <a:pt x="786" y="886"/>
                  </a:cubicBezTo>
                  <a:cubicBezTo>
                    <a:pt x="786" y="536"/>
                    <a:pt x="988" y="237"/>
                    <a:pt x="1281" y="92"/>
                  </a:cubicBezTo>
                  <a:cubicBezTo>
                    <a:pt x="1163" y="33"/>
                    <a:pt x="1028" y="1"/>
                    <a:pt x="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158"/>
            <p:cNvSpPr/>
            <p:nvPr/>
          </p:nvSpPr>
          <p:spPr>
            <a:xfrm>
              <a:off x="7753741" y="4000046"/>
              <a:ext cx="391826" cy="391826"/>
            </a:xfrm>
            <a:custGeom>
              <a:rect b="b" l="l" r="r" t="t"/>
              <a:pathLst>
                <a:path extrusionOk="0" h="13897" w="13897">
                  <a:moveTo>
                    <a:pt x="6947" y="0"/>
                  </a:moveTo>
                  <a:cubicBezTo>
                    <a:pt x="3108" y="0"/>
                    <a:pt x="0" y="3108"/>
                    <a:pt x="0" y="6947"/>
                  </a:cubicBezTo>
                  <a:cubicBezTo>
                    <a:pt x="0" y="10789"/>
                    <a:pt x="3108" y="13897"/>
                    <a:pt x="6947" y="13897"/>
                  </a:cubicBezTo>
                  <a:cubicBezTo>
                    <a:pt x="10789" y="13897"/>
                    <a:pt x="13897" y="10789"/>
                    <a:pt x="13897" y="6947"/>
                  </a:cubicBezTo>
                  <a:cubicBezTo>
                    <a:pt x="13897" y="5518"/>
                    <a:pt x="13466" y="4146"/>
                    <a:pt x="12648" y="2976"/>
                  </a:cubicBezTo>
                  <a:cubicBezTo>
                    <a:pt x="12608" y="2919"/>
                    <a:pt x="12545" y="2888"/>
                    <a:pt x="12480" y="2888"/>
                  </a:cubicBezTo>
                  <a:cubicBezTo>
                    <a:pt x="12441" y="2888"/>
                    <a:pt x="12401" y="2900"/>
                    <a:pt x="12366" y="2925"/>
                  </a:cubicBezTo>
                  <a:cubicBezTo>
                    <a:pt x="12274" y="2989"/>
                    <a:pt x="12253" y="3116"/>
                    <a:pt x="12315" y="3207"/>
                  </a:cubicBezTo>
                  <a:cubicBezTo>
                    <a:pt x="13082" y="4308"/>
                    <a:pt x="13491" y="5602"/>
                    <a:pt x="13491" y="6947"/>
                  </a:cubicBezTo>
                  <a:cubicBezTo>
                    <a:pt x="13491" y="10555"/>
                    <a:pt x="10558" y="13488"/>
                    <a:pt x="6947" y="13488"/>
                  </a:cubicBezTo>
                  <a:cubicBezTo>
                    <a:pt x="3339" y="13488"/>
                    <a:pt x="407" y="10555"/>
                    <a:pt x="407" y="6947"/>
                  </a:cubicBezTo>
                  <a:cubicBezTo>
                    <a:pt x="407" y="3339"/>
                    <a:pt x="3342" y="406"/>
                    <a:pt x="6947" y="406"/>
                  </a:cubicBezTo>
                  <a:cubicBezTo>
                    <a:pt x="7962" y="406"/>
                    <a:pt x="8933" y="633"/>
                    <a:pt x="9834" y="1076"/>
                  </a:cubicBezTo>
                  <a:cubicBezTo>
                    <a:pt x="9862" y="1089"/>
                    <a:pt x="9891" y="1095"/>
                    <a:pt x="9920" y="1095"/>
                  </a:cubicBezTo>
                  <a:cubicBezTo>
                    <a:pt x="9996" y="1095"/>
                    <a:pt x="10069" y="1054"/>
                    <a:pt x="10106" y="982"/>
                  </a:cubicBezTo>
                  <a:cubicBezTo>
                    <a:pt x="10154" y="880"/>
                    <a:pt x="10114" y="759"/>
                    <a:pt x="10012" y="708"/>
                  </a:cubicBezTo>
                  <a:cubicBezTo>
                    <a:pt x="9054" y="237"/>
                    <a:pt x="8023" y="0"/>
                    <a:pt x="6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158"/>
            <p:cNvSpPr/>
            <p:nvPr/>
          </p:nvSpPr>
          <p:spPr>
            <a:xfrm>
              <a:off x="7820253" y="4067939"/>
              <a:ext cx="257505" cy="256180"/>
            </a:xfrm>
            <a:custGeom>
              <a:rect b="b" l="l" r="r" t="t"/>
              <a:pathLst>
                <a:path extrusionOk="0" h="9086" w="9133">
                  <a:moveTo>
                    <a:pt x="4581" y="0"/>
                  </a:moveTo>
                  <a:cubicBezTo>
                    <a:pt x="4572" y="0"/>
                    <a:pt x="4564" y="0"/>
                    <a:pt x="4556" y="0"/>
                  </a:cubicBezTo>
                  <a:cubicBezTo>
                    <a:pt x="2059" y="16"/>
                    <a:pt x="1" y="2115"/>
                    <a:pt x="39" y="4614"/>
                  </a:cubicBezTo>
                  <a:cubicBezTo>
                    <a:pt x="57" y="5804"/>
                    <a:pt x="528" y="6920"/>
                    <a:pt x="1373" y="7762"/>
                  </a:cubicBezTo>
                  <a:cubicBezTo>
                    <a:pt x="1413" y="7803"/>
                    <a:pt x="1466" y="7823"/>
                    <a:pt x="1518" y="7823"/>
                  </a:cubicBezTo>
                  <a:cubicBezTo>
                    <a:pt x="1571" y="7823"/>
                    <a:pt x="1623" y="7803"/>
                    <a:pt x="1664" y="7762"/>
                  </a:cubicBezTo>
                  <a:cubicBezTo>
                    <a:pt x="1744" y="7682"/>
                    <a:pt x="1744" y="7552"/>
                    <a:pt x="1664" y="7472"/>
                  </a:cubicBezTo>
                  <a:cubicBezTo>
                    <a:pt x="881" y="6689"/>
                    <a:pt x="450" y="5650"/>
                    <a:pt x="450" y="4542"/>
                  </a:cubicBezTo>
                  <a:cubicBezTo>
                    <a:pt x="450" y="2261"/>
                    <a:pt x="2307" y="408"/>
                    <a:pt x="4589" y="408"/>
                  </a:cubicBezTo>
                  <a:cubicBezTo>
                    <a:pt x="4624" y="408"/>
                    <a:pt x="4660" y="408"/>
                    <a:pt x="4696" y="409"/>
                  </a:cubicBezTo>
                  <a:cubicBezTo>
                    <a:pt x="6875" y="466"/>
                    <a:pt x="8651" y="2233"/>
                    <a:pt x="8718" y="4413"/>
                  </a:cubicBezTo>
                  <a:cubicBezTo>
                    <a:pt x="8794" y="6745"/>
                    <a:pt x="6916" y="8672"/>
                    <a:pt x="4596" y="8680"/>
                  </a:cubicBezTo>
                  <a:cubicBezTo>
                    <a:pt x="4486" y="8680"/>
                    <a:pt x="4395" y="8774"/>
                    <a:pt x="4395" y="8884"/>
                  </a:cubicBezTo>
                  <a:cubicBezTo>
                    <a:pt x="4397" y="8995"/>
                    <a:pt x="4489" y="9086"/>
                    <a:pt x="4599" y="9086"/>
                  </a:cubicBezTo>
                  <a:cubicBezTo>
                    <a:pt x="7109" y="9081"/>
                    <a:pt x="9133" y="7052"/>
                    <a:pt x="9122" y="4542"/>
                  </a:cubicBezTo>
                  <a:cubicBezTo>
                    <a:pt x="9122" y="2034"/>
                    <a:pt x="7085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158"/>
            <p:cNvSpPr/>
            <p:nvPr/>
          </p:nvSpPr>
          <p:spPr>
            <a:xfrm>
              <a:off x="7909236" y="4155541"/>
              <a:ext cx="54191" cy="80835"/>
            </a:xfrm>
            <a:custGeom>
              <a:rect b="b" l="l" r="r" t="t"/>
              <a:pathLst>
                <a:path extrusionOk="0" h="2867" w="1922">
                  <a:moveTo>
                    <a:pt x="1432" y="1"/>
                  </a:moveTo>
                  <a:cubicBezTo>
                    <a:pt x="639" y="1"/>
                    <a:pt x="1" y="641"/>
                    <a:pt x="1" y="1432"/>
                  </a:cubicBezTo>
                  <a:cubicBezTo>
                    <a:pt x="1" y="2226"/>
                    <a:pt x="644" y="2866"/>
                    <a:pt x="1432" y="2866"/>
                  </a:cubicBezTo>
                  <a:cubicBezTo>
                    <a:pt x="1604" y="2866"/>
                    <a:pt x="1769" y="2834"/>
                    <a:pt x="1922" y="2780"/>
                  </a:cubicBezTo>
                  <a:cubicBezTo>
                    <a:pt x="1370" y="2584"/>
                    <a:pt x="975" y="2054"/>
                    <a:pt x="975" y="1432"/>
                  </a:cubicBezTo>
                  <a:cubicBezTo>
                    <a:pt x="975" y="813"/>
                    <a:pt x="1370" y="283"/>
                    <a:pt x="1922" y="84"/>
                  </a:cubicBezTo>
                  <a:cubicBezTo>
                    <a:pt x="1769" y="30"/>
                    <a:pt x="1604" y="1"/>
                    <a:pt x="1432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158"/>
            <p:cNvSpPr/>
            <p:nvPr/>
          </p:nvSpPr>
          <p:spPr>
            <a:xfrm>
              <a:off x="8048435" y="4026746"/>
              <a:ext cx="36146" cy="50074"/>
            </a:xfrm>
            <a:custGeom>
              <a:rect b="b" l="l" r="r" t="t"/>
              <a:pathLst>
                <a:path extrusionOk="0" h="1776" w="1282">
                  <a:moveTo>
                    <a:pt x="889" y="0"/>
                  </a:moveTo>
                  <a:cubicBezTo>
                    <a:pt x="396" y="0"/>
                    <a:pt x="1" y="398"/>
                    <a:pt x="1" y="888"/>
                  </a:cubicBezTo>
                  <a:cubicBezTo>
                    <a:pt x="1" y="1381"/>
                    <a:pt x="396" y="1776"/>
                    <a:pt x="889" y="1776"/>
                  </a:cubicBezTo>
                  <a:cubicBezTo>
                    <a:pt x="1029" y="1776"/>
                    <a:pt x="1163" y="1744"/>
                    <a:pt x="1282" y="1685"/>
                  </a:cubicBezTo>
                  <a:cubicBezTo>
                    <a:pt x="988" y="1534"/>
                    <a:pt x="787" y="1235"/>
                    <a:pt x="787" y="885"/>
                  </a:cubicBezTo>
                  <a:cubicBezTo>
                    <a:pt x="787" y="536"/>
                    <a:pt x="988" y="237"/>
                    <a:pt x="1282" y="92"/>
                  </a:cubicBezTo>
                  <a:cubicBezTo>
                    <a:pt x="1163" y="30"/>
                    <a:pt x="1029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158"/>
            <p:cNvSpPr/>
            <p:nvPr/>
          </p:nvSpPr>
          <p:spPr>
            <a:xfrm>
              <a:off x="7877770" y="4284731"/>
              <a:ext cx="36146" cy="50103"/>
            </a:xfrm>
            <a:custGeom>
              <a:rect b="b" l="l" r="r" t="t"/>
              <a:pathLst>
                <a:path extrusionOk="0" h="1777" w="1282">
                  <a:moveTo>
                    <a:pt x="888" y="1"/>
                  </a:moveTo>
                  <a:cubicBezTo>
                    <a:pt x="396" y="1"/>
                    <a:pt x="0" y="399"/>
                    <a:pt x="0" y="888"/>
                  </a:cubicBezTo>
                  <a:cubicBezTo>
                    <a:pt x="0" y="1381"/>
                    <a:pt x="396" y="1776"/>
                    <a:pt x="888" y="1776"/>
                  </a:cubicBezTo>
                  <a:cubicBezTo>
                    <a:pt x="1028" y="1776"/>
                    <a:pt x="1163" y="1744"/>
                    <a:pt x="1281" y="1688"/>
                  </a:cubicBezTo>
                  <a:cubicBezTo>
                    <a:pt x="988" y="1534"/>
                    <a:pt x="786" y="1233"/>
                    <a:pt x="786" y="886"/>
                  </a:cubicBezTo>
                  <a:cubicBezTo>
                    <a:pt x="786" y="536"/>
                    <a:pt x="988" y="237"/>
                    <a:pt x="1281" y="92"/>
                  </a:cubicBezTo>
                  <a:cubicBezTo>
                    <a:pt x="1163" y="33"/>
                    <a:pt x="1028" y="1"/>
                    <a:pt x="888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7" name="Google Shape;4707;p158"/>
          <p:cNvGrpSpPr/>
          <p:nvPr/>
        </p:nvGrpSpPr>
        <p:grpSpPr>
          <a:xfrm>
            <a:off x="6788225" y="2109973"/>
            <a:ext cx="923599" cy="923557"/>
            <a:chOff x="3253925" y="4000102"/>
            <a:chExt cx="391804" cy="391770"/>
          </a:xfrm>
        </p:grpSpPr>
        <p:sp>
          <p:nvSpPr>
            <p:cNvPr id="4708" name="Google Shape;4708;p158"/>
            <p:cNvSpPr/>
            <p:nvPr/>
          </p:nvSpPr>
          <p:spPr>
            <a:xfrm>
              <a:off x="3389662" y="4327531"/>
              <a:ext cx="169198" cy="61775"/>
            </a:xfrm>
            <a:custGeom>
              <a:rect b="b" l="l" r="r" t="t"/>
              <a:pathLst>
                <a:path extrusionOk="0" h="2191" w="6001">
                  <a:moveTo>
                    <a:pt x="245" y="0"/>
                  </a:moveTo>
                  <a:cubicBezTo>
                    <a:pt x="245" y="0"/>
                    <a:pt x="157" y="22"/>
                    <a:pt x="1" y="51"/>
                  </a:cubicBezTo>
                  <a:cubicBezTo>
                    <a:pt x="862" y="1047"/>
                    <a:pt x="1989" y="1797"/>
                    <a:pt x="3270" y="2190"/>
                  </a:cubicBezTo>
                  <a:cubicBezTo>
                    <a:pt x="4249" y="2029"/>
                    <a:pt x="5158" y="1663"/>
                    <a:pt x="5957" y="1138"/>
                  </a:cubicBezTo>
                  <a:lnTo>
                    <a:pt x="6000" y="1004"/>
                  </a:lnTo>
                  <a:lnTo>
                    <a:pt x="5430" y="630"/>
                  </a:lnTo>
                  <a:lnTo>
                    <a:pt x="2218" y="1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158"/>
            <p:cNvSpPr/>
            <p:nvPr/>
          </p:nvSpPr>
          <p:spPr>
            <a:xfrm>
              <a:off x="3325631" y="4327531"/>
              <a:ext cx="159950" cy="64341"/>
            </a:xfrm>
            <a:custGeom>
              <a:rect b="b" l="l" r="r" t="t"/>
              <a:pathLst>
                <a:path extrusionOk="0" h="2282" w="5673">
                  <a:moveTo>
                    <a:pt x="2516" y="0"/>
                  </a:moveTo>
                  <a:cubicBezTo>
                    <a:pt x="2516" y="0"/>
                    <a:pt x="1007" y="309"/>
                    <a:pt x="28" y="511"/>
                  </a:cubicBezTo>
                  <a:lnTo>
                    <a:pt x="1" y="708"/>
                  </a:lnTo>
                  <a:cubicBezTo>
                    <a:pt x="1198" y="1690"/>
                    <a:pt x="2732" y="2282"/>
                    <a:pt x="4405" y="2282"/>
                  </a:cubicBezTo>
                  <a:cubicBezTo>
                    <a:pt x="4838" y="2282"/>
                    <a:pt x="5261" y="2241"/>
                    <a:pt x="5672" y="2166"/>
                  </a:cubicBezTo>
                  <a:cubicBezTo>
                    <a:pt x="4494" y="1668"/>
                    <a:pt x="3445" y="928"/>
                    <a:pt x="2589" y="8"/>
                  </a:cubicBezTo>
                  <a:lnTo>
                    <a:pt x="2516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158"/>
            <p:cNvSpPr/>
            <p:nvPr/>
          </p:nvSpPr>
          <p:spPr>
            <a:xfrm>
              <a:off x="3325456" y="4327531"/>
              <a:ext cx="159950" cy="64341"/>
            </a:xfrm>
            <a:custGeom>
              <a:rect b="b" l="l" r="r" t="t"/>
              <a:pathLst>
                <a:path extrusionOk="0" h="2282" w="5673">
                  <a:moveTo>
                    <a:pt x="2516" y="0"/>
                  </a:moveTo>
                  <a:cubicBezTo>
                    <a:pt x="2516" y="0"/>
                    <a:pt x="1007" y="309"/>
                    <a:pt x="28" y="511"/>
                  </a:cubicBezTo>
                  <a:lnTo>
                    <a:pt x="1" y="708"/>
                  </a:lnTo>
                  <a:cubicBezTo>
                    <a:pt x="1198" y="1690"/>
                    <a:pt x="2732" y="2282"/>
                    <a:pt x="4405" y="2282"/>
                  </a:cubicBezTo>
                  <a:cubicBezTo>
                    <a:pt x="4838" y="2282"/>
                    <a:pt x="5261" y="2241"/>
                    <a:pt x="5672" y="2166"/>
                  </a:cubicBezTo>
                  <a:cubicBezTo>
                    <a:pt x="4494" y="1668"/>
                    <a:pt x="3445" y="928"/>
                    <a:pt x="2589" y="8"/>
                  </a:cubicBezTo>
                  <a:lnTo>
                    <a:pt x="2516" y="0"/>
                  </a:ln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158"/>
            <p:cNvSpPr/>
            <p:nvPr/>
          </p:nvSpPr>
          <p:spPr>
            <a:xfrm>
              <a:off x="3340744" y="4194084"/>
              <a:ext cx="303914" cy="118532"/>
            </a:xfrm>
            <a:custGeom>
              <a:rect b="b" l="l" r="r" t="t"/>
              <a:pathLst>
                <a:path extrusionOk="0" h="4204" w="10779">
                  <a:moveTo>
                    <a:pt x="1590" y="0"/>
                  </a:moveTo>
                  <a:lnTo>
                    <a:pt x="137" y="264"/>
                  </a:lnTo>
                  <a:lnTo>
                    <a:pt x="0" y="315"/>
                  </a:lnTo>
                  <a:cubicBezTo>
                    <a:pt x="38" y="1574"/>
                    <a:pt x="398" y="2753"/>
                    <a:pt x="998" y="3764"/>
                  </a:cubicBezTo>
                  <a:lnTo>
                    <a:pt x="1071" y="3799"/>
                  </a:lnTo>
                  <a:lnTo>
                    <a:pt x="2728" y="4136"/>
                  </a:lnTo>
                  <a:lnTo>
                    <a:pt x="5040" y="3872"/>
                  </a:lnTo>
                  <a:lnTo>
                    <a:pt x="6791" y="3399"/>
                  </a:lnTo>
                  <a:lnTo>
                    <a:pt x="9204" y="4203"/>
                  </a:lnTo>
                  <a:lnTo>
                    <a:pt x="9530" y="4098"/>
                  </a:lnTo>
                  <a:cubicBezTo>
                    <a:pt x="10211" y="3146"/>
                    <a:pt x="10655" y="2016"/>
                    <a:pt x="10778" y="789"/>
                  </a:cubicBezTo>
                  <a:lnTo>
                    <a:pt x="10590" y="574"/>
                  </a:lnTo>
                  <a:lnTo>
                    <a:pt x="8933" y="886"/>
                  </a:lnTo>
                  <a:lnTo>
                    <a:pt x="6735" y="1504"/>
                  </a:lnTo>
                  <a:lnTo>
                    <a:pt x="5707" y="1179"/>
                  </a:lnTo>
                  <a:lnTo>
                    <a:pt x="3118" y="68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158"/>
            <p:cNvSpPr/>
            <p:nvPr/>
          </p:nvSpPr>
          <p:spPr>
            <a:xfrm>
              <a:off x="3255990" y="4201076"/>
              <a:ext cx="123071" cy="101502"/>
            </a:xfrm>
            <a:custGeom>
              <a:rect b="b" l="l" r="r" t="t"/>
              <a:pathLst>
                <a:path extrusionOk="0" h="3600" w="4365">
                  <a:moveTo>
                    <a:pt x="3205" y="0"/>
                  </a:moveTo>
                  <a:lnTo>
                    <a:pt x="3141" y="8"/>
                  </a:lnTo>
                  <a:lnTo>
                    <a:pt x="1279" y="681"/>
                  </a:lnTo>
                  <a:lnTo>
                    <a:pt x="135" y="646"/>
                  </a:lnTo>
                  <a:lnTo>
                    <a:pt x="1" y="837"/>
                  </a:lnTo>
                  <a:cubicBezTo>
                    <a:pt x="71" y="1318"/>
                    <a:pt x="192" y="1781"/>
                    <a:pt x="356" y="2225"/>
                  </a:cubicBezTo>
                  <a:lnTo>
                    <a:pt x="464" y="2279"/>
                  </a:lnTo>
                  <a:lnTo>
                    <a:pt x="698" y="2397"/>
                  </a:lnTo>
                  <a:lnTo>
                    <a:pt x="805" y="2534"/>
                  </a:lnTo>
                  <a:lnTo>
                    <a:pt x="1761" y="2403"/>
                  </a:lnTo>
                  <a:lnTo>
                    <a:pt x="4072" y="3541"/>
                  </a:lnTo>
                  <a:lnTo>
                    <a:pt x="4365" y="3600"/>
                  </a:lnTo>
                  <a:cubicBezTo>
                    <a:pt x="3679" y="2564"/>
                    <a:pt x="3259" y="1332"/>
                    <a:pt x="3205" y="0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158"/>
            <p:cNvSpPr/>
            <p:nvPr/>
          </p:nvSpPr>
          <p:spPr>
            <a:xfrm>
              <a:off x="3366683" y="4223970"/>
              <a:ext cx="83457" cy="50103"/>
            </a:xfrm>
            <a:custGeom>
              <a:rect b="b" l="l" r="r" t="t"/>
              <a:pathLst>
                <a:path extrusionOk="0" h="1777" w="2960">
                  <a:moveTo>
                    <a:pt x="1140" y="0"/>
                  </a:moveTo>
                  <a:cubicBezTo>
                    <a:pt x="618" y="0"/>
                    <a:pt x="200" y="205"/>
                    <a:pt x="113" y="544"/>
                  </a:cubicBezTo>
                  <a:cubicBezTo>
                    <a:pt x="0" y="996"/>
                    <a:pt x="520" y="1515"/>
                    <a:pt x="1273" y="1706"/>
                  </a:cubicBezTo>
                  <a:cubicBezTo>
                    <a:pt x="1461" y="1754"/>
                    <a:pt x="1647" y="1776"/>
                    <a:pt x="1820" y="1776"/>
                  </a:cubicBezTo>
                  <a:cubicBezTo>
                    <a:pt x="2343" y="1776"/>
                    <a:pt x="2760" y="1572"/>
                    <a:pt x="2847" y="1233"/>
                  </a:cubicBezTo>
                  <a:cubicBezTo>
                    <a:pt x="2960" y="781"/>
                    <a:pt x="2441" y="262"/>
                    <a:pt x="1687" y="71"/>
                  </a:cubicBezTo>
                  <a:cubicBezTo>
                    <a:pt x="1499" y="23"/>
                    <a:pt x="1314" y="0"/>
                    <a:pt x="1140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158"/>
            <p:cNvSpPr/>
            <p:nvPr/>
          </p:nvSpPr>
          <p:spPr>
            <a:xfrm>
              <a:off x="3255815" y="4201076"/>
              <a:ext cx="123071" cy="101502"/>
            </a:xfrm>
            <a:custGeom>
              <a:rect b="b" l="l" r="r" t="t"/>
              <a:pathLst>
                <a:path extrusionOk="0" h="3600" w="4365">
                  <a:moveTo>
                    <a:pt x="3205" y="0"/>
                  </a:moveTo>
                  <a:lnTo>
                    <a:pt x="3141" y="8"/>
                  </a:lnTo>
                  <a:lnTo>
                    <a:pt x="1279" y="681"/>
                  </a:lnTo>
                  <a:lnTo>
                    <a:pt x="135" y="646"/>
                  </a:lnTo>
                  <a:lnTo>
                    <a:pt x="1" y="837"/>
                  </a:lnTo>
                  <a:cubicBezTo>
                    <a:pt x="71" y="1318"/>
                    <a:pt x="192" y="1781"/>
                    <a:pt x="356" y="2225"/>
                  </a:cubicBezTo>
                  <a:lnTo>
                    <a:pt x="464" y="2279"/>
                  </a:lnTo>
                  <a:lnTo>
                    <a:pt x="698" y="2397"/>
                  </a:lnTo>
                  <a:lnTo>
                    <a:pt x="805" y="2534"/>
                  </a:lnTo>
                  <a:lnTo>
                    <a:pt x="1761" y="2403"/>
                  </a:lnTo>
                  <a:lnTo>
                    <a:pt x="4072" y="3541"/>
                  </a:lnTo>
                  <a:lnTo>
                    <a:pt x="4365" y="3600"/>
                  </a:lnTo>
                  <a:cubicBezTo>
                    <a:pt x="3679" y="2564"/>
                    <a:pt x="3259" y="1332"/>
                    <a:pt x="3205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158"/>
            <p:cNvSpPr/>
            <p:nvPr/>
          </p:nvSpPr>
          <p:spPr>
            <a:xfrm>
              <a:off x="3341505" y="4078935"/>
              <a:ext cx="303068" cy="125637"/>
            </a:xfrm>
            <a:custGeom>
              <a:rect b="b" l="l" r="r" t="t"/>
              <a:pathLst>
                <a:path extrusionOk="0" h="4456" w="10749">
                  <a:moveTo>
                    <a:pt x="1316" y="0"/>
                  </a:moveTo>
                  <a:cubicBezTo>
                    <a:pt x="568" y="1042"/>
                    <a:pt x="94" y="2301"/>
                    <a:pt x="0" y="3665"/>
                  </a:cubicBezTo>
                  <a:lnTo>
                    <a:pt x="253" y="3638"/>
                  </a:lnTo>
                  <a:lnTo>
                    <a:pt x="2744" y="3638"/>
                  </a:lnTo>
                  <a:lnTo>
                    <a:pt x="6258" y="4456"/>
                  </a:lnTo>
                  <a:lnTo>
                    <a:pt x="10463" y="3673"/>
                  </a:lnTo>
                  <a:lnTo>
                    <a:pt x="10463" y="3667"/>
                  </a:lnTo>
                  <a:lnTo>
                    <a:pt x="10749" y="3479"/>
                  </a:lnTo>
                  <a:cubicBezTo>
                    <a:pt x="10671" y="2645"/>
                    <a:pt x="10442" y="1857"/>
                    <a:pt x="10092" y="1136"/>
                  </a:cubicBezTo>
                  <a:lnTo>
                    <a:pt x="9371" y="444"/>
                  </a:lnTo>
                  <a:lnTo>
                    <a:pt x="9304" y="355"/>
                  </a:lnTo>
                  <a:cubicBezTo>
                    <a:pt x="7897" y="775"/>
                    <a:pt x="5769" y="1413"/>
                    <a:pt x="5704" y="1421"/>
                  </a:cubicBezTo>
                  <a:cubicBezTo>
                    <a:pt x="5702" y="1421"/>
                    <a:pt x="5699" y="1422"/>
                    <a:pt x="5696" y="1422"/>
                  </a:cubicBezTo>
                  <a:cubicBezTo>
                    <a:pt x="5535" y="1422"/>
                    <a:pt x="3767" y="931"/>
                    <a:pt x="3767" y="931"/>
                  </a:cubicBezTo>
                  <a:lnTo>
                    <a:pt x="1536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158"/>
            <p:cNvSpPr/>
            <p:nvPr/>
          </p:nvSpPr>
          <p:spPr>
            <a:xfrm>
              <a:off x="3254326" y="4078174"/>
              <a:ext cx="128400" cy="110242"/>
            </a:xfrm>
            <a:custGeom>
              <a:rect b="b" l="l" r="r" t="t"/>
              <a:pathLst>
                <a:path extrusionOk="0" h="3910" w="4554">
                  <a:moveTo>
                    <a:pt x="2110" y="0"/>
                  </a:moveTo>
                  <a:lnTo>
                    <a:pt x="886" y="1203"/>
                  </a:lnTo>
                  <a:lnTo>
                    <a:pt x="509" y="1510"/>
                  </a:lnTo>
                  <a:cubicBezTo>
                    <a:pt x="235" y="2172"/>
                    <a:pt x="60" y="2885"/>
                    <a:pt x="1" y="3635"/>
                  </a:cubicBezTo>
                  <a:lnTo>
                    <a:pt x="251" y="3910"/>
                  </a:lnTo>
                  <a:lnTo>
                    <a:pt x="1018" y="3910"/>
                  </a:lnTo>
                  <a:lnTo>
                    <a:pt x="3275" y="3662"/>
                  </a:lnTo>
                  <a:cubicBezTo>
                    <a:pt x="3350" y="2301"/>
                    <a:pt x="3813" y="1044"/>
                    <a:pt x="4553" y="0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158"/>
            <p:cNvSpPr/>
            <p:nvPr/>
          </p:nvSpPr>
          <p:spPr>
            <a:xfrm>
              <a:off x="3254151" y="4078174"/>
              <a:ext cx="128400" cy="110242"/>
            </a:xfrm>
            <a:custGeom>
              <a:rect b="b" l="l" r="r" t="t"/>
              <a:pathLst>
                <a:path extrusionOk="0" h="3910" w="4554">
                  <a:moveTo>
                    <a:pt x="2110" y="0"/>
                  </a:moveTo>
                  <a:lnTo>
                    <a:pt x="886" y="1203"/>
                  </a:lnTo>
                  <a:lnTo>
                    <a:pt x="509" y="1510"/>
                  </a:lnTo>
                  <a:cubicBezTo>
                    <a:pt x="235" y="2172"/>
                    <a:pt x="60" y="2885"/>
                    <a:pt x="1" y="3635"/>
                  </a:cubicBezTo>
                  <a:lnTo>
                    <a:pt x="251" y="3910"/>
                  </a:lnTo>
                  <a:lnTo>
                    <a:pt x="1018" y="3910"/>
                  </a:lnTo>
                  <a:lnTo>
                    <a:pt x="3275" y="3662"/>
                  </a:lnTo>
                  <a:cubicBezTo>
                    <a:pt x="3350" y="2301"/>
                    <a:pt x="3813" y="1044"/>
                    <a:pt x="4553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158"/>
            <p:cNvSpPr/>
            <p:nvPr/>
          </p:nvSpPr>
          <p:spPr>
            <a:xfrm>
              <a:off x="3387463" y="4003063"/>
              <a:ext cx="197562" cy="83570"/>
            </a:xfrm>
            <a:custGeom>
              <a:rect b="b" l="l" r="r" t="t"/>
              <a:pathLst>
                <a:path extrusionOk="0" h="2964" w="7007">
                  <a:moveTo>
                    <a:pt x="3423" y="1"/>
                  </a:moveTo>
                  <a:cubicBezTo>
                    <a:pt x="2070" y="394"/>
                    <a:pt x="886" y="1187"/>
                    <a:pt x="1" y="2247"/>
                  </a:cubicBezTo>
                  <a:lnTo>
                    <a:pt x="1943" y="2963"/>
                  </a:lnTo>
                  <a:lnTo>
                    <a:pt x="4459" y="2963"/>
                  </a:lnTo>
                  <a:lnTo>
                    <a:pt x="7007" y="2156"/>
                  </a:lnTo>
                  <a:lnTo>
                    <a:pt x="6802" y="1879"/>
                  </a:lnTo>
                  <a:lnTo>
                    <a:pt x="6802" y="1629"/>
                  </a:lnTo>
                  <a:cubicBezTo>
                    <a:pt x="5863" y="800"/>
                    <a:pt x="4704" y="224"/>
                    <a:pt x="3423" y="1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158"/>
            <p:cNvSpPr/>
            <p:nvPr/>
          </p:nvSpPr>
          <p:spPr>
            <a:xfrm>
              <a:off x="3342717" y="4000102"/>
              <a:ext cx="142469" cy="67555"/>
            </a:xfrm>
            <a:custGeom>
              <a:rect b="b" l="l" r="r" t="t"/>
              <a:pathLst>
                <a:path extrusionOk="0" h="2396" w="5053">
                  <a:moveTo>
                    <a:pt x="3791" y="1"/>
                  </a:moveTo>
                  <a:cubicBezTo>
                    <a:pt x="2440" y="1"/>
                    <a:pt x="1181" y="388"/>
                    <a:pt x="116" y="1053"/>
                  </a:cubicBezTo>
                  <a:lnTo>
                    <a:pt x="116" y="1656"/>
                  </a:lnTo>
                  <a:lnTo>
                    <a:pt x="0" y="1769"/>
                  </a:lnTo>
                  <a:lnTo>
                    <a:pt x="1701" y="2395"/>
                  </a:lnTo>
                  <a:cubicBezTo>
                    <a:pt x="2556" y="1335"/>
                    <a:pt x="3721" y="531"/>
                    <a:pt x="5053" y="114"/>
                  </a:cubicBezTo>
                  <a:cubicBezTo>
                    <a:pt x="4641" y="41"/>
                    <a:pt x="4222" y="1"/>
                    <a:pt x="3791" y="1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158"/>
            <p:cNvSpPr/>
            <p:nvPr/>
          </p:nvSpPr>
          <p:spPr>
            <a:xfrm>
              <a:off x="3342542" y="4000102"/>
              <a:ext cx="142469" cy="67555"/>
            </a:xfrm>
            <a:custGeom>
              <a:rect b="b" l="l" r="r" t="t"/>
              <a:pathLst>
                <a:path extrusionOk="0" h="2396" w="5053">
                  <a:moveTo>
                    <a:pt x="3791" y="1"/>
                  </a:moveTo>
                  <a:cubicBezTo>
                    <a:pt x="2440" y="1"/>
                    <a:pt x="1181" y="388"/>
                    <a:pt x="116" y="1053"/>
                  </a:cubicBezTo>
                  <a:lnTo>
                    <a:pt x="116" y="1656"/>
                  </a:lnTo>
                  <a:lnTo>
                    <a:pt x="0" y="1769"/>
                  </a:lnTo>
                  <a:lnTo>
                    <a:pt x="1701" y="2395"/>
                  </a:lnTo>
                  <a:cubicBezTo>
                    <a:pt x="2556" y="1335"/>
                    <a:pt x="3721" y="531"/>
                    <a:pt x="5053" y="114"/>
                  </a:cubicBezTo>
                  <a:cubicBezTo>
                    <a:pt x="4641" y="41"/>
                    <a:pt x="4222" y="1"/>
                    <a:pt x="3791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158"/>
            <p:cNvSpPr/>
            <p:nvPr/>
          </p:nvSpPr>
          <p:spPr>
            <a:xfrm>
              <a:off x="3369954" y="4049049"/>
              <a:ext cx="256349" cy="93720"/>
            </a:xfrm>
            <a:custGeom>
              <a:rect b="b" l="l" r="r" t="t"/>
              <a:pathLst>
                <a:path extrusionOk="0" h="3324" w="9092">
                  <a:moveTo>
                    <a:pt x="7426" y="0"/>
                  </a:moveTo>
                  <a:cubicBezTo>
                    <a:pt x="6290" y="178"/>
                    <a:pt x="5362" y="845"/>
                    <a:pt x="4456" y="980"/>
                  </a:cubicBezTo>
                  <a:cubicBezTo>
                    <a:pt x="4087" y="1034"/>
                    <a:pt x="3820" y="1074"/>
                    <a:pt x="3573" y="1074"/>
                  </a:cubicBezTo>
                  <a:cubicBezTo>
                    <a:pt x="2994" y="1074"/>
                    <a:pt x="2524" y="855"/>
                    <a:pt x="1119" y="84"/>
                  </a:cubicBezTo>
                  <a:cubicBezTo>
                    <a:pt x="689" y="503"/>
                    <a:pt x="312" y="974"/>
                    <a:pt x="0" y="1494"/>
                  </a:cubicBezTo>
                  <a:cubicBezTo>
                    <a:pt x="148" y="1463"/>
                    <a:pt x="298" y="1446"/>
                    <a:pt x="453" y="1446"/>
                  </a:cubicBezTo>
                  <a:cubicBezTo>
                    <a:pt x="928" y="1446"/>
                    <a:pt x="1451" y="1606"/>
                    <a:pt x="2104" y="2032"/>
                  </a:cubicBezTo>
                  <a:cubicBezTo>
                    <a:pt x="3655" y="3044"/>
                    <a:pt x="4108" y="3324"/>
                    <a:pt x="4671" y="3324"/>
                  </a:cubicBezTo>
                  <a:cubicBezTo>
                    <a:pt x="4893" y="3324"/>
                    <a:pt x="5133" y="3280"/>
                    <a:pt x="5464" y="3221"/>
                  </a:cubicBezTo>
                  <a:cubicBezTo>
                    <a:pt x="6405" y="3058"/>
                    <a:pt x="7368" y="2136"/>
                    <a:pt x="8621" y="2136"/>
                  </a:cubicBezTo>
                  <a:cubicBezTo>
                    <a:pt x="8773" y="2136"/>
                    <a:pt x="8930" y="2149"/>
                    <a:pt x="9091" y="2180"/>
                  </a:cubicBezTo>
                  <a:cubicBezTo>
                    <a:pt x="8685" y="1348"/>
                    <a:pt x="8115" y="606"/>
                    <a:pt x="7426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158"/>
            <p:cNvSpPr/>
            <p:nvPr/>
          </p:nvSpPr>
          <p:spPr>
            <a:xfrm>
              <a:off x="3268903" y="4029707"/>
              <a:ext cx="135195" cy="91747"/>
            </a:xfrm>
            <a:custGeom>
              <a:rect b="b" l="l" r="r" t="t"/>
              <a:pathLst>
                <a:path extrusionOk="0" h="3254" w="4795">
                  <a:moveTo>
                    <a:pt x="2739" y="0"/>
                  </a:moveTo>
                  <a:cubicBezTo>
                    <a:pt x="1518" y="764"/>
                    <a:pt x="555" y="1894"/>
                    <a:pt x="0" y="3234"/>
                  </a:cubicBezTo>
                  <a:cubicBezTo>
                    <a:pt x="126" y="3246"/>
                    <a:pt x="257" y="3253"/>
                    <a:pt x="393" y="3253"/>
                  </a:cubicBezTo>
                  <a:cubicBezTo>
                    <a:pt x="828" y="3253"/>
                    <a:pt x="1306" y="3180"/>
                    <a:pt x="1765" y="2965"/>
                  </a:cubicBezTo>
                  <a:cubicBezTo>
                    <a:pt x="2511" y="2613"/>
                    <a:pt x="3100" y="2236"/>
                    <a:pt x="3756" y="2153"/>
                  </a:cubicBezTo>
                  <a:cubicBezTo>
                    <a:pt x="4050" y="1668"/>
                    <a:pt x="4399" y="1222"/>
                    <a:pt x="4795" y="821"/>
                  </a:cubicBezTo>
                  <a:cubicBezTo>
                    <a:pt x="4636" y="732"/>
                    <a:pt x="4467" y="638"/>
                    <a:pt x="4281" y="538"/>
                  </a:cubicBezTo>
                  <a:cubicBezTo>
                    <a:pt x="3689" y="213"/>
                    <a:pt x="3191" y="51"/>
                    <a:pt x="2739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158"/>
            <p:cNvSpPr/>
            <p:nvPr/>
          </p:nvSpPr>
          <p:spPr>
            <a:xfrm>
              <a:off x="3253960" y="4167242"/>
              <a:ext cx="391770" cy="80130"/>
            </a:xfrm>
            <a:custGeom>
              <a:rect b="b" l="l" r="r" t="t"/>
              <a:pathLst>
                <a:path extrusionOk="0" h="2842" w="13895">
                  <a:moveTo>
                    <a:pt x="5183" y="0"/>
                  </a:moveTo>
                  <a:cubicBezTo>
                    <a:pt x="4314" y="0"/>
                    <a:pt x="3594" y="204"/>
                    <a:pt x="2642" y="396"/>
                  </a:cubicBezTo>
                  <a:cubicBezTo>
                    <a:pt x="2132" y="498"/>
                    <a:pt x="1597" y="532"/>
                    <a:pt x="1110" y="532"/>
                  </a:cubicBezTo>
                  <a:cubicBezTo>
                    <a:pt x="698" y="532"/>
                    <a:pt x="320" y="507"/>
                    <a:pt x="22" y="479"/>
                  </a:cubicBezTo>
                  <a:cubicBezTo>
                    <a:pt x="8" y="657"/>
                    <a:pt x="0" y="839"/>
                    <a:pt x="0" y="1020"/>
                  </a:cubicBezTo>
                  <a:cubicBezTo>
                    <a:pt x="0" y="1367"/>
                    <a:pt x="27" y="1711"/>
                    <a:pt x="76" y="2042"/>
                  </a:cubicBezTo>
                  <a:cubicBezTo>
                    <a:pt x="348" y="2087"/>
                    <a:pt x="673" y="2122"/>
                    <a:pt x="1024" y="2122"/>
                  </a:cubicBezTo>
                  <a:cubicBezTo>
                    <a:pt x="1511" y="2122"/>
                    <a:pt x="2046" y="2054"/>
                    <a:pt x="2556" y="1851"/>
                  </a:cubicBezTo>
                  <a:cubicBezTo>
                    <a:pt x="3507" y="1469"/>
                    <a:pt x="4227" y="1065"/>
                    <a:pt x="5095" y="1065"/>
                  </a:cubicBezTo>
                  <a:cubicBezTo>
                    <a:pt x="5628" y="1065"/>
                    <a:pt x="6216" y="1217"/>
                    <a:pt x="6947" y="1620"/>
                  </a:cubicBezTo>
                  <a:cubicBezTo>
                    <a:pt x="8686" y="2578"/>
                    <a:pt x="9190" y="2841"/>
                    <a:pt x="9824" y="2841"/>
                  </a:cubicBezTo>
                  <a:cubicBezTo>
                    <a:pt x="10072" y="2841"/>
                    <a:pt x="10338" y="2801"/>
                    <a:pt x="10706" y="2747"/>
                  </a:cubicBezTo>
                  <a:cubicBezTo>
                    <a:pt x="11661" y="2604"/>
                    <a:pt x="12640" y="1875"/>
                    <a:pt x="13856" y="1741"/>
                  </a:cubicBezTo>
                  <a:cubicBezTo>
                    <a:pt x="13881" y="1504"/>
                    <a:pt x="13894" y="1262"/>
                    <a:pt x="13894" y="1020"/>
                  </a:cubicBezTo>
                  <a:cubicBezTo>
                    <a:pt x="13894" y="791"/>
                    <a:pt x="13883" y="568"/>
                    <a:pt x="13862" y="344"/>
                  </a:cubicBezTo>
                  <a:cubicBezTo>
                    <a:pt x="12681" y="422"/>
                    <a:pt x="11723" y="772"/>
                    <a:pt x="10789" y="842"/>
                  </a:cubicBezTo>
                  <a:cubicBezTo>
                    <a:pt x="10423" y="869"/>
                    <a:pt x="10157" y="888"/>
                    <a:pt x="9911" y="888"/>
                  </a:cubicBezTo>
                  <a:cubicBezTo>
                    <a:pt x="9277" y="888"/>
                    <a:pt x="8775" y="758"/>
                    <a:pt x="7031" y="277"/>
                  </a:cubicBezTo>
                  <a:cubicBezTo>
                    <a:pt x="6301" y="76"/>
                    <a:pt x="5714" y="0"/>
                    <a:pt x="5183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158"/>
            <p:cNvSpPr/>
            <p:nvPr/>
          </p:nvSpPr>
          <p:spPr>
            <a:xfrm>
              <a:off x="3254100" y="4174516"/>
              <a:ext cx="93100" cy="52584"/>
            </a:xfrm>
            <a:custGeom>
              <a:rect b="b" l="l" r="r" t="t"/>
              <a:pathLst>
                <a:path extrusionOk="0" h="1865" w="3302">
                  <a:moveTo>
                    <a:pt x="3302" y="0"/>
                  </a:moveTo>
                  <a:lnTo>
                    <a:pt x="3302" y="0"/>
                  </a:lnTo>
                  <a:cubicBezTo>
                    <a:pt x="3089" y="43"/>
                    <a:pt x="2874" y="89"/>
                    <a:pt x="2640" y="138"/>
                  </a:cubicBezTo>
                  <a:cubicBezTo>
                    <a:pt x="2130" y="240"/>
                    <a:pt x="1595" y="274"/>
                    <a:pt x="1108" y="274"/>
                  </a:cubicBezTo>
                  <a:cubicBezTo>
                    <a:pt x="697" y="274"/>
                    <a:pt x="319" y="249"/>
                    <a:pt x="19" y="221"/>
                  </a:cubicBezTo>
                  <a:cubicBezTo>
                    <a:pt x="6" y="399"/>
                    <a:pt x="1" y="581"/>
                    <a:pt x="1" y="762"/>
                  </a:cubicBezTo>
                  <a:cubicBezTo>
                    <a:pt x="1" y="1109"/>
                    <a:pt x="28" y="1453"/>
                    <a:pt x="73" y="1784"/>
                  </a:cubicBezTo>
                  <a:cubicBezTo>
                    <a:pt x="347" y="1829"/>
                    <a:pt x="672" y="1864"/>
                    <a:pt x="1023" y="1864"/>
                  </a:cubicBezTo>
                  <a:cubicBezTo>
                    <a:pt x="1510" y="1864"/>
                    <a:pt x="2045" y="1796"/>
                    <a:pt x="2557" y="1593"/>
                  </a:cubicBezTo>
                  <a:cubicBezTo>
                    <a:pt x="2818" y="1488"/>
                    <a:pt x="3062" y="1381"/>
                    <a:pt x="3297" y="1284"/>
                  </a:cubicBezTo>
                  <a:cubicBezTo>
                    <a:pt x="3283" y="1077"/>
                    <a:pt x="3272" y="869"/>
                    <a:pt x="3272" y="662"/>
                  </a:cubicBezTo>
                  <a:cubicBezTo>
                    <a:pt x="3272" y="436"/>
                    <a:pt x="3283" y="218"/>
                    <a:pt x="3302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158"/>
            <p:cNvSpPr/>
            <p:nvPr/>
          </p:nvSpPr>
          <p:spPr>
            <a:xfrm>
              <a:off x="3361072" y="4280642"/>
              <a:ext cx="248313" cy="80328"/>
            </a:xfrm>
            <a:custGeom>
              <a:rect b="b" l="l" r="r" t="t"/>
              <a:pathLst>
                <a:path extrusionOk="0" h="2849" w="8807">
                  <a:moveTo>
                    <a:pt x="6096" y="1"/>
                  </a:moveTo>
                  <a:cubicBezTo>
                    <a:pt x="5505" y="1"/>
                    <a:pt x="4900" y="123"/>
                    <a:pt x="4310" y="369"/>
                  </a:cubicBezTo>
                  <a:cubicBezTo>
                    <a:pt x="3612" y="658"/>
                    <a:pt x="2960" y="787"/>
                    <a:pt x="2340" y="787"/>
                  </a:cubicBezTo>
                  <a:cubicBezTo>
                    <a:pt x="1513" y="787"/>
                    <a:pt x="743" y="558"/>
                    <a:pt x="0" y="178"/>
                  </a:cubicBezTo>
                  <a:lnTo>
                    <a:pt x="0" y="178"/>
                  </a:lnTo>
                  <a:cubicBezTo>
                    <a:pt x="323" y="837"/>
                    <a:pt x="740" y="1437"/>
                    <a:pt x="1238" y="1962"/>
                  </a:cubicBezTo>
                  <a:cubicBezTo>
                    <a:pt x="1284" y="1961"/>
                    <a:pt x="1330" y="1960"/>
                    <a:pt x="1376" y="1960"/>
                  </a:cubicBezTo>
                  <a:cubicBezTo>
                    <a:pt x="1910" y="1960"/>
                    <a:pt x="2499" y="2033"/>
                    <a:pt x="3232" y="2239"/>
                  </a:cubicBezTo>
                  <a:cubicBezTo>
                    <a:pt x="4973" y="2718"/>
                    <a:pt x="5476" y="2849"/>
                    <a:pt x="6110" y="2849"/>
                  </a:cubicBezTo>
                  <a:cubicBezTo>
                    <a:pt x="6352" y="2849"/>
                    <a:pt x="6613" y="2830"/>
                    <a:pt x="6969" y="2804"/>
                  </a:cubicBezTo>
                  <a:cubicBezTo>
                    <a:pt x="7684" y="2330"/>
                    <a:pt x="8309" y="1728"/>
                    <a:pt x="8806" y="1028"/>
                  </a:cubicBezTo>
                  <a:cubicBezTo>
                    <a:pt x="8035" y="344"/>
                    <a:pt x="7085" y="1"/>
                    <a:pt x="6096" y="1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158"/>
            <p:cNvSpPr/>
            <p:nvPr/>
          </p:nvSpPr>
          <p:spPr>
            <a:xfrm>
              <a:off x="3266083" y="4260201"/>
              <a:ext cx="140608" cy="87151"/>
            </a:xfrm>
            <a:custGeom>
              <a:rect b="b" l="l" r="r" t="t"/>
              <a:pathLst>
                <a:path extrusionOk="0" h="3091" w="4987">
                  <a:moveTo>
                    <a:pt x="1013" y="1"/>
                  </a:moveTo>
                  <a:cubicBezTo>
                    <a:pt x="644" y="1"/>
                    <a:pt x="296" y="58"/>
                    <a:pt x="1" y="131"/>
                  </a:cubicBezTo>
                  <a:cubicBezTo>
                    <a:pt x="431" y="1298"/>
                    <a:pt x="1168" y="2318"/>
                    <a:pt x="2113" y="3090"/>
                  </a:cubicBezTo>
                  <a:cubicBezTo>
                    <a:pt x="2148" y="3085"/>
                    <a:pt x="2177" y="3077"/>
                    <a:pt x="2212" y="3071"/>
                  </a:cubicBezTo>
                  <a:cubicBezTo>
                    <a:pt x="3160" y="2880"/>
                    <a:pt x="3877" y="2679"/>
                    <a:pt x="4740" y="2679"/>
                  </a:cubicBezTo>
                  <a:cubicBezTo>
                    <a:pt x="4821" y="2679"/>
                    <a:pt x="4903" y="2680"/>
                    <a:pt x="4986" y="2684"/>
                  </a:cubicBezTo>
                  <a:cubicBezTo>
                    <a:pt x="4499" y="2216"/>
                    <a:pt x="4082" y="1672"/>
                    <a:pt x="3746" y="1078"/>
                  </a:cubicBezTo>
                  <a:cubicBezTo>
                    <a:pt x="3358" y="908"/>
                    <a:pt x="2979" y="696"/>
                    <a:pt x="2602" y="448"/>
                  </a:cubicBezTo>
                  <a:cubicBezTo>
                    <a:pt x="2089" y="112"/>
                    <a:pt x="1531" y="1"/>
                    <a:pt x="1013" y="1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158"/>
            <p:cNvSpPr/>
            <p:nvPr/>
          </p:nvSpPr>
          <p:spPr>
            <a:xfrm>
              <a:off x="3268728" y="4029707"/>
              <a:ext cx="135195" cy="91747"/>
            </a:xfrm>
            <a:custGeom>
              <a:rect b="b" l="l" r="r" t="t"/>
              <a:pathLst>
                <a:path extrusionOk="0" h="3254" w="4795">
                  <a:moveTo>
                    <a:pt x="2739" y="0"/>
                  </a:moveTo>
                  <a:cubicBezTo>
                    <a:pt x="1518" y="764"/>
                    <a:pt x="555" y="1894"/>
                    <a:pt x="0" y="3234"/>
                  </a:cubicBezTo>
                  <a:cubicBezTo>
                    <a:pt x="126" y="3246"/>
                    <a:pt x="257" y="3253"/>
                    <a:pt x="393" y="3253"/>
                  </a:cubicBezTo>
                  <a:cubicBezTo>
                    <a:pt x="828" y="3253"/>
                    <a:pt x="1306" y="3180"/>
                    <a:pt x="1765" y="2965"/>
                  </a:cubicBezTo>
                  <a:cubicBezTo>
                    <a:pt x="2511" y="2613"/>
                    <a:pt x="3100" y="2236"/>
                    <a:pt x="3756" y="2153"/>
                  </a:cubicBezTo>
                  <a:cubicBezTo>
                    <a:pt x="4050" y="1668"/>
                    <a:pt x="4399" y="1222"/>
                    <a:pt x="4795" y="821"/>
                  </a:cubicBezTo>
                  <a:cubicBezTo>
                    <a:pt x="4636" y="732"/>
                    <a:pt x="4467" y="638"/>
                    <a:pt x="4281" y="538"/>
                  </a:cubicBezTo>
                  <a:cubicBezTo>
                    <a:pt x="3689" y="213"/>
                    <a:pt x="3191" y="51"/>
                    <a:pt x="2739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158"/>
            <p:cNvSpPr/>
            <p:nvPr/>
          </p:nvSpPr>
          <p:spPr>
            <a:xfrm>
              <a:off x="3253925" y="4174516"/>
              <a:ext cx="93100" cy="52584"/>
            </a:xfrm>
            <a:custGeom>
              <a:rect b="b" l="l" r="r" t="t"/>
              <a:pathLst>
                <a:path extrusionOk="0" h="1865" w="3302">
                  <a:moveTo>
                    <a:pt x="3302" y="0"/>
                  </a:moveTo>
                  <a:lnTo>
                    <a:pt x="3302" y="0"/>
                  </a:lnTo>
                  <a:cubicBezTo>
                    <a:pt x="3089" y="43"/>
                    <a:pt x="2874" y="89"/>
                    <a:pt x="2640" y="138"/>
                  </a:cubicBezTo>
                  <a:cubicBezTo>
                    <a:pt x="2130" y="240"/>
                    <a:pt x="1595" y="274"/>
                    <a:pt x="1108" y="274"/>
                  </a:cubicBezTo>
                  <a:cubicBezTo>
                    <a:pt x="697" y="274"/>
                    <a:pt x="319" y="249"/>
                    <a:pt x="19" y="221"/>
                  </a:cubicBezTo>
                  <a:cubicBezTo>
                    <a:pt x="6" y="399"/>
                    <a:pt x="1" y="581"/>
                    <a:pt x="1" y="762"/>
                  </a:cubicBezTo>
                  <a:cubicBezTo>
                    <a:pt x="1" y="1109"/>
                    <a:pt x="28" y="1453"/>
                    <a:pt x="73" y="1784"/>
                  </a:cubicBezTo>
                  <a:cubicBezTo>
                    <a:pt x="347" y="1829"/>
                    <a:pt x="672" y="1864"/>
                    <a:pt x="1023" y="1864"/>
                  </a:cubicBezTo>
                  <a:cubicBezTo>
                    <a:pt x="1510" y="1864"/>
                    <a:pt x="2045" y="1796"/>
                    <a:pt x="2557" y="1593"/>
                  </a:cubicBezTo>
                  <a:cubicBezTo>
                    <a:pt x="2818" y="1488"/>
                    <a:pt x="3062" y="1381"/>
                    <a:pt x="3297" y="1284"/>
                  </a:cubicBezTo>
                  <a:cubicBezTo>
                    <a:pt x="3283" y="1077"/>
                    <a:pt x="3272" y="869"/>
                    <a:pt x="3272" y="662"/>
                  </a:cubicBezTo>
                  <a:cubicBezTo>
                    <a:pt x="3272" y="436"/>
                    <a:pt x="3283" y="218"/>
                    <a:pt x="3302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158"/>
            <p:cNvSpPr/>
            <p:nvPr/>
          </p:nvSpPr>
          <p:spPr>
            <a:xfrm>
              <a:off x="3265908" y="4260201"/>
              <a:ext cx="140608" cy="87151"/>
            </a:xfrm>
            <a:custGeom>
              <a:rect b="b" l="l" r="r" t="t"/>
              <a:pathLst>
                <a:path extrusionOk="0" h="3091" w="4987">
                  <a:moveTo>
                    <a:pt x="1013" y="1"/>
                  </a:moveTo>
                  <a:cubicBezTo>
                    <a:pt x="644" y="1"/>
                    <a:pt x="296" y="58"/>
                    <a:pt x="1" y="131"/>
                  </a:cubicBezTo>
                  <a:cubicBezTo>
                    <a:pt x="431" y="1298"/>
                    <a:pt x="1168" y="2318"/>
                    <a:pt x="2113" y="3090"/>
                  </a:cubicBezTo>
                  <a:cubicBezTo>
                    <a:pt x="2148" y="3085"/>
                    <a:pt x="2177" y="3077"/>
                    <a:pt x="2212" y="3071"/>
                  </a:cubicBezTo>
                  <a:cubicBezTo>
                    <a:pt x="3160" y="2880"/>
                    <a:pt x="3877" y="2679"/>
                    <a:pt x="4740" y="2679"/>
                  </a:cubicBezTo>
                  <a:cubicBezTo>
                    <a:pt x="4821" y="2679"/>
                    <a:pt x="4903" y="2680"/>
                    <a:pt x="4986" y="2684"/>
                  </a:cubicBezTo>
                  <a:cubicBezTo>
                    <a:pt x="4499" y="2216"/>
                    <a:pt x="4082" y="1672"/>
                    <a:pt x="3746" y="1078"/>
                  </a:cubicBezTo>
                  <a:cubicBezTo>
                    <a:pt x="3358" y="908"/>
                    <a:pt x="2979" y="696"/>
                    <a:pt x="2602" y="448"/>
                  </a:cubicBezTo>
                  <a:cubicBezTo>
                    <a:pt x="2089" y="112"/>
                    <a:pt x="1531" y="1"/>
                    <a:pt x="1013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8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150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4420" name="Google Shape;4420;p150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characterize extrasolar planets to help gain an insight to if our solar system is standard.</a:t>
            </a:r>
            <a:endParaRPr/>
          </a:p>
        </p:txBody>
      </p:sp>
      <p:grpSp>
        <p:nvGrpSpPr>
          <p:cNvPr id="4421" name="Google Shape;4421;p150"/>
          <p:cNvGrpSpPr/>
          <p:nvPr/>
        </p:nvGrpSpPr>
        <p:grpSpPr>
          <a:xfrm>
            <a:off x="6518372" y="2716293"/>
            <a:ext cx="2549290" cy="2357682"/>
            <a:chOff x="5456497" y="4000159"/>
            <a:chExt cx="430914" cy="391713"/>
          </a:xfrm>
        </p:grpSpPr>
        <p:sp>
          <p:nvSpPr>
            <p:cNvPr id="4422" name="Google Shape;4422;p150"/>
            <p:cNvSpPr/>
            <p:nvPr/>
          </p:nvSpPr>
          <p:spPr>
            <a:xfrm>
              <a:off x="5584699" y="4077046"/>
              <a:ext cx="204019" cy="224771"/>
            </a:xfrm>
            <a:custGeom>
              <a:rect b="b" l="l" r="r" t="t"/>
              <a:pathLst>
                <a:path extrusionOk="0" h="7972" w="7236">
                  <a:moveTo>
                    <a:pt x="6221" y="0"/>
                  </a:moveTo>
                  <a:lnTo>
                    <a:pt x="5925" y="162"/>
                  </a:lnTo>
                  <a:lnTo>
                    <a:pt x="5861" y="124"/>
                  </a:lnTo>
                  <a:lnTo>
                    <a:pt x="5535" y="888"/>
                  </a:lnTo>
                  <a:lnTo>
                    <a:pt x="4303" y="2411"/>
                  </a:lnTo>
                  <a:lnTo>
                    <a:pt x="2067" y="4969"/>
                  </a:lnTo>
                  <a:lnTo>
                    <a:pt x="1" y="6554"/>
                  </a:lnTo>
                  <a:cubicBezTo>
                    <a:pt x="208" y="7071"/>
                    <a:pt x="491" y="7550"/>
                    <a:pt x="832" y="7972"/>
                  </a:cubicBezTo>
                  <a:lnTo>
                    <a:pt x="2261" y="6968"/>
                  </a:lnTo>
                  <a:lnTo>
                    <a:pt x="5229" y="4291"/>
                  </a:lnTo>
                  <a:lnTo>
                    <a:pt x="7236" y="1534"/>
                  </a:lnTo>
                  <a:lnTo>
                    <a:pt x="7236" y="874"/>
                  </a:lnTo>
                  <a:cubicBezTo>
                    <a:pt x="7179" y="810"/>
                    <a:pt x="7117" y="745"/>
                    <a:pt x="7055" y="681"/>
                  </a:cubicBezTo>
                  <a:cubicBezTo>
                    <a:pt x="6794" y="422"/>
                    <a:pt x="6517" y="194"/>
                    <a:pt x="6221" y="0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150"/>
            <p:cNvSpPr/>
            <p:nvPr/>
          </p:nvSpPr>
          <p:spPr>
            <a:xfrm>
              <a:off x="5547002" y="4254759"/>
              <a:ext cx="69078" cy="64059"/>
            </a:xfrm>
            <a:custGeom>
              <a:rect b="b" l="l" r="r" t="t"/>
              <a:pathLst>
                <a:path extrusionOk="0" h="2272" w="2450">
                  <a:moveTo>
                    <a:pt x="1666" y="1"/>
                  </a:moveTo>
                  <a:lnTo>
                    <a:pt x="1249" y="321"/>
                  </a:lnTo>
                  <a:lnTo>
                    <a:pt x="84" y="961"/>
                  </a:lnTo>
                  <a:lnTo>
                    <a:pt x="1" y="1257"/>
                  </a:lnTo>
                  <a:cubicBezTo>
                    <a:pt x="194" y="1553"/>
                    <a:pt x="423" y="1830"/>
                    <a:pt x="684" y="2091"/>
                  </a:cubicBezTo>
                  <a:cubicBezTo>
                    <a:pt x="746" y="2153"/>
                    <a:pt x="811" y="2215"/>
                    <a:pt x="875" y="2272"/>
                  </a:cubicBezTo>
                  <a:lnTo>
                    <a:pt x="1316" y="2272"/>
                  </a:lnTo>
                  <a:lnTo>
                    <a:pt x="2449" y="1475"/>
                  </a:lnTo>
                  <a:cubicBezTo>
                    <a:pt x="2118" y="1029"/>
                    <a:pt x="1854" y="534"/>
                    <a:pt x="1666" y="1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150"/>
            <p:cNvSpPr/>
            <p:nvPr/>
          </p:nvSpPr>
          <p:spPr>
            <a:xfrm>
              <a:off x="5633561" y="4149395"/>
              <a:ext cx="195448" cy="204865"/>
            </a:xfrm>
            <a:custGeom>
              <a:rect b="b" l="l" r="r" t="t"/>
              <a:pathLst>
                <a:path extrusionOk="0" h="7266" w="6932">
                  <a:moveTo>
                    <a:pt x="6565" y="1"/>
                  </a:moveTo>
                  <a:lnTo>
                    <a:pt x="6216" y="157"/>
                  </a:lnTo>
                  <a:lnTo>
                    <a:pt x="1" y="6286"/>
                  </a:lnTo>
                  <a:cubicBezTo>
                    <a:pt x="587" y="6743"/>
                    <a:pt x="1262" y="7079"/>
                    <a:pt x="2002" y="7265"/>
                  </a:cubicBezTo>
                  <a:lnTo>
                    <a:pt x="4623" y="5158"/>
                  </a:lnTo>
                  <a:lnTo>
                    <a:pt x="6552" y="2823"/>
                  </a:lnTo>
                  <a:lnTo>
                    <a:pt x="6931" y="1973"/>
                  </a:lnTo>
                  <a:cubicBezTo>
                    <a:pt x="6931" y="1303"/>
                    <a:pt x="6810" y="633"/>
                    <a:pt x="6565" y="1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150"/>
            <p:cNvSpPr/>
            <p:nvPr/>
          </p:nvSpPr>
          <p:spPr>
            <a:xfrm>
              <a:off x="5619605" y="4321074"/>
              <a:ext cx="73927" cy="37809"/>
            </a:xfrm>
            <a:custGeom>
              <a:rect b="b" l="l" r="r" t="t"/>
              <a:pathLst>
                <a:path extrusionOk="0" h="1341" w="2622">
                  <a:moveTo>
                    <a:pt x="697" y="0"/>
                  </a:moveTo>
                  <a:lnTo>
                    <a:pt x="1" y="686"/>
                  </a:lnTo>
                  <a:lnTo>
                    <a:pt x="1" y="972"/>
                  </a:lnTo>
                  <a:cubicBezTo>
                    <a:pt x="633" y="1219"/>
                    <a:pt x="1303" y="1340"/>
                    <a:pt x="1973" y="1340"/>
                  </a:cubicBezTo>
                  <a:lnTo>
                    <a:pt x="2468" y="1206"/>
                  </a:lnTo>
                  <a:lnTo>
                    <a:pt x="2621" y="1079"/>
                  </a:lnTo>
                  <a:cubicBezTo>
                    <a:pt x="1908" y="851"/>
                    <a:pt x="1257" y="482"/>
                    <a:pt x="697" y="0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150"/>
            <p:cNvSpPr/>
            <p:nvPr/>
          </p:nvSpPr>
          <p:spPr>
            <a:xfrm>
              <a:off x="5507878" y="4002837"/>
              <a:ext cx="379533" cy="385623"/>
            </a:xfrm>
            <a:custGeom>
              <a:rect b="b" l="l" r="r" t="t"/>
              <a:pathLst>
                <a:path extrusionOk="0" h="13677" w="13461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150"/>
            <p:cNvSpPr/>
            <p:nvPr/>
          </p:nvSpPr>
          <p:spPr>
            <a:xfrm>
              <a:off x="5507878" y="4002837"/>
              <a:ext cx="379533" cy="385623"/>
            </a:xfrm>
            <a:custGeom>
              <a:rect b="b" l="l" r="r" t="t"/>
              <a:pathLst>
                <a:path extrusionOk="0" h="13677" w="13461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150"/>
            <p:cNvSpPr/>
            <p:nvPr/>
          </p:nvSpPr>
          <p:spPr>
            <a:xfrm>
              <a:off x="5689697" y="4000159"/>
              <a:ext cx="150308" cy="64905"/>
            </a:xfrm>
            <a:custGeom>
              <a:rect b="b" l="l" r="r" t="t"/>
              <a:pathLst>
                <a:path extrusionOk="0" h="2302" w="5331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150"/>
            <p:cNvSpPr/>
            <p:nvPr/>
          </p:nvSpPr>
          <p:spPr>
            <a:xfrm>
              <a:off x="5456497" y="4220023"/>
              <a:ext cx="77254" cy="171849"/>
            </a:xfrm>
            <a:custGeom>
              <a:rect b="b" l="l" r="r" t="t"/>
              <a:pathLst>
                <a:path extrusionOk="0" h="6095" w="274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150"/>
            <p:cNvSpPr/>
            <p:nvPr/>
          </p:nvSpPr>
          <p:spPr>
            <a:xfrm>
              <a:off x="5689697" y="4000159"/>
              <a:ext cx="150308" cy="64905"/>
            </a:xfrm>
            <a:custGeom>
              <a:rect b="b" l="l" r="r" t="t"/>
              <a:pathLst>
                <a:path extrusionOk="0" h="2302" w="5331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150"/>
            <p:cNvSpPr/>
            <p:nvPr/>
          </p:nvSpPr>
          <p:spPr>
            <a:xfrm>
              <a:off x="5456497" y="4220023"/>
              <a:ext cx="77254" cy="171849"/>
            </a:xfrm>
            <a:custGeom>
              <a:rect b="b" l="l" r="r" t="t"/>
              <a:pathLst>
                <a:path extrusionOk="0" h="6095" w="274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150"/>
            <p:cNvSpPr/>
            <p:nvPr/>
          </p:nvSpPr>
          <p:spPr>
            <a:xfrm>
              <a:off x="5573562" y="4052376"/>
              <a:ext cx="158653" cy="186876"/>
            </a:xfrm>
            <a:custGeom>
              <a:rect b="b" l="l" r="r" t="t"/>
              <a:pathLst>
                <a:path extrusionOk="0" h="6628" w="5627">
                  <a:moveTo>
                    <a:pt x="4281" y="1"/>
                  </a:moveTo>
                  <a:cubicBezTo>
                    <a:pt x="3503" y="170"/>
                    <a:pt x="2790" y="512"/>
                    <a:pt x="2177" y="975"/>
                  </a:cubicBezTo>
                  <a:lnTo>
                    <a:pt x="974" y="2234"/>
                  </a:lnTo>
                  <a:cubicBezTo>
                    <a:pt x="361" y="3124"/>
                    <a:pt x="0" y="4203"/>
                    <a:pt x="0" y="5371"/>
                  </a:cubicBezTo>
                  <a:cubicBezTo>
                    <a:pt x="0" y="5804"/>
                    <a:pt x="52" y="6224"/>
                    <a:pt x="146" y="6627"/>
                  </a:cubicBezTo>
                  <a:lnTo>
                    <a:pt x="2306" y="4704"/>
                  </a:lnTo>
                  <a:lnTo>
                    <a:pt x="4881" y="2021"/>
                  </a:lnTo>
                  <a:lnTo>
                    <a:pt x="5626" y="646"/>
                  </a:lnTo>
                  <a:lnTo>
                    <a:pt x="5570" y="614"/>
                  </a:lnTo>
                  <a:lnTo>
                    <a:pt x="5570" y="326"/>
                  </a:lnTo>
                  <a:cubicBezTo>
                    <a:pt x="5153" y="165"/>
                    <a:pt x="4720" y="57"/>
                    <a:pt x="4281" y="1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150"/>
            <p:cNvSpPr/>
            <p:nvPr/>
          </p:nvSpPr>
          <p:spPr>
            <a:xfrm>
              <a:off x="5520978" y="4050938"/>
              <a:ext cx="178164" cy="212957"/>
            </a:xfrm>
            <a:custGeom>
              <a:rect b="b" l="l" r="r" t="t"/>
              <a:pathLst>
                <a:path extrusionOk="0" h="7553" w="6319">
                  <a:moveTo>
                    <a:pt x="5467" y="0"/>
                  </a:moveTo>
                  <a:cubicBezTo>
                    <a:pt x="5450" y="0"/>
                    <a:pt x="5434" y="0"/>
                    <a:pt x="5417" y="1"/>
                  </a:cubicBezTo>
                  <a:lnTo>
                    <a:pt x="4758" y="280"/>
                  </a:lnTo>
                  <a:lnTo>
                    <a:pt x="493" y="4749"/>
                  </a:lnTo>
                  <a:lnTo>
                    <a:pt x="9" y="5408"/>
                  </a:lnTo>
                  <a:cubicBezTo>
                    <a:pt x="1" y="6097"/>
                    <a:pt x="127" y="6786"/>
                    <a:pt x="378" y="7437"/>
                  </a:cubicBezTo>
                  <a:lnTo>
                    <a:pt x="700" y="7437"/>
                  </a:lnTo>
                  <a:lnTo>
                    <a:pt x="781" y="7553"/>
                  </a:lnTo>
                  <a:lnTo>
                    <a:pt x="1946" y="6740"/>
                  </a:lnTo>
                  <a:lnTo>
                    <a:pt x="2360" y="6374"/>
                  </a:lnTo>
                  <a:cubicBezTo>
                    <a:pt x="2301" y="6054"/>
                    <a:pt x="2272" y="5729"/>
                    <a:pt x="2272" y="5392"/>
                  </a:cubicBezTo>
                  <a:cubicBezTo>
                    <a:pt x="2272" y="2852"/>
                    <a:pt x="3983" y="716"/>
                    <a:pt x="6318" y="68"/>
                  </a:cubicBezTo>
                  <a:cubicBezTo>
                    <a:pt x="6036" y="22"/>
                    <a:pt x="5752" y="0"/>
                    <a:pt x="5467" y="0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150"/>
            <p:cNvSpPr/>
            <p:nvPr/>
          </p:nvSpPr>
          <p:spPr>
            <a:xfrm>
              <a:off x="5684228" y="4204995"/>
              <a:ext cx="144781" cy="151689"/>
            </a:xfrm>
            <a:custGeom>
              <a:rect b="b" l="l" r="r" t="t"/>
              <a:pathLst>
                <a:path extrusionOk="0" h="5380" w="5135">
                  <a:moveTo>
                    <a:pt x="5134" y="1"/>
                  </a:moveTo>
                  <a:cubicBezTo>
                    <a:pt x="4499" y="945"/>
                    <a:pt x="3652" y="1973"/>
                    <a:pt x="2651" y="2974"/>
                  </a:cubicBezTo>
                  <a:cubicBezTo>
                    <a:pt x="1758" y="3864"/>
                    <a:pt x="851" y="4631"/>
                    <a:pt x="1" y="5234"/>
                  </a:cubicBezTo>
                  <a:cubicBezTo>
                    <a:pt x="197" y="5296"/>
                    <a:pt x="404" y="5342"/>
                    <a:pt x="612" y="5379"/>
                  </a:cubicBezTo>
                  <a:cubicBezTo>
                    <a:pt x="1685" y="5194"/>
                    <a:pt x="2710" y="4690"/>
                    <a:pt x="3539" y="3862"/>
                  </a:cubicBezTo>
                  <a:cubicBezTo>
                    <a:pt x="4604" y="2796"/>
                    <a:pt x="5134" y="1400"/>
                    <a:pt x="5134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150"/>
            <p:cNvSpPr/>
            <p:nvPr/>
          </p:nvSpPr>
          <p:spPr>
            <a:xfrm>
              <a:off x="5674980" y="4349748"/>
              <a:ext cx="32875" cy="9135"/>
            </a:xfrm>
            <a:custGeom>
              <a:rect b="b" l="l" r="r" t="t"/>
              <a:pathLst>
                <a:path extrusionOk="0" h="324" w="1166">
                  <a:moveTo>
                    <a:pt x="466" y="0"/>
                  </a:moveTo>
                  <a:cubicBezTo>
                    <a:pt x="310" y="113"/>
                    <a:pt x="154" y="221"/>
                    <a:pt x="1" y="323"/>
                  </a:cubicBezTo>
                  <a:cubicBezTo>
                    <a:pt x="391" y="323"/>
                    <a:pt x="781" y="283"/>
                    <a:pt x="1166" y="197"/>
                  </a:cubicBezTo>
                  <a:cubicBezTo>
                    <a:pt x="926" y="151"/>
                    <a:pt x="695" y="84"/>
                    <a:pt x="466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150"/>
            <p:cNvSpPr/>
            <p:nvPr/>
          </p:nvSpPr>
          <p:spPr>
            <a:xfrm>
              <a:off x="5576212" y="4061708"/>
              <a:ext cx="184001" cy="205457"/>
            </a:xfrm>
            <a:custGeom>
              <a:rect b="b" l="l" r="r" t="t"/>
              <a:pathLst>
                <a:path extrusionOk="0" h="7287" w="6526">
                  <a:moveTo>
                    <a:pt x="5478" y="1"/>
                  </a:moveTo>
                  <a:cubicBezTo>
                    <a:pt x="4962" y="1015"/>
                    <a:pt x="3824" y="2473"/>
                    <a:pt x="2355" y="3942"/>
                  </a:cubicBezTo>
                  <a:cubicBezTo>
                    <a:pt x="1540" y="4757"/>
                    <a:pt x="730" y="5468"/>
                    <a:pt x="1" y="6027"/>
                  </a:cubicBezTo>
                  <a:cubicBezTo>
                    <a:pt x="79" y="6469"/>
                    <a:pt x="208" y="6888"/>
                    <a:pt x="383" y="7286"/>
                  </a:cubicBezTo>
                  <a:cubicBezTo>
                    <a:pt x="1238" y="6684"/>
                    <a:pt x="2236" y="5836"/>
                    <a:pt x="3243" y="4830"/>
                  </a:cubicBezTo>
                  <a:cubicBezTo>
                    <a:pt x="4889" y="3183"/>
                    <a:pt x="6113" y="1553"/>
                    <a:pt x="6525" y="547"/>
                  </a:cubicBezTo>
                  <a:cubicBezTo>
                    <a:pt x="6194" y="323"/>
                    <a:pt x="5842" y="143"/>
                    <a:pt x="5478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150"/>
            <p:cNvSpPr/>
            <p:nvPr/>
          </p:nvSpPr>
          <p:spPr>
            <a:xfrm>
              <a:off x="5531749" y="4223604"/>
              <a:ext cx="64369" cy="66709"/>
            </a:xfrm>
            <a:custGeom>
              <a:rect b="b" l="l" r="r" t="t"/>
              <a:pathLst>
                <a:path extrusionOk="0" h="2366" w="2283">
                  <a:moveTo>
                    <a:pt x="1941" y="0"/>
                  </a:moveTo>
                  <a:cubicBezTo>
                    <a:pt x="1212" y="589"/>
                    <a:pt x="542" y="1044"/>
                    <a:pt x="1" y="1318"/>
                  </a:cubicBezTo>
                  <a:cubicBezTo>
                    <a:pt x="141" y="1682"/>
                    <a:pt x="324" y="2031"/>
                    <a:pt x="544" y="2365"/>
                  </a:cubicBezTo>
                  <a:cubicBezTo>
                    <a:pt x="1010" y="2174"/>
                    <a:pt x="1610" y="1808"/>
                    <a:pt x="2282" y="1308"/>
                  </a:cubicBezTo>
                  <a:cubicBezTo>
                    <a:pt x="2116" y="899"/>
                    <a:pt x="2000" y="457"/>
                    <a:pt x="1941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150"/>
            <p:cNvSpPr/>
            <p:nvPr/>
          </p:nvSpPr>
          <p:spPr>
            <a:xfrm>
              <a:off x="5582049" y="4061708"/>
              <a:ext cx="84021" cy="92113"/>
            </a:xfrm>
            <a:custGeom>
              <a:rect b="b" l="l" r="r" t="t"/>
              <a:pathLst>
                <a:path extrusionOk="0" h="3267" w="2980">
                  <a:moveTo>
                    <a:pt x="2979" y="1"/>
                  </a:moveTo>
                  <a:lnTo>
                    <a:pt x="2979" y="1"/>
                  </a:lnTo>
                  <a:cubicBezTo>
                    <a:pt x="1585" y="617"/>
                    <a:pt x="496" y="1803"/>
                    <a:pt x="1" y="3267"/>
                  </a:cubicBezTo>
                  <a:cubicBezTo>
                    <a:pt x="251" y="3035"/>
                    <a:pt x="504" y="2793"/>
                    <a:pt x="754" y="2540"/>
                  </a:cubicBezTo>
                  <a:cubicBezTo>
                    <a:pt x="1637" y="1661"/>
                    <a:pt x="2395" y="781"/>
                    <a:pt x="2979" y="1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150"/>
            <p:cNvSpPr/>
            <p:nvPr/>
          </p:nvSpPr>
          <p:spPr>
            <a:xfrm>
              <a:off x="5521289" y="4051248"/>
              <a:ext cx="152422" cy="152338"/>
            </a:xfrm>
            <a:custGeom>
              <a:rect b="b" l="l" r="r" t="t"/>
              <a:pathLst>
                <a:path extrusionOk="0" h="5403" w="5406">
                  <a:moveTo>
                    <a:pt x="5406" y="0"/>
                  </a:moveTo>
                  <a:cubicBezTo>
                    <a:pt x="4026" y="14"/>
                    <a:pt x="2651" y="544"/>
                    <a:pt x="1599" y="1596"/>
                  </a:cubicBezTo>
                  <a:cubicBezTo>
                    <a:pt x="547" y="2650"/>
                    <a:pt x="14" y="4025"/>
                    <a:pt x="1" y="5403"/>
                  </a:cubicBezTo>
                  <a:cubicBezTo>
                    <a:pt x="832" y="4824"/>
                    <a:pt x="1806" y="4009"/>
                    <a:pt x="2788" y="3035"/>
                  </a:cubicBezTo>
                  <a:cubicBezTo>
                    <a:pt x="3251" y="2059"/>
                    <a:pt x="3991" y="1238"/>
                    <a:pt x="4908" y="676"/>
                  </a:cubicBezTo>
                  <a:cubicBezTo>
                    <a:pt x="5088" y="444"/>
                    <a:pt x="5258" y="218"/>
                    <a:pt x="5406" y="0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3" name="Shape 4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" name="Google Shape;4444;p151"/>
          <p:cNvSpPr txBox="1"/>
          <p:nvPr>
            <p:ph idx="1" type="subTitle"/>
          </p:nvPr>
        </p:nvSpPr>
        <p:spPr>
          <a:xfrm>
            <a:off x="564575" y="3324100"/>
            <a:ext cx="2658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Transit Photometry</a:t>
            </a:r>
            <a:endParaRPr/>
          </a:p>
        </p:txBody>
      </p:sp>
      <p:sp>
        <p:nvSpPr>
          <p:cNvPr id="4445" name="Google Shape;4445;p151"/>
          <p:cNvSpPr txBox="1"/>
          <p:nvPr>
            <p:ph type="title"/>
          </p:nvPr>
        </p:nvSpPr>
        <p:spPr>
          <a:xfrm>
            <a:off x="716850" y="8834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Characterizing Three Critical Features of GJ 436 b</a:t>
            </a:r>
            <a:endParaRPr/>
          </a:p>
        </p:txBody>
      </p:sp>
      <p:sp>
        <p:nvSpPr>
          <p:cNvPr id="4446" name="Google Shape;4446;p151"/>
          <p:cNvSpPr txBox="1"/>
          <p:nvPr>
            <p:ph idx="3" type="subTitle"/>
          </p:nvPr>
        </p:nvSpPr>
        <p:spPr>
          <a:xfrm>
            <a:off x="3321575" y="3324100"/>
            <a:ext cx="26586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Radial Velocity</a:t>
            </a:r>
            <a:endParaRPr/>
          </a:p>
        </p:txBody>
      </p:sp>
      <p:sp>
        <p:nvSpPr>
          <p:cNvPr id="4447" name="Google Shape;4447;p151"/>
          <p:cNvSpPr txBox="1"/>
          <p:nvPr>
            <p:ph idx="5" type="subTitle"/>
          </p:nvPr>
        </p:nvSpPr>
        <p:spPr>
          <a:xfrm>
            <a:off x="5920725" y="3324100"/>
            <a:ext cx="2658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Math :)</a:t>
            </a:r>
            <a:endParaRPr/>
          </a:p>
        </p:txBody>
      </p:sp>
      <p:grpSp>
        <p:nvGrpSpPr>
          <p:cNvPr id="4448" name="Google Shape;4448;p151"/>
          <p:cNvGrpSpPr/>
          <p:nvPr/>
        </p:nvGrpSpPr>
        <p:grpSpPr>
          <a:xfrm>
            <a:off x="1330516" y="2109980"/>
            <a:ext cx="994566" cy="923550"/>
            <a:chOff x="6240515" y="3293648"/>
            <a:chExt cx="391685" cy="391600"/>
          </a:xfrm>
        </p:grpSpPr>
        <p:sp>
          <p:nvSpPr>
            <p:cNvPr id="4449" name="Google Shape;4449;p151"/>
            <p:cNvSpPr/>
            <p:nvPr/>
          </p:nvSpPr>
          <p:spPr>
            <a:xfrm>
              <a:off x="6331923" y="3349390"/>
              <a:ext cx="84444" cy="116107"/>
            </a:xfrm>
            <a:custGeom>
              <a:rect b="b" l="l" r="r" t="t"/>
              <a:pathLst>
                <a:path extrusionOk="0" h="4118" w="2995">
                  <a:moveTo>
                    <a:pt x="1276" y="1"/>
                  </a:moveTo>
                  <a:lnTo>
                    <a:pt x="520" y="579"/>
                  </a:lnTo>
                  <a:lnTo>
                    <a:pt x="127" y="1249"/>
                  </a:lnTo>
                  <a:lnTo>
                    <a:pt x="0" y="1925"/>
                  </a:lnTo>
                  <a:lnTo>
                    <a:pt x="81" y="2759"/>
                  </a:lnTo>
                  <a:cubicBezTo>
                    <a:pt x="81" y="2759"/>
                    <a:pt x="291" y="3305"/>
                    <a:pt x="304" y="3345"/>
                  </a:cubicBezTo>
                  <a:cubicBezTo>
                    <a:pt x="318" y="3386"/>
                    <a:pt x="880" y="3969"/>
                    <a:pt x="880" y="3969"/>
                  </a:cubicBezTo>
                  <a:lnTo>
                    <a:pt x="1144" y="4109"/>
                  </a:lnTo>
                  <a:lnTo>
                    <a:pt x="1561" y="4117"/>
                  </a:lnTo>
                  <a:cubicBezTo>
                    <a:pt x="2398" y="3808"/>
                    <a:pt x="2995" y="3006"/>
                    <a:pt x="2995" y="2059"/>
                  </a:cubicBezTo>
                  <a:cubicBezTo>
                    <a:pt x="2995" y="1115"/>
                    <a:pt x="2400" y="310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151"/>
            <p:cNvSpPr/>
            <p:nvPr/>
          </p:nvSpPr>
          <p:spPr>
            <a:xfrm>
              <a:off x="6292704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151"/>
            <p:cNvSpPr/>
            <p:nvPr/>
          </p:nvSpPr>
          <p:spPr>
            <a:xfrm>
              <a:off x="6348615" y="3293648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6"/>
                    <a:pt x="0" y="103"/>
                    <a:pt x="0" y="213"/>
                  </a:cubicBezTo>
                  <a:lnTo>
                    <a:pt x="0" y="786"/>
                  </a:lnTo>
                  <a:cubicBezTo>
                    <a:pt x="0" y="899"/>
                    <a:pt x="94" y="991"/>
                    <a:pt x="207" y="991"/>
                  </a:cubicBezTo>
                  <a:cubicBezTo>
                    <a:pt x="320" y="991"/>
                    <a:pt x="412" y="899"/>
                    <a:pt x="407" y="786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151"/>
            <p:cNvSpPr/>
            <p:nvPr/>
          </p:nvSpPr>
          <p:spPr>
            <a:xfrm>
              <a:off x="6348615" y="3493466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3"/>
                    <a:pt x="0" y="102"/>
                    <a:pt x="0" y="213"/>
                  </a:cubicBezTo>
                  <a:lnTo>
                    <a:pt x="0" y="783"/>
                  </a:lnTo>
                  <a:cubicBezTo>
                    <a:pt x="0" y="899"/>
                    <a:pt x="94" y="990"/>
                    <a:pt x="207" y="990"/>
                  </a:cubicBezTo>
                  <a:cubicBezTo>
                    <a:pt x="320" y="990"/>
                    <a:pt x="412" y="899"/>
                    <a:pt x="407" y="783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151"/>
            <p:cNvSpPr/>
            <p:nvPr/>
          </p:nvSpPr>
          <p:spPr>
            <a:xfrm>
              <a:off x="6271614" y="3325170"/>
              <a:ext cx="24614" cy="23430"/>
            </a:xfrm>
            <a:custGeom>
              <a:rect b="b" l="l" r="r" t="t"/>
              <a:pathLst>
                <a:path extrusionOk="0" h="831" w="873">
                  <a:moveTo>
                    <a:pt x="228" y="0"/>
                  </a:moveTo>
                  <a:cubicBezTo>
                    <a:pt x="175" y="0"/>
                    <a:pt x="121" y="21"/>
                    <a:pt x="81" y="61"/>
                  </a:cubicBezTo>
                  <a:cubicBezTo>
                    <a:pt x="0" y="142"/>
                    <a:pt x="0" y="271"/>
                    <a:pt x="81" y="354"/>
                  </a:cubicBezTo>
                  <a:lnTo>
                    <a:pt x="498" y="771"/>
                  </a:lnTo>
                  <a:cubicBezTo>
                    <a:pt x="538" y="812"/>
                    <a:pt x="590" y="830"/>
                    <a:pt x="643" y="830"/>
                  </a:cubicBezTo>
                  <a:cubicBezTo>
                    <a:pt x="695" y="830"/>
                    <a:pt x="748" y="809"/>
                    <a:pt x="791" y="771"/>
                  </a:cubicBezTo>
                  <a:cubicBezTo>
                    <a:pt x="872" y="690"/>
                    <a:pt x="872" y="559"/>
                    <a:pt x="791" y="478"/>
                  </a:cubicBezTo>
                  <a:lnTo>
                    <a:pt x="374" y="61"/>
                  </a:lnTo>
                  <a:cubicBezTo>
                    <a:pt x="334" y="21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151"/>
            <p:cNvSpPr/>
            <p:nvPr/>
          </p:nvSpPr>
          <p:spPr>
            <a:xfrm>
              <a:off x="6412927" y="3466427"/>
              <a:ext cx="24530" cy="23486"/>
            </a:xfrm>
            <a:custGeom>
              <a:rect b="b" l="l" r="r" t="t"/>
              <a:pathLst>
                <a:path extrusionOk="0" h="833" w="870">
                  <a:moveTo>
                    <a:pt x="228" y="0"/>
                  </a:moveTo>
                  <a:cubicBezTo>
                    <a:pt x="175" y="0"/>
                    <a:pt x="122" y="20"/>
                    <a:pt x="82" y="61"/>
                  </a:cubicBezTo>
                  <a:cubicBezTo>
                    <a:pt x="1" y="141"/>
                    <a:pt x="1" y="273"/>
                    <a:pt x="82" y="354"/>
                  </a:cubicBezTo>
                  <a:lnTo>
                    <a:pt x="499" y="771"/>
                  </a:lnTo>
                  <a:cubicBezTo>
                    <a:pt x="539" y="811"/>
                    <a:pt x="590" y="833"/>
                    <a:pt x="644" y="833"/>
                  </a:cubicBezTo>
                  <a:cubicBezTo>
                    <a:pt x="692" y="833"/>
                    <a:pt x="746" y="811"/>
                    <a:pt x="792" y="771"/>
                  </a:cubicBezTo>
                  <a:cubicBezTo>
                    <a:pt x="870" y="690"/>
                    <a:pt x="870" y="558"/>
                    <a:pt x="792" y="478"/>
                  </a:cubicBezTo>
                  <a:lnTo>
                    <a:pt x="375" y="61"/>
                  </a:lnTo>
                  <a:cubicBezTo>
                    <a:pt x="334" y="20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151"/>
            <p:cNvSpPr/>
            <p:nvPr/>
          </p:nvSpPr>
          <p:spPr>
            <a:xfrm>
              <a:off x="6240515" y="3401522"/>
              <a:ext cx="28082" cy="11475"/>
            </a:xfrm>
            <a:custGeom>
              <a:rect b="b" l="l" r="r" t="t"/>
              <a:pathLst>
                <a:path extrusionOk="0" h="407" w="996">
                  <a:moveTo>
                    <a:pt x="207" y="0"/>
                  </a:moveTo>
                  <a:cubicBezTo>
                    <a:pt x="94" y="0"/>
                    <a:pt x="0" y="92"/>
                    <a:pt x="6" y="207"/>
                  </a:cubicBezTo>
                  <a:cubicBezTo>
                    <a:pt x="8" y="318"/>
                    <a:pt x="105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6" y="312"/>
                    <a:pt x="990" y="197"/>
                  </a:cubicBezTo>
                  <a:cubicBezTo>
                    <a:pt x="988" y="86"/>
                    <a:pt x="888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151"/>
            <p:cNvSpPr/>
            <p:nvPr/>
          </p:nvSpPr>
          <p:spPr>
            <a:xfrm>
              <a:off x="6440389" y="3401522"/>
              <a:ext cx="28026" cy="11475"/>
            </a:xfrm>
            <a:custGeom>
              <a:rect b="b" l="l" r="r" t="t"/>
              <a:pathLst>
                <a:path extrusionOk="0" h="407" w="994">
                  <a:moveTo>
                    <a:pt x="211" y="0"/>
                  </a:moveTo>
                  <a:cubicBezTo>
                    <a:pt x="95" y="0"/>
                    <a:pt x="1" y="92"/>
                    <a:pt x="6" y="207"/>
                  </a:cubicBezTo>
                  <a:cubicBezTo>
                    <a:pt x="9" y="318"/>
                    <a:pt x="106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4" y="312"/>
                    <a:pt x="994" y="197"/>
                  </a:cubicBezTo>
                  <a:cubicBezTo>
                    <a:pt x="991" y="86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151"/>
            <p:cNvSpPr/>
            <p:nvPr/>
          </p:nvSpPr>
          <p:spPr>
            <a:xfrm>
              <a:off x="6271614" y="3466427"/>
              <a:ext cx="24614" cy="23486"/>
            </a:xfrm>
            <a:custGeom>
              <a:rect b="b" l="l" r="r" t="t"/>
              <a:pathLst>
                <a:path extrusionOk="0" h="833" w="873">
                  <a:moveTo>
                    <a:pt x="645" y="0"/>
                  </a:moveTo>
                  <a:cubicBezTo>
                    <a:pt x="592" y="0"/>
                    <a:pt x="538" y="20"/>
                    <a:pt x="498" y="61"/>
                  </a:cubicBezTo>
                  <a:lnTo>
                    <a:pt x="81" y="478"/>
                  </a:lnTo>
                  <a:cubicBezTo>
                    <a:pt x="0" y="558"/>
                    <a:pt x="0" y="690"/>
                    <a:pt x="81" y="771"/>
                  </a:cubicBezTo>
                  <a:cubicBezTo>
                    <a:pt x="121" y="811"/>
                    <a:pt x="173" y="833"/>
                    <a:pt x="226" y="833"/>
                  </a:cubicBezTo>
                  <a:cubicBezTo>
                    <a:pt x="278" y="833"/>
                    <a:pt x="331" y="811"/>
                    <a:pt x="374" y="771"/>
                  </a:cubicBezTo>
                  <a:lnTo>
                    <a:pt x="791" y="354"/>
                  </a:lnTo>
                  <a:cubicBezTo>
                    <a:pt x="872" y="273"/>
                    <a:pt x="872" y="141"/>
                    <a:pt x="791" y="61"/>
                  </a:cubicBezTo>
                  <a:cubicBezTo>
                    <a:pt x="751" y="20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151"/>
            <p:cNvSpPr/>
            <p:nvPr/>
          </p:nvSpPr>
          <p:spPr>
            <a:xfrm>
              <a:off x="6412927" y="3325170"/>
              <a:ext cx="24530" cy="23430"/>
            </a:xfrm>
            <a:custGeom>
              <a:rect b="b" l="l" r="r" t="t"/>
              <a:pathLst>
                <a:path extrusionOk="0" h="831" w="870">
                  <a:moveTo>
                    <a:pt x="645" y="0"/>
                  </a:moveTo>
                  <a:cubicBezTo>
                    <a:pt x="592" y="0"/>
                    <a:pt x="539" y="21"/>
                    <a:pt x="499" y="61"/>
                  </a:cubicBezTo>
                  <a:lnTo>
                    <a:pt x="82" y="478"/>
                  </a:lnTo>
                  <a:cubicBezTo>
                    <a:pt x="1" y="559"/>
                    <a:pt x="1" y="690"/>
                    <a:pt x="82" y="771"/>
                  </a:cubicBezTo>
                  <a:cubicBezTo>
                    <a:pt x="122" y="812"/>
                    <a:pt x="173" y="830"/>
                    <a:pt x="227" y="830"/>
                  </a:cubicBezTo>
                  <a:cubicBezTo>
                    <a:pt x="275" y="830"/>
                    <a:pt x="329" y="809"/>
                    <a:pt x="375" y="771"/>
                  </a:cubicBezTo>
                  <a:lnTo>
                    <a:pt x="792" y="354"/>
                  </a:lnTo>
                  <a:cubicBezTo>
                    <a:pt x="870" y="273"/>
                    <a:pt x="870" y="142"/>
                    <a:pt x="792" y="61"/>
                  </a:cubicBezTo>
                  <a:cubicBezTo>
                    <a:pt x="751" y="21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151"/>
            <p:cNvSpPr/>
            <p:nvPr/>
          </p:nvSpPr>
          <p:spPr>
            <a:xfrm>
              <a:off x="6584522" y="3614451"/>
              <a:ext cx="47678" cy="69050"/>
            </a:xfrm>
            <a:custGeom>
              <a:rect b="b" l="l" r="r" t="t"/>
              <a:pathLst>
                <a:path extrusionOk="0" h="2449" w="1691">
                  <a:moveTo>
                    <a:pt x="802" y="0"/>
                  </a:moveTo>
                  <a:cubicBezTo>
                    <a:pt x="332" y="205"/>
                    <a:pt x="1" y="676"/>
                    <a:pt x="1" y="1225"/>
                  </a:cubicBezTo>
                  <a:cubicBezTo>
                    <a:pt x="1" y="1774"/>
                    <a:pt x="332" y="2242"/>
                    <a:pt x="802" y="2449"/>
                  </a:cubicBezTo>
                  <a:cubicBezTo>
                    <a:pt x="1316" y="2282"/>
                    <a:pt x="1690" y="1798"/>
                    <a:pt x="1690" y="1225"/>
                  </a:cubicBezTo>
                  <a:cubicBezTo>
                    <a:pt x="1690" y="654"/>
                    <a:pt x="1316" y="17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151"/>
            <p:cNvSpPr/>
            <p:nvPr/>
          </p:nvSpPr>
          <p:spPr>
            <a:xfrm>
              <a:off x="6559710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151"/>
            <p:cNvSpPr/>
            <p:nvPr/>
          </p:nvSpPr>
          <p:spPr>
            <a:xfrm>
              <a:off x="6481582" y="3500120"/>
              <a:ext cx="76267" cy="108128"/>
            </a:xfrm>
            <a:custGeom>
              <a:rect b="b" l="l" r="r" t="t"/>
              <a:pathLst>
                <a:path extrusionOk="0" h="3835" w="2705">
                  <a:moveTo>
                    <a:pt x="1316" y="1"/>
                  </a:moveTo>
                  <a:cubicBezTo>
                    <a:pt x="544" y="297"/>
                    <a:pt x="1" y="1042"/>
                    <a:pt x="1" y="1917"/>
                  </a:cubicBezTo>
                  <a:cubicBezTo>
                    <a:pt x="1" y="2791"/>
                    <a:pt x="544" y="3534"/>
                    <a:pt x="1316" y="3835"/>
                  </a:cubicBezTo>
                  <a:cubicBezTo>
                    <a:pt x="2123" y="3571"/>
                    <a:pt x="2705" y="2812"/>
                    <a:pt x="2705" y="1917"/>
                  </a:cubicBezTo>
                  <a:cubicBezTo>
                    <a:pt x="2705" y="1018"/>
                    <a:pt x="2123" y="262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151"/>
            <p:cNvSpPr/>
            <p:nvPr/>
          </p:nvSpPr>
          <p:spPr>
            <a:xfrm>
              <a:off x="6446620" y="3497244"/>
              <a:ext cx="73674" cy="113739"/>
            </a:xfrm>
            <a:custGeom>
              <a:rect b="b" l="l" r="r" t="t"/>
              <a:pathLst>
                <a:path extrusionOk="0" h="4034" w="2613">
                  <a:moveTo>
                    <a:pt x="1929" y="1"/>
                  </a:moveTo>
                  <a:cubicBezTo>
                    <a:pt x="1394" y="1"/>
                    <a:pt x="907" y="211"/>
                    <a:pt x="547" y="552"/>
                  </a:cubicBezTo>
                  <a:lnTo>
                    <a:pt x="493" y="730"/>
                  </a:lnTo>
                  <a:lnTo>
                    <a:pt x="0" y="2019"/>
                  </a:lnTo>
                  <a:lnTo>
                    <a:pt x="366" y="2990"/>
                  </a:lnTo>
                  <a:lnTo>
                    <a:pt x="1060" y="3466"/>
                  </a:lnTo>
                  <a:lnTo>
                    <a:pt x="1752" y="4023"/>
                  </a:lnTo>
                  <a:cubicBezTo>
                    <a:pt x="1811" y="4031"/>
                    <a:pt x="1873" y="4034"/>
                    <a:pt x="1935" y="4034"/>
                  </a:cubicBezTo>
                  <a:cubicBezTo>
                    <a:pt x="2172" y="4034"/>
                    <a:pt x="2400" y="3993"/>
                    <a:pt x="2613" y="3915"/>
                  </a:cubicBezTo>
                  <a:cubicBezTo>
                    <a:pt x="1825" y="3636"/>
                    <a:pt x="1268" y="2893"/>
                    <a:pt x="1268" y="2016"/>
                  </a:cubicBezTo>
                  <a:cubicBezTo>
                    <a:pt x="1268" y="1141"/>
                    <a:pt x="1825" y="394"/>
                    <a:pt x="2605" y="119"/>
                  </a:cubicBezTo>
                  <a:cubicBezTo>
                    <a:pt x="2395" y="44"/>
                    <a:pt x="2169" y="1"/>
                    <a:pt x="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151"/>
            <p:cNvSpPr/>
            <p:nvPr/>
          </p:nvSpPr>
          <p:spPr>
            <a:xfrm>
              <a:off x="6480229" y="3532460"/>
              <a:ext cx="23543" cy="34595"/>
            </a:xfrm>
            <a:custGeom>
              <a:rect b="b" l="l" r="r" t="t"/>
              <a:pathLst>
                <a:path extrusionOk="0" h="1227" w="835">
                  <a:moveTo>
                    <a:pt x="221" y="0"/>
                  </a:moveTo>
                  <a:lnTo>
                    <a:pt x="129" y="32"/>
                  </a:lnTo>
                  <a:lnTo>
                    <a:pt x="0" y="457"/>
                  </a:lnTo>
                  <a:lnTo>
                    <a:pt x="0" y="1117"/>
                  </a:lnTo>
                  <a:lnTo>
                    <a:pt x="121" y="1227"/>
                  </a:lnTo>
                  <a:cubicBezTo>
                    <a:pt x="250" y="1130"/>
                    <a:pt x="417" y="1036"/>
                    <a:pt x="549" y="915"/>
                  </a:cubicBezTo>
                  <a:cubicBezTo>
                    <a:pt x="815" y="675"/>
                    <a:pt x="834" y="296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151"/>
            <p:cNvSpPr/>
            <p:nvPr/>
          </p:nvSpPr>
          <p:spPr>
            <a:xfrm>
              <a:off x="6520266" y="3510214"/>
              <a:ext cx="37669" cy="79848"/>
            </a:xfrm>
            <a:custGeom>
              <a:rect b="b" l="l" r="r" t="t"/>
              <a:pathLst>
                <a:path extrusionOk="0" h="2832" w="1336">
                  <a:moveTo>
                    <a:pt x="604" y="1"/>
                  </a:moveTo>
                  <a:cubicBezTo>
                    <a:pt x="415" y="173"/>
                    <a:pt x="135" y="507"/>
                    <a:pt x="262" y="875"/>
                  </a:cubicBezTo>
                  <a:cubicBezTo>
                    <a:pt x="447" y="1419"/>
                    <a:pt x="1" y="1655"/>
                    <a:pt x="493" y="2024"/>
                  </a:cubicBezTo>
                  <a:cubicBezTo>
                    <a:pt x="848" y="2285"/>
                    <a:pt x="628" y="2608"/>
                    <a:pt x="878" y="2831"/>
                  </a:cubicBezTo>
                  <a:cubicBezTo>
                    <a:pt x="1163" y="2484"/>
                    <a:pt x="1335" y="2040"/>
                    <a:pt x="1335" y="1553"/>
                  </a:cubicBezTo>
                  <a:cubicBezTo>
                    <a:pt x="1333" y="929"/>
                    <a:pt x="1050" y="372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151"/>
            <p:cNvSpPr/>
            <p:nvPr/>
          </p:nvSpPr>
          <p:spPr>
            <a:xfrm>
              <a:off x="6600762" y="3615071"/>
              <a:ext cx="29295" cy="29436"/>
            </a:xfrm>
            <a:custGeom>
              <a:rect b="b" l="l" r="r" t="t"/>
              <a:pathLst>
                <a:path extrusionOk="0" h="1044" w="1039">
                  <a:moveTo>
                    <a:pt x="286" y="0"/>
                  </a:moveTo>
                  <a:cubicBezTo>
                    <a:pt x="116" y="94"/>
                    <a:pt x="0" y="277"/>
                    <a:pt x="0" y="487"/>
                  </a:cubicBezTo>
                  <a:cubicBezTo>
                    <a:pt x="0" y="796"/>
                    <a:pt x="251" y="1044"/>
                    <a:pt x="560" y="1044"/>
                  </a:cubicBezTo>
                  <a:cubicBezTo>
                    <a:pt x="765" y="1044"/>
                    <a:pt x="942" y="934"/>
                    <a:pt x="1039" y="767"/>
                  </a:cubicBezTo>
                  <a:cubicBezTo>
                    <a:pt x="913" y="412"/>
                    <a:pt x="635" y="135"/>
                    <a:pt x="286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151"/>
            <p:cNvSpPr/>
            <p:nvPr/>
          </p:nvSpPr>
          <p:spPr>
            <a:xfrm>
              <a:off x="6585368" y="3651612"/>
              <a:ext cx="14520" cy="11504"/>
            </a:xfrm>
            <a:custGeom>
              <a:rect b="b" l="l" r="r" t="t"/>
              <a:pathLst>
                <a:path extrusionOk="0" h="408" w="515">
                  <a:moveTo>
                    <a:pt x="207" y="1"/>
                  </a:moveTo>
                  <a:cubicBezTo>
                    <a:pt x="97" y="1"/>
                    <a:pt x="0" y="95"/>
                    <a:pt x="6" y="211"/>
                  </a:cubicBezTo>
                  <a:cubicBezTo>
                    <a:pt x="8" y="321"/>
                    <a:pt x="105" y="407"/>
                    <a:pt x="218" y="407"/>
                  </a:cubicBezTo>
                  <a:lnTo>
                    <a:pt x="304" y="407"/>
                  </a:lnTo>
                  <a:cubicBezTo>
                    <a:pt x="420" y="407"/>
                    <a:pt x="514" y="313"/>
                    <a:pt x="506" y="200"/>
                  </a:cubicBezTo>
                  <a:cubicBezTo>
                    <a:pt x="503" y="90"/>
                    <a:pt x="407" y="1"/>
                    <a:pt x="29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151"/>
            <p:cNvSpPr/>
            <p:nvPr/>
          </p:nvSpPr>
          <p:spPr>
            <a:xfrm>
              <a:off x="6444252" y="3512808"/>
              <a:ext cx="60196" cy="97808"/>
            </a:xfrm>
            <a:custGeom>
              <a:rect b="b" l="l" r="r" t="t"/>
              <a:pathLst>
                <a:path extrusionOk="0" h="3469" w="2135">
                  <a:moveTo>
                    <a:pt x="633" y="0"/>
                  </a:moveTo>
                  <a:cubicBezTo>
                    <a:pt x="248" y="366"/>
                    <a:pt x="1" y="888"/>
                    <a:pt x="1" y="1464"/>
                  </a:cubicBezTo>
                  <a:cubicBezTo>
                    <a:pt x="1" y="2513"/>
                    <a:pt x="805" y="3377"/>
                    <a:pt x="1831" y="3468"/>
                  </a:cubicBezTo>
                  <a:cubicBezTo>
                    <a:pt x="2135" y="2906"/>
                    <a:pt x="1397" y="2607"/>
                    <a:pt x="1260" y="2341"/>
                  </a:cubicBezTo>
                  <a:cubicBezTo>
                    <a:pt x="1166" y="2163"/>
                    <a:pt x="1257" y="2042"/>
                    <a:pt x="1405" y="1924"/>
                  </a:cubicBezTo>
                  <a:cubicBezTo>
                    <a:pt x="1370" y="1776"/>
                    <a:pt x="1352" y="1623"/>
                    <a:pt x="1352" y="1464"/>
                  </a:cubicBezTo>
                  <a:cubicBezTo>
                    <a:pt x="1352" y="1192"/>
                    <a:pt x="1405" y="931"/>
                    <a:pt x="1502" y="697"/>
                  </a:cubicBezTo>
                  <a:cubicBezTo>
                    <a:pt x="1448" y="670"/>
                    <a:pt x="1389" y="646"/>
                    <a:pt x="1325" y="619"/>
                  </a:cubicBezTo>
                  <a:cubicBezTo>
                    <a:pt x="943" y="474"/>
                    <a:pt x="738" y="221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151"/>
            <p:cNvSpPr/>
            <p:nvPr/>
          </p:nvSpPr>
          <p:spPr>
            <a:xfrm>
              <a:off x="6559248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151"/>
            <p:cNvSpPr/>
            <p:nvPr/>
          </p:nvSpPr>
          <p:spPr>
            <a:xfrm>
              <a:off x="6291929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0" name="Google Shape;4470;p151"/>
          <p:cNvGrpSpPr/>
          <p:nvPr/>
        </p:nvGrpSpPr>
        <p:grpSpPr>
          <a:xfrm>
            <a:off x="4219670" y="2109979"/>
            <a:ext cx="862409" cy="923534"/>
            <a:chOff x="7753741" y="4000046"/>
            <a:chExt cx="391826" cy="391826"/>
          </a:xfrm>
        </p:grpSpPr>
        <p:sp>
          <p:nvSpPr>
            <p:cNvPr id="4471" name="Google Shape;4471;p151"/>
            <p:cNvSpPr/>
            <p:nvPr/>
          </p:nvSpPr>
          <p:spPr>
            <a:xfrm>
              <a:off x="7896041" y="4287381"/>
              <a:ext cx="32058" cy="44943"/>
            </a:xfrm>
            <a:custGeom>
              <a:rect b="b" l="l" r="r" t="t"/>
              <a:pathLst>
                <a:path extrusionOk="0" h="1594" w="1137">
                  <a:moveTo>
                    <a:pt x="429" y="1"/>
                  </a:moveTo>
                  <a:lnTo>
                    <a:pt x="1" y="509"/>
                  </a:lnTo>
                  <a:lnTo>
                    <a:pt x="1" y="1150"/>
                  </a:lnTo>
                  <a:lnTo>
                    <a:pt x="334" y="1467"/>
                  </a:lnTo>
                  <a:lnTo>
                    <a:pt x="644" y="1594"/>
                  </a:lnTo>
                  <a:cubicBezTo>
                    <a:pt x="934" y="1448"/>
                    <a:pt x="1136" y="1144"/>
                    <a:pt x="1136" y="800"/>
                  </a:cubicBezTo>
                  <a:cubicBezTo>
                    <a:pt x="1133" y="445"/>
                    <a:pt x="932" y="146"/>
                    <a:pt x="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151"/>
            <p:cNvSpPr/>
            <p:nvPr/>
          </p:nvSpPr>
          <p:spPr>
            <a:xfrm>
              <a:off x="8066733" y="4029481"/>
              <a:ext cx="31973" cy="44774"/>
            </a:xfrm>
            <a:custGeom>
              <a:rect b="b" l="l" r="r" t="t"/>
              <a:pathLst>
                <a:path extrusionOk="0" h="1588" w="1134">
                  <a:moveTo>
                    <a:pt x="326" y="0"/>
                  </a:moveTo>
                  <a:lnTo>
                    <a:pt x="0" y="552"/>
                  </a:lnTo>
                  <a:lnTo>
                    <a:pt x="0" y="1211"/>
                  </a:lnTo>
                  <a:lnTo>
                    <a:pt x="337" y="1528"/>
                  </a:lnTo>
                  <a:lnTo>
                    <a:pt x="641" y="1588"/>
                  </a:lnTo>
                  <a:cubicBezTo>
                    <a:pt x="931" y="1445"/>
                    <a:pt x="1133" y="1141"/>
                    <a:pt x="1133" y="794"/>
                  </a:cubicBezTo>
                  <a:cubicBezTo>
                    <a:pt x="1130" y="449"/>
                    <a:pt x="931" y="148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151"/>
            <p:cNvSpPr/>
            <p:nvPr/>
          </p:nvSpPr>
          <p:spPr>
            <a:xfrm>
              <a:off x="7909236" y="4155485"/>
              <a:ext cx="80835" cy="80807"/>
            </a:xfrm>
            <a:custGeom>
              <a:rect b="b" l="l" r="r" t="t"/>
              <a:pathLst>
                <a:path extrusionOk="0" h="2866" w="2867">
                  <a:moveTo>
                    <a:pt x="1432" y="0"/>
                  </a:moveTo>
                  <a:cubicBezTo>
                    <a:pt x="641" y="0"/>
                    <a:pt x="1" y="643"/>
                    <a:pt x="1" y="1434"/>
                  </a:cubicBezTo>
                  <a:cubicBezTo>
                    <a:pt x="1" y="2225"/>
                    <a:pt x="641" y="2865"/>
                    <a:pt x="1432" y="2865"/>
                  </a:cubicBezTo>
                  <a:cubicBezTo>
                    <a:pt x="2223" y="2865"/>
                    <a:pt x="2866" y="2225"/>
                    <a:pt x="2866" y="1434"/>
                  </a:cubicBezTo>
                  <a:cubicBezTo>
                    <a:pt x="2866" y="643"/>
                    <a:pt x="2223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151"/>
            <p:cNvSpPr/>
            <p:nvPr/>
          </p:nvSpPr>
          <p:spPr>
            <a:xfrm>
              <a:off x="7944226" y="4118408"/>
              <a:ext cx="11475" cy="22500"/>
            </a:xfrm>
            <a:custGeom>
              <a:rect b="b" l="l" r="r" t="t"/>
              <a:pathLst>
                <a:path extrusionOk="0" h="798" w="407">
                  <a:moveTo>
                    <a:pt x="202" y="1"/>
                  </a:moveTo>
                  <a:cubicBezTo>
                    <a:pt x="194" y="1"/>
                    <a:pt x="186" y="1"/>
                    <a:pt x="178" y="2"/>
                  </a:cubicBezTo>
                  <a:cubicBezTo>
                    <a:pt x="76" y="13"/>
                    <a:pt x="0" y="107"/>
                    <a:pt x="0" y="209"/>
                  </a:cubicBezTo>
                  <a:lnTo>
                    <a:pt x="0" y="586"/>
                  </a:lnTo>
                  <a:cubicBezTo>
                    <a:pt x="0" y="691"/>
                    <a:pt x="78" y="782"/>
                    <a:pt x="178" y="796"/>
                  </a:cubicBezTo>
                  <a:cubicBezTo>
                    <a:pt x="187" y="797"/>
                    <a:pt x="196" y="798"/>
                    <a:pt x="205" y="798"/>
                  </a:cubicBezTo>
                  <a:cubicBezTo>
                    <a:pt x="319" y="798"/>
                    <a:pt x="407" y="706"/>
                    <a:pt x="407" y="594"/>
                  </a:cubicBezTo>
                  <a:lnTo>
                    <a:pt x="407" y="204"/>
                  </a:lnTo>
                  <a:cubicBezTo>
                    <a:pt x="407" y="91"/>
                    <a:pt x="317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151"/>
            <p:cNvSpPr/>
            <p:nvPr/>
          </p:nvSpPr>
          <p:spPr>
            <a:xfrm>
              <a:off x="7944226" y="4251094"/>
              <a:ext cx="11475" cy="22500"/>
            </a:xfrm>
            <a:custGeom>
              <a:rect b="b" l="l" r="r" t="t"/>
              <a:pathLst>
                <a:path extrusionOk="0" h="798" w="407">
                  <a:moveTo>
                    <a:pt x="202" y="0"/>
                  </a:moveTo>
                  <a:cubicBezTo>
                    <a:pt x="194" y="0"/>
                    <a:pt x="186" y="1"/>
                    <a:pt x="178" y="2"/>
                  </a:cubicBezTo>
                  <a:cubicBezTo>
                    <a:pt x="76" y="10"/>
                    <a:pt x="0" y="104"/>
                    <a:pt x="0" y="209"/>
                  </a:cubicBezTo>
                  <a:lnTo>
                    <a:pt x="0" y="586"/>
                  </a:lnTo>
                  <a:cubicBezTo>
                    <a:pt x="0" y="691"/>
                    <a:pt x="78" y="785"/>
                    <a:pt x="178" y="795"/>
                  </a:cubicBezTo>
                  <a:cubicBezTo>
                    <a:pt x="187" y="797"/>
                    <a:pt x="196" y="797"/>
                    <a:pt x="205" y="797"/>
                  </a:cubicBezTo>
                  <a:cubicBezTo>
                    <a:pt x="319" y="797"/>
                    <a:pt x="407" y="706"/>
                    <a:pt x="407" y="594"/>
                  </a:cubicBezTo>
                  <a:lnTo>
                    <a:pt x="407" y="204"/>
                  </a:lnTo>
                  <a:cubicBezTo>
                    <a:pt x="407" y="90"/>
                    <a:pt x="317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151"/>
            <p:cNvSpPr/>
            <p:nvPr/>
          </p:nvSpPr>
          <p:spPr>
            <a:xfrm>
              <a:off x="7892488" y="4139273"/>
              <a:ext cx="20498" cy="19426"/>
            </a:xfrm>
            <a:custGeom>
              <a:rect b="b" l="l" r="r" t="t"/>
              <a:pathLst>
                <a:path extrusionOk="0" h="689" w="727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355" y="626"/>
                  </a:lnTo>
                  <a:cubicBezTo>
                    <a:pt x="396" y="667"/>
                    <a:pt x="450" y="688"/>
                    <a:pt x="501" y="688"/>
                  </a:cubicBezTo>
                  <a:cubicBezTo>
                    <a:pt x="555" y="688"/>
                    <a:pt x="606" y="667"/>
                    <a:pt x="646" y="626"/>
                  </a:cubicBezTo>
                  <a:cubicBezTo>
                    <a:pt x="727" y="545"/>
                    <a:pt x="727" y="419"/>
                    <a:pt x="646" y="338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151"/>
            <p:cNvSpPr/>
            <p:nvPr/>
          </p:nvSpPr>
          <p:spPr>
            <a:xfrm>
              <a:off x="7986321" y="4233190"/>
              <a:ext cx="20498" cy="19342"/>
            </a:xfrm>
            <a:custGeom>
              <a:rect b="b" l="l" r="r" t="t"/>
              <a:pathLst>
                <a:path extrusionOk="0" h="686" w="727">
                  <a:moveTo>
                    <a:pt x="226" y="0"/>
                  </a:moveTo>
                  <a:cubicBezTo>
                    <a:pt x="174" y="0"/>
                    <a:pt x="122" y="21"/>
                    <a:pt x="81" y="61"/>
                  </a:cubicBezTo>
                  <a:cubicBezTo>
                    <a:pt x="0" y="142"/>
                    <a:pt x="0" y="268"/>
                    <a:pt x="81" y="349"/>
                  </a:cubicBezTo>
                  <a:lnTo>
                    <a:pt x="358" y="626"/>
                  </a:lnTo>
                  <a:cubicBezTo>
                    <a:pt x="399" y="666"/>
                    <a:pt x="452" y="685"/>
                    <a:pt x="501" y="685"/>
                  </a:cubicBezTo>
                  <a:cubicBezTo>
                    <a:pt x="552" y="685"/>
                    <a:pt x="606" y="666"/>
                    <a:pt x="646" y="626"/>
                  </a:cubicBezTo>
                  <a:cubicBezTo>
                    <a:pt x="727" y="545"/>
                    <a:pt x="727" y="416"/>
                    <a:pt x="646" y="335"/>
                  </a:cubicBezTo>
                  <a:lnTo>
                    <a:pt x="372" y="61"/>
                  </a:lnTo>
                  <a:cubicBezTo>
                    <a:pt x="331" y="21"/>
                    <a:pt x="279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151"/>
            <p:cNvSpPr/>
            <p:nvPr/>
          </p:nvSpPr>
          <p:spPr>
            <a:xfrm>
              <a:off x="7871990" y="4190136"/>
              <a:ext cx="22556" cy="11560"/>
            </a:xfrm>
            <a:custGeom>
              <a:rect b="b" l="l" r="r" t="t"/>
              <a:pathLst>
                <a:path extrusionOk="0" h="410" w="800">
                  <a:moveTo>
                    <a:pt x="205" y="1"/>
                  </a:moveTo>
                  <a:cubicBezTo>
                    <a:pt x="90" y="1"/>
                    <a:pt x="1" y="95"/>
                    <a:pt x="1" y="205"/>
                  </a:cubicBezTo>
                  <a:cubicBezTo>
                    <a:pt x="1" y="321"/>
                    <a:pt x="95" y="410"/>
                    <a:pt x="205" y="410"/>
                  </a:cubicBezTo>
                  <a:lnTo>
                    <a:pt x="595" y="410"/>
                  </a:lnTo>
                  <a:cubicBezTo>
                    <a:pt x="708" y="410"/>
                    <a:pt x="800" y="321"/>
                    <a:pt x="800" y="205"/>
                  </a:cubicBezTo>
                  <a:cubicBezTo>
                    <a:pt x="800" y="92"/>
                    <a:pt x="706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151"/>
            <p:cNvSpPr/>
            <p:nvPr/>
          </p:nvSpPr>
          <p:spPr>
            <a:xfrm>
              <a:off x="8004761" y="4190136"/>
              <a:ext cx="22556" cy="11560"/>
            </a:xfrm>
            <a:custGeom>
              <a:rect b="b" l="l" r="r" t="t"/>
              <a:pathLst>
                <a:path extrusionOk="0" h="410" w="800">
                  <a:moveTo>
                    <a:pt x="205" y="1"/>
                  </a:moveTo>
                  <a:cubicBezTo>
                    <a:pt x="89" y="1"/>
                    <a:pt x="0" y="95"/>
                    <a:pt x="0" y="205"/>
                  </a:cubicBezTo>
                  <a:cubicBezTo>
                    <a:pt x="0" y="321"/>
                    <a:pt x="94" y="410"/>
                    <a:pt x="205" y="410"/>
                  </a:cubicBezTo>
                  <a:lnTo>
                    <a:pt x="595" y="410"/>
                  </a:lnTo>
                  <a:cubicBezTo>
                    <a:pt x="705" y="410"/>
                    <a:pt x="797" y="321"/>
                    <a:pt x="799" y="205"/>
                  </a:cubicBezTo>
                  <a:cubicBezTo>
                    <a:pt x="799" y="92"/>
                    <a:pt x="705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151"/>
            <p:cNvSpPr/>
            <p:nvPr/>
          </p:nvSpPr>
          <p:spPr>
            <a:xfrm>
              <a:off x="7892488" y="4233190"/>
              <a:ext cx="20441" cy="19342"/>
            </a:xfrm>
            <a:custGeom>
              <a:rect b="b" l="l" r="r" t="t"/>
              <a:pathLst>
                <a:path extrusionOk="0" h="686" w="725">
                  <a:moveTo>
                    <a:pt x="500" y="0"/>
                  </a:moveTo>
                  <a:cubicBezTo>
                    <a:pt x="448" y="0"/>
                    <a:pt x="396" y="21"/>
                    <a:pt x="355" y="61"/>
                  </a:cubicBezTo>
                  <a:lnTo>
                    <a:pt x="81" y="335"/>
                  </a:lnTo>
                  <a:cubicBezTo>
                    <a:pt x="0" y="416"/>
                    <a:pt x="0" y="545"/>
                    <a:pt x="81" y="626"/>
                  </a:cubicBezTo>
                  <a:cubicBezTo>
                    <a:pt x="119" y="666"/>
                    <a:pt x="175" y="685"/>
                    <a:pt x="224" y="685"/>
                  </a:cubicBezTo>
                  <a:cubicBezTo>
                    <a:pt x="275" y="685"/>
                    <a:pt x="329" y="666"/>
                    <a:pt x="369" y="626"/>
                  </a:cubicBezTo>
                  <a:lnTo>
                    <a:pt x="646" y="349"/>
                  </a:lnTo>
                  <a:cubicBezTo>
                    <a:pt x="724" y="268"/>
                    <a:pt x="724" y="142"/>
                    <a:pt x="646" y="61"/>
                  </a:cubicBezTo>
                  <a:cubicBezTo>
                    <a:pt x="604" y="21"/>
                    <a:pt x="552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151"/>
            <p:cNvSpPr/>
            <p:nvPr/>
          </p:nvSpPr>
          <p:spPr>
            <a:xfrm>
              <a:off x="7986321" y="4139273"/>
              <a:ext cx="20498" cy="19426"/>
            </a:xfrm>
            <a:custGeom>
              <a:rect b="b" l="l" r="r" t="t"/>
              <a:pathLst>
                <a:path extrusionOk="0" h="689" w="727">
                  <a:moveTo>
                    <a:pt x="501" y="1"/>
                  </a:moveTo>
                  <a:cubicBezTo>
                    <a:pt x="448" y="1"/>
                    <a:pt x="396" y="21"/>
                    <a:pt x="356" y="61"/>
                  </a:cubicBezTo>
                  <a:lnTo>
                    <a:pt x="81" y="338"/>
                  </a:lnTo>
                  <a:cubicBezTo>
                    <a:pt x="0" y="419"/>
                    <a:pt x="0" y="545"/>
                    <a:pt x="81" y="626"/>
                  </a:cubicBezTo>
                  <a:cubicBezTo>
                    <a:pt x="122" y="667"/>
                    <a:pt x="175" y="688"/>
                    <a:pt x="226" y="688"/>
                  </a:cubicBezTo>
                  <a:cubicBezTo>
                    <a:pt x="278" y="688"/>
                    <a:pt x="331" y="667"/>
                    <a:pt x="372" y="626"/>
                  </a:cubicBezTo>
                  <a:lnTo>
                    <a:pt x="646" y="352"/>
                  </a:lnTo>
                  <a:cubicBezTo>
                    <a:pt x="727" y="271"/>
                    <a:pt x="727" y="142"/>
                    <a:pt x="646" y="61"/>
                  </a:cubicBezTo>
                  <a:cubicBezTo>
                    <a:pt x="606" y="21"/>
                    <a:pt x="553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151"/>
            <p:cNvSpPr/>
            <p:nvPr/>
          </p:nvSpPr>
          <p:spPr>
            <a:xfrm>
              <a:off x="7909236" y="4155541"/>
              <a:ext cx="54191" cy="80835"/>
            </a:xfrm>
            <a:custGeom>
              <a:rect b="b" l="l" r="r" t="t"/>
              <a:pathLst>
                <a:path extrusionOk="0" h="2867" w="1922">
                  <a:moveTo>
                    <a:pt x="1432" y="1"/>
                  </a:moveTo>
                  <a:cubicBezTo>
                    <a:pt x="639" y="1"/>
                    <a:pt x="1" y="641"/>
                    <a:pt x="1" y="1432"/>
                  </a:cubicBezTo>
                  <a:cubicBezTo>
                    <a:pt x="1" y="2226"/>
                    <a:pt x="644" y="2866"/>
                    <a:pt x="1432" y="2866"/>
                  </a:cubicBezTo>
                  <a:cubicBezTo>
                    <a:pt x="1604" y="2866"/>
                    <a:pt x="1769" y="2834"/>
                    <a:pt x="1922" y="2780"/>
                  </a:cubicBezTo>
                  <a:cubicBezTo>
                    <a:pt x="1370" y="2584"/>
                    <a:pt x="975" y="2054"/>
                    <a:pt x="975" y="1432"/>
                  </a:cubicBezTo>
                  <a:cubicBezTo>
                    <a:pt x="975" y="813"/>
                    <a:pt x="1370" y="283"/>
                    <a:pt x="1922" y="84"/>
                  </a:cubicBezTo>
                  <a:cubicBezTo>
                    <a:pt x="1769" y="30"/>
                    <a:pt x="1604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151"/>
            <p:cNvSpPr/>
            <p:nvPr/>
          </p:nvSpPr>
          <p:spPr>
            <a:xfrm>
              <a:off x="8048435" y="4026746"/>
              <a:ext cx="36146" cy="50074"/>
            </a:xfrm>
            <a:custGeom>
              <a:rect b="b" l="l" r="r" t="t"/>
              <a:pathLst>
                <a:path extrusionOk="0" h="1776" w="1282">
                  <a:moveTo>
                    <a:pt x="889" y="0"/>
                  </a:moveTo>
                  <a:cubicBezTo>
                    <a:pt x="396" y="0"/>
                    <a:pt x="1" y="398"/>
                    <a:pt x="1" y="888"/>
                  </a:cubicBezTo>
                  <a:cubicBezTo>
                    <a:pt x="1" y="1381"/>
                    <a:pt x="396" y="1776"/>
                    <a:pt x="889" y="1776"/>
                  </a:cubicBezTo>
                  <a:cubicBezTo>
                    <a:pt x="1029" y="1776"/>
                    <a:pt x="1163" y="1744"/>
                    <a:pt x="1282" y="1685"/>
                  </a:cubicBezTo>
                  <a:cubicBezTo>
                    <a:pt x="988" y="1534"/>
                    <a:pt x="787" y="1235"/>
                    <a:pt x="787" y="885"/>
                  </a:cubicBezTo>
                  <a:cubicBezTo>
                    <a:pt x="787" y="536"/>
                    <a:pt x="988" y="237"/>
                    <a:pt x="1282" y="92"/>
                  </a:cubicBezTo>
                  <a:cubicBezTo>
                    <a:pt x="1163" y="30"/>
                    <a:pt x="1029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151"/>
            <p:cNvSpPr/>
            <p:nvPr/>
          </p:nvSpPr>
          <p:spPr>
            <a:xfrm>
              <a:off x="7877770" y="4284731"/>
              <a:ext cx="36146" cy="50103"/>
            </a:xfrm>
            <a:custGeom>
              <a:rect b="b" l="l" r="r" t="t"/>
              <a:pathLst>
                <a:path extrusionOk="0" h="1777" w="1282">
                  <a:moveTo>
                    <a:pt x="888" y="1"/>
                  </a:moveTo>
                  <a:cubicBezTo>
                    <a:pt x="396" y="1"/>
                    <a:pt x="0" y="399"/>
                    <a:pt x="0" y="888"/>
                  </a:cubicBezTo>
                  <a:cubicBezTo>
                    <a:pt x="0" y="1381"/>
                    <a:pt x="396" y="1776"/>
                    <a:pt x="888" y="1776"/>
                  </a:cubicBezTo>
                  <a:cubicBezTo>
                    <a:pt x="1028" y="1776"/>
                    <a:pt x="1163" y="1744"/>
                    <a:pt x="1281" y="1688"/>
                  </a:cubicBezTo>
                  <a:cubicBezTo>
                    <a:pt x="988" y="1534"/>
                    <a:pt x="786" y="1233"/>
                    <a:pt x="786" y="886"/>
                  </a:cubicBezTo>
                  <a:cubicBezTo>
                    <a:pt x="786" y="536"/>
                    <a:pt x="988" y="237"/>
                    <a:pt x="1281" y="92"/>
                  </a:cubicBezTo>
                  <a:cubicBezTo>
                    <a:pt x="1163" y="33"/>
                    <a:pt x="1028" y="1"/>
                    <a:pt x="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151"/>
            <p:cNvSpPr/>
            <p:nvPr/>
          </p:nvSpPr>
          <p:spPr>
            <a:xfrm>
              <a:off x="7753741" y="4000046"/>
              <a:ext cx="391826" cy="391826"/>
            </a:xfrm>
            <a:custGeom>
              <a:rect b="b" l="l" r="r" t="t"/>
              <a:pathLst>
                <a:path extrusionOk="0" h="13897" w="13897">
                  <a:moveTo>
                    <a:pt x="6947" y="0"/>
                  </a:moveTo>
                  <a:cubicBezTo>
                    <a:pt x="3108" y="0"/>
                    <a:pt x="0" y="3108"/>
                    <a:pt x="0" y="6947"/>
                  </a:cubicBezTo>
                  <a:cubicBezTo>
                    <a:pt x="0" y="10789"/>
                    <a:pt x="3108" y="13897"/>
                    <a:pt x="6947" y="13897"/>
                  </a:cubicBezTo>
                  <a:cubicBezTo>
                    <a:pt x="10789" y="13897"/>
                    <a:pt x="13897" y="10789"/>
                    <a:pt x="13897" y="6947"/>
                  </a:cubicBezTo>
                  <a:cubicBezTo>
                    <a:pt x="13897" y="5518"/>
                    <a:pt x="13466" y="4146"/>
                    <a:pt x="12648" y="2976"/>
                  </a:cubicBezTo>
                  <a:cubicBezTo>
                    <a:pt x="12608" y="2919"/>
                    <a:pt x="12545" y="2888"/>
                    <a:pt x="12480" y="2888"/>
                  </a:cubicBezTo>
                  <a:cubicBezTo>
                    <a:pt x="12441" y="2888"/>
                    <a:pt x="12401" y="2900"/>
                    <a:pt x="12366" y="2925"/>
                  </a:cubicBezTo>
                  <a:cubicBezTo>
                    <a:pt x="12274" y="2989"/>
                    <a:pt x="12253" y="3116"/>
                    <a:pt x="12315" y="3207"/>
                  </a:cubicBezTo>
                  <a:cubicBezTo>
                    <a:pt x="13082" y="4308"/>
                    <a:pt x="13491" y="5602"/>
                    <a:pt x="13491" y="6947"/>
                  </a:cubicBezTo>
                  <a:cubicBezTo>
                    <a:pt x="13491" y="10555"/>
                    <a:pt x="10558" y="13488"/>
                    <a:pt x="6947" y="13488"/>
                  </a:cubicBezTo>
                  <a:cubicBezTo>
                    <a:pt x="3339" y="13488"/>
                    <a:pt x="407" y="10555"/>
                    <a:pt x="407" y="6947"/>
                  </a:cubicBezTo>
                  <a:cubicBezTo>
                    <a:pt x="407" y="3339"/>
                    <a:pt x="3342" y="406"/>
                    <a:pt x="6947" y="406"/>
                  </a:cubicBezTo>
                  <a:cubicBezTo>
                    <a:pt x="7962" y="406"/>
                    <a:pt x="8933" y="633"/>
                    <a:pt x="9834" y="1076"/>
                  </a:cubicBezTo>
                  <a:cubicBezTo>
                    <a:pt x="9862" y="1089"/>
                    <a:pt x="9891" y="1095"/>
                    <a:pt x="9920" y="1095"/>
                  </a:cubicBezTo>
                  <a:cubicBezTo>
                    <a:pt x="9996" y="1095"/>
                    <a:pt x="10069" y="1054"/>
                    <a:pt x="10106" y="982"/>
                  </a:cubicBezTo>
                  <a:cubicBezTo>
                    <a:pt x="10154" y="880"/>
                    <a:pt x="10114" y="759"/>
                    <a:pt x="10012" y="708"/>
                  </a:cubicBezTo>
                  <a:cubicBezTo>
                    <a:pt x="9054" y="237"/>
                    <a:pt x="8023" y="0"/>
                    <a:pt x="6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151"/>
            <p:cNvSpPr/>
            <p:nvPr/>
          </p:nvSpPr>
          <p:spPr>
            <a:xfrm>
              <a:off x="7820253" y="4067939"/>
              <a:ext cx="257505" cy="256180"/>
            </a:xfrm>
            <a:custGeom>
              <a:rect b="b" l="l" r="r" t="t"/>
              <a:pathLst>
                <a:path extrusionOk="0" h="9086" w="9133">
                  <a:moveTo>
                    <a:pt x="4581" y="0"/>
                  </a:moveTo>
                  <a:cubicBezTo>
                    <a:pt x="4572" y="0"/>
                    <a:pt x="4564" y="0"/>
                    <a:pt x="4556" y="0"/>
                  </a:cubicBezTo>
                  <a:cubicBezTo>
                    <a:pt x="2059" y="16"/>
                    <a:pt x="1" y="2115"/>
                    <a:pt x="39" y="4614"/>
                  </a:cubicBezTo>
                  <a:cubicBezTo>
                    <a:pt x="57" y="5804"/>
                    <a:pt x="528" y="6920"/>
                    <a:pt x="1373" y="7762"/>
                  </a:cubicBezTo>
                  <a:cubicBezTo>
                    <a:pt x="1413" y="7803"/>
                    <a:pt x="1466" y="7823"/>
                    <a:pt x="1518" y="7823"/>
                  </a:cubicBezTo>
                  <a:cubicBezTo>
                    <a:pt x="1571" y="7823"/>
                    <a:pt x="1623" y="7803"/>
                    <a:pt x="1664" y="7762"/>
                  </a:cubicBezTo>
                  <a:cubicBezTo>
                    <a:pt x="1744" y="7682"/>
                    <a:pt x="1744" y="7552"/>
                    <a:pt x="1664" y="7472"/>
                  </a:cubicBezTo>
                  <a:cubicBezTo>
                    <a:pt x="881" y="6689"/>
                    <a:pt x="450" y="5650"/>
                    <a:pt x="450" y="4542"/>
                  </a:cubicBezTo>
                  <a:cubicBezTo>
                    <a:pt x="450" y="2261"/>
                    <a:pt x="2307" y="408"/>
                    <a:pt x="4589" y="408"/>
                  </a:cubicBezTo>
                  <a:cubicBezTo>
                    <a:pt x="4624" y="408"/>
                    <a:pt x="4660" y="408"/>
                    <a:pt x="4696" y="409"/>
                  </a:cubicBezTo>
                  <a:cubicBezTo>
                    <a:pt x="6875" y="466"/>
                    <a:pt x="8651" y="2233"/>
                    <a:pt x="8718" y="4413"/>
                  </a:cubicBezTo>
                  <a:cubicBezTo>
                    <a:pt x="8794" y="6745"/>
                    <a:pt x="6916" y="8672"/>
                    <a:pt x="4596" y="8680"/>
                  </a:cubicBezTo>
                  <a:cubicBezTo>
                    <a:pt x="4486" y="8680"/>
                    <a:pt x="4395" y="8774"/>
                    <a:pt x="4395" y="8884"/>
                  </a:cubicBezTo>
                  <a:cubicBezTo>
                    <a:pt x="4397" y="8995"/>
                    <a:pt x="4489" y="9086"/>
                    <a:pt x="4599" y="9086"/>
                  </a:cubicBezTo>
                  <a:cubicBezTo>
                    <a:pt x="7109" y="9081"/>
                    <a:pt x="9133" y="7052"/>
                    <a:pt x="9122" y="4542"/>
                  </a:cubicBezTo>
                  <a:cubicBezTo>
                    <a:pt x="9122" y="2034"/>
                    <a:pt x="7085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151"/>
            <p:cNvSpPr/>
            <p:nvPr/>
          </p:nvSpPr>
          <p:spPr>
            <a:xfrm>
              <a:off x="7909236" y="4155541"/>
              <a:ext cx="54191" cy="80835"/>
            </a:xfrm>
            <a:custGeom>
              <a:rect b="b" l="l" r="r" t="t"/>
              <a:pathLst>
                <a:path extrusionOk="0" h="2867" w="1922">
                  <a:moveTo>
                    <a:pt x="1432" y="1"/>
                  </a:moveTo>
                  <a:cubicBezTo>
                    <a:pt x="639" y="1"/>
                    <a:pt x="1" y="641"/>
                    <a:pt x="1" y="1432"/>
                  </a:cubicBezTo>
                  <a:cubicBezTo>
                    <a:pt x="1" y="2226"/>
                    <a:pt x="644" y="2866"/>
                    <a:pt x="1432" y="2866"/>
                  </a:cubicBezTo>
                  <a:cubicBezTo>
                    <a:pt x="1604" y="2866"/>
                    <a:pt x="1769" y="2834"/>
                    <a:pt x="1922" y="2780"/>
                  </a:cubicBezTo>
                  <a:cubicBezTo>
                    <a:pt x="1370" y="2584"/>
                    <a:pt x="975" y="2054"/>
                    <a:pt x="975" y="1432"/>
                  </a:cubicBezTo>
                  <a:cubicBezTo>
                    <a:pt x="975" y="813"/>
                    <a:pt x="1370" y="283"/>
                    <a:pt x="1922" y="84"/>
                  </a:cubicBezTo>
                  <a:cubicBezTo>
                    <a:pt x="1769" y="30"/>
                    <a:pt x="1604" y="1"/>
                    <a:pt x="1432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151"/>
            <p:cNvSpPr/>
            <p:nvPr/>
          </p:nvSpPr>
          <p:spPr>
            <a:xfrm>
              <a:off x="8048435" y="4026746"/>
              <a:ext cx="36146" cy="50074"/>
            </a:xfrm>
            <a:custGeom>
              <a:rect b="b" l="l" r="r" t="t"/>
              <a:pathLst>
                <a:path extrusionOk="0" h="1776" w="1282">
                  <a:moveTo>
                    <a:pt x="889" y="0"/>
                  </a:moveTo>
                  <a:cubicBezTo>
                    <a:pt x="396" y="0"/>
                    <a:pt x="1" y="398"/>
                    <a:pt x="1" y="888"/>
                  </a:cubicBezTo>
                  <a:cubicBezTo>
                    <a:pt x="1" y="1381"/>
                    <a:pt x="396" y="1776"/>
                    <a:pt x="889" y="1776"/>
                  </a:cubicBezTo>
                  <a:cubicBezTo>
                    <a:pt x="1029" y="1776"/>
                    <a:pt x="1163" y="1744"/>
                    <a:pt x="1282" y="1685"/>
                  </a:cubicBezTo>
                  <a:cubicBezTo>
                    <a:pt x="988" y="1534"/>
                    <a:pt x="787" y="1235"/>
                    <a:pt x="787" y="885"/>
                  </a:cubicBezTo>
                  <a:cubicBezTo>
                    <a:pt x="787" y="536"/>
                    <a:pt x="988" y="237"/>
                    <a:pt x="1282" y="92"/>
                  </a:cubicBezTo>
                  <a:cubicBezTo>
                    <a:pt x="1163" y="30"/>
                    <a:pt x="1029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151"/>
            <p:cNvSpPr/>
            <p:nvPr/>
          </p:nvSpPr>
          <p:spPr>
            <a:xfrm>
              <a:off x="7877770" y="4284731"/>
              <a:ext cx="36146" cy="50103"/>
            </a:xfrm>
            <a:custGeom>
              <a:rect b="b" l="l" r="r" t="t"/>
              <a:pathLst>
                <a:path extrusionOk="0" h="1777" w="1282">
                  <a:moveTo>
                    <a:pt x="888" y="1"/>
                  </a:moveTo>
                  <a:cubicBezTo>
                    <a:pt x="396" y="1"/>
                    <a:pt x="0" y="399"/>
                    <a:pt x="0" y="888"/>
                  </a:cubicBezTo>
                  <a:cubicBezTo>
                    <a:pt x="0" y="1381"/>
                    <a:pt x="396" y="1776"/>
                    <a:pt x="888" y="1776"/>
                  </a:cubicBezTo>
                  <a:cubicBezTo>
                    <a:pt x="1028" y="1776"/>
                    <a:pt x="1163" y="1744"/>
                    <a:pt x="1281" y="1688"/>
                  </a:cubicBezTo>
                  <a:cubicBezTo>
                    <a:pt x="988" y="1534"/>
                    <a:pt x="786" y="1233"/>
                    <a:pt x="786" y="886"/>
                  </a:cubicBezTo>
                  <a:cubicBezTo>
                    <a:pt x="786" y="536"/>
                    <a:pt x="988" y="237"/>
                    <a:pt x="1281" y="92"/>
                  </a:cubicBezTo>
                  <a:cubicBezTo>
                    <a:pt x="1163" y="33"/>
                    <a:pt x="1028" y="1"/>
                    <a:pt x="888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0" name="Google Shape;4490;p151"/>
          <p:cNvGrpSpPr/>
          <p:nvPr/>
        </p:nvGrpSpPr>
        <p:grpSpPr>
          <a:xfrm>
            <a:off x="6788225" y="2109973"/>
            <a:ext cx="923599" cy="923557"/>
            <a:chOff x="3253925" y="4000102"/>
            <a:chExt cx="391804" cy="391770"/>
          </a:xfrm>
        </p:grpSpPr>
        <p:sp>
          <p:nvSpPr>
            <p:cNvPr id="4491" name="Google Shape;4491;p151"/>
            <p:cNvSpPr/>
            <p:nvPr/>
          </p:nvSpPr>
          <p:spPr>
            <a:xfrm>
              <a:off x="3389662" y="4327531"/>
              <a:ext cx="169198" cy="61775"/>
            </a:xfrm>
            <a:custGeom>
              <a:rect b="b" l="l" r="r" t="t"/>
              <a:pathLst>
                <a:path extrusionOk="0" h="2191" w="6001">
                  <a:moveTo>
                    <a:pt x="245" y="0"/>
                  </a:moveTo>
                  <a:cubicBezTo>
                    <a:pt x="245" y="0"/>
                    <a:pt x="157" y="22"/>
                    <a:pt x="1" y="51"/>
                  </a:cubicBezTo>
                  <a:cubicBezTo>
                    <a:pt x="862" y="1047"/>
                    <a:pt x="1989" y="1797"/>
                    <a:pt x="3270" y="2190"/>
                  </a:cubicBezTo>
                  <a:cubicBezTo>
                    <a:pt x="4249" y="2029"/>
                    <a:pt x="5158" y="1663"/>
                    <a:pt x="5957" y="1138"/>
                  </a:cubicBezTo>
                  <a:lnTo>
                    <a:pt x="6000" y="1004"/>
                  </a:lnTo>
                  <a:lnTo>
                    <a:pt x="5430" y="630"/>
                  </a:lnTo>
                  <a:lnTo>
                    <a:pt x="2218" y="1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151"/>
            <p:cNvSpPr/>
            <p:nvPr/>
          </p:nvSpPr>
          <p:spPr>
            <a:xfrm>
              <a:off x="3325631" y="4327531"/>
              <a:ext cx="159950" cy="64341"/>
            </a:xfrm>
            <a:custGeom>
              <a:rect b="b" l="l" r="r" t="t"/>
              <a:pathLst>
                <a:path extrusionOk="0" h="2282" w="5673">
                  <a:moveTo>
                    <a:pt x="2516" y="0"/>
                  </a:moveTo>
                  <a:cubicBezTo>
                    <a:pt x="2516" y="0"/>
                    <a:pt x="1007" y="309"/>
                    <a:pt x="28" y="511"/>
                  </a:cubicBezTo>
                  <a:lnTo>
                    <a:pt x="1" y="708"/>
                  </a:lnTo>
                  <a:cubicBezTo>
                    <a:pt x="1198" y="1690"/>
                    <a:pt x="2732" y="2282"/>
                    <a:pt x="4405" y="2282"/>
                  </a:cubicBezTo>
                  <a:cubicBezTo>
                    <a:pt x="4838" y="2282"/>
                    <a:pt x="5261" y="2241"/>
                    <a:pt x="5672" y="2166"/>
                  </a:cubicBezTo>
                  <a:cubicBezTo>
                    <a:pt x="4494" y="1668"/>
                    <a:pt x="3445" y="928"/>
                    <a:pt x="2589" y="8"/>
                  </a:cubicBezTo>
                  <a:lnTo>
                    <a:pt x="2516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151"/>
            <p:cNvSpPr/>
            <p:nvPr/>
          </p:nvSpPr>
          <p:spPr>
            <a:xfrm>
              <a:off x="3325456" y="4327531"/>
              <a:ext cx="159950" cy="64341"/>
            </a:xfrm>
            <a:custGeom>
              <a:rect b="b" l="l" r="r" t="t"/>
              <a:pathLst>
                <a:path extrusionOk="0" h="2282" w="5673">
                  <a:moveTo>
                    <a:pt x="2516" y="0"/>
                  </a:moveTo>
                  <a:cubicBezTo>
                    <a:pt x="2516" y="0"/>
                    <a:pt x="1007" y="309"/>
                    <a:pt x="28" y="511"/>
                  </a:cubicBezTo>
                  <a:lnTo>
                    <a:pt x="1" y="708"/>
                  </a:lnTo>
                  <a:cubicBezTo>
                    <a:pt x="1198" y="1690"/>
                    <a:pt x="2732" y="2282"/>
                    <a:pt x="4405" y="2282"/>
                  </a:cubicBezTo>
                  <a:cubicBezTo>
                    <a:pt x="4838" y="2282"/>
                    <a:pt x="5261" y="2241"/>
                    <a:pt x="5672" y="2166"/>
                  </a:cubicBezTo>
                  <a:cubicBezTo>
                    <a:pt x="4494" y="1668"/>
                    <a:pt x="3445" y="928"/>
                    <a:pt x="2589" y="8"/>
                  </a:cubicBezTo>
                  <a:lnTo>
                    <a:pt x="2516" y="0"/>
                  </a:ln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151"/>
            <p:cNvSpPr/>
            <p:nvPr/>
          </p:nvSpPr>
          <p:spPr>
            <a:xfrm>
              <a:off x="3340744" y="4194084"/>
              <a:ext cx="303914" cy="118532"/>
            </a:xfrm>
            <a:custGeom>
              <a:rect b="b" l="l" r="r" t="t"/>
              <a:pathLst>
                <a:path extrusionOk="0" h="4204" w="10779">
                  <a:moveTo>
                    <a:pt x="1590" y="0"/>
                  </a:moveTo>
                  <a:lnTo>
                    <a:pt x="137" y="264"/>
                  </a:lnTo>
                  <a:lnTo>
                    <a:pt x="0" y="315"/>
                  </a:lnTo>
                  <a:cubicBezTo>
                    <a:pt x="38" y="1574"/>
                    <a:pt x="398" y="2753"/>
                    <a:pt x="998" y="3764"/>
                  </a:cubicBezTo>
                  <a:lnTo>
                    <a:pt x="1071" y="3799"/>
                  </a:lnTo>
                  <a:lnTo>
                    <a:pt x="2728" y="4136"/>
                  </a:lnTo>
                  <a:lnTo>
                    <a:pt x="5040" y="3872"/>
                  </a:lnTo>
                  <a:lnTo>
                    <a:pt x="6791" y="3399"/>
                  </a:lnTo>
                  <a:lnTo>
                    <a:pt x="9204" y="4203"/>
                  </a:lnTo>
                  <a:lnTo>
                    <a:pt x="9530" y="4098"/>
                  </a:lnTo>
                  <a:cubicBezTo>
                    <a:pt x="10211" y="3146"/>
                    <a:pt x="10655" y="2016"/>
                    <a:pt x="10778" y="789"/>
                  </a:cubicBezTo>
                  <a:lnTo>
                    <a:pt x="10590" y="574"/>
                  </a:lnTo>
                  <a:lnTo>
                    <a:pt x="8933" y="886"/>
                  </a:lnTo>
                  <a:lnTo>
                    <a:pt x="6735" y="1504"/>
                  </a:lnTo>
                  <a:lnTo>
                    <a:pt x="5707" y="1179"/>
                  </a:lnTo>
                  <a:lnTo>
                    <a:pt x="3118" y="68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151"/>
            <p:cNvSpPr/>
            <p:nvPr/>
          </p:nvSpPr>
          <p:spPr>
            <a:xfrm>
              <a:off x="3255990" y="4201076"/>
              <a:ext cx="123071" cy="101502"/>
            </a:xfrm>
            <a:custGeom>
              <a:rect b="b" l="l" r="r" t="t"/>
              <a:pathLst>
                <a:path extrusionOk="0" h="3600" w="4365">
                  <a:moveTo>
                    <a:pt x="3205" y="0"/>
                  </a:moveTo>
                  <a:lnTo>
                    <a:pt x="3141" y="8"/>
                  </a:lnTo>
                  <a:lnTo>
                    <a:pt x="1279" y="681"/>
                  </a:lnTo>
                  <a:lnTo>
                    <a:pt x="135" y="646"/>
                  </a:lnTo>
                  <a:lnTo>
                    <a:pt x="1" y="837"/>
                  </a:lnTo>
                  <a:cubicBezTo>
                    <a:pt x="71" y="1318"/>
                    <a:pt x="192" y="1781"/>
                    <a:pt x="356" y="2225"/>
                  </a:cubicBezTo>
                  <a:lnTo>
                    <a:pt x="464" y="2279"/>
                  </a:lnTo>
                  <a:lnTo>
                    <a:pt x="698" y="2397"/>
                  </a:lnTo>
                  <a:lnTo>
                    <a:pt x="805" y="2534"/>
                  </a:lnTo>
                  <a:lnTo>
                    <a:pt x="1761" y="2403"/>
                  </a:lnTo>
                  <a:lnTo>
                    <a:pt x="4072" y="3541"/>
                  </a:lnTo>
                  <a:lnTo>
                    <a:pt x="4365" y="3600"/>
                  </a:lnTo>
                  <a:cubicBezTo>
                    <a:pt x="3679" y="2564"/>
                    <a:pt x="3259" y="1332"/>
                    <a:pt x="3205" y="0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151"/>
            <p:cNvSpPr/>
            <p:nvPr/>
          </p:nvSpPr>
          <p:spPr>
            <a:xfrm>
              <a:off x="3366683" y="4223970"/>
              <a:ext cx="83457" cy="50103"/>
            </a:xfrm>
            <a:custGeom>
              <a:rect b="b" l="l" r="r" t="t"/>
              <a:pathLst>
                <a:path extrusionOk="0" h="1777" w="2960">
                  <a:moveTo>
                    <a:pt x="1140" y="0"/>
                  </a:moveTo>
                  <a:cubicBezTo>
                    <a:pt x="618" y="0"/>
                    <a:pt x="200" y="205"/>
                    <a:pt x="113" y="544"/>
                  </a:cubicBezTo>
                  <a:cubicBezTo>
                    <a:pt x="0" y="996"/>
                    <a:pt x="520" y="1515"/>
                    <a:pt x="1273" y="1706"/>
                  </a:cubicBezTo>
                  <a:cubicBezTo>
                    <a:pt x="1461" y="1754"/>
                    <a:pt x="1647" y="1776"/>
                    <a:pt x="1820" y="1776"/>
                  </a:cubicBezTo>
                  <a:cubicBezTo>
                    <a:pt x="2343" y="1776"/>
                    <a:pt x="2760" y="1572"/>
                    <a:pt x="2847" y="1233"/>
                  </a:cubicBezTo>
                  <a:cubicBezTo>
                    <a:pt x="2960" y="781"/>
                    <a:pt x="2441" y="262"/>
                    <a:pt x="1687" y="71"/>
                  </a:cubicBezTo>
                  <a:cubicBezTo>
                    <a:pt x="1499" y="23"/>
                    <a:pt x="1314" y="0"/>
                    <a:pt x="1140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151"/>
            <p:cNvSpPr/>
            <p:nvPr/>
          </p:nvSpPr>
          <p:spPr>
            <a:xfrm>
              <a:off x="3255815" y="4201076"/>
              <a:ext cx="123071" cy="101502"/>
            </a:xfrm>
            <a:custGeom>
              <a:rect b="b" l="l" r="r" t="t"/>
              <a:pathLst>
                <a:path extrusionOk="0" h="3600" w="4365">
                  <a:moveTo>
                    <a:pt x="3205" y="0"/>
                  </a:moveTo>
                  <a:lnTo>
                    <a:pt x="3141" y="8"/>
                  </a:lnTo>
                  <a:lnTo>
                    <a:pt x="1279" y="681"/>
                  </a:lnTo>
                  <a:lnTo>
                    <a:pt x="135" y="646"/>
                  </a:lnTo>
                  <a:lnTo>
                    <a:pt x="1" y="837"/>
                  </a:lnTo>
                  <a:cubicBezTo>
                    <a:pt x="71" y="1318"/>
                    <a:pt x="192" y="1781"/>
                    <a:pt x="356" y="2225"/>
                  </a:cubicBezTo>
                  <a:lnTo>
                    <a:pt x="464" y="2279"/>
                  </a:lnTo>
                  <a:lnTo>
                    <a:pt x="698" y="2397"/>
                  </a:lnTo>
                  <a:lnTo>
                    <a:pt x="805" y="2534"/>
                  </a:lnTo>
                  <a:lnTo>
                    <a:pt x="1761" y="2403"/>
                  </a:lnTo>
                  <a:lnTo>
                    <a:pt x="4072" y="3541"/>
                  </a:lnTo>
                  <a:lnTo>
                    <a:pt x="4365" y="3600"/>
                  </a:lnTo>
                  <a:cubicBezTo>
                    <a:pt x="3679" y="2564"/>
                    <a:pt x="3259" y="1332"/>
                    <a:pt x="3205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151"/>
            <p:cNvSpPr/>
            <p:nvPr/>
          </p:nvSpPr>
          <p:spPr>
            <a:xfrm>
              <a:off x="3341505" y="4078935"/>
              <a:ext cx="303068" cy="125637"/>
            </a:xfrm>
            <a:custGeom>
              <a:rect b="b" l="l" r="r" t="t"/>
              <a:pathLst>
                <a:path extrusionOk="0" h="4456" w="10749">
                  <a:moveTo>
                    <a:pt x="1316" y="0"/>
                  </a:moveTo>
                  <a:cubicBezTo>
                    <a:pt x="568" y="1042"/>
                    <a:pt x="94" y="2301"/>
                    <a:pt x="0" y="3665"/>
                  </a:cubicBezTo>
                  <a:lnTo>
                    <a:pt x="253" y="3638"/>
                  </a:lnTo>
                  <a:lnTo>
                    <a:pt x="2744" y="3638"/>
                  </a:lnTo>
                  <a:lnTo>
                    <a:pt x="6258" y="4456"/>
                  </a:lnTo>
                  <a:lnTo>
                    <a:pt x="10463" y="3673"/>
                  </a:lnTo>
                  <a:lnTo>
                    <a:pt x="10463" y="3667"/>
                  </a:lnTo>
                  <a:lnTo>
                    <a:pt x="10749" y="3479"/>
                  </a:lnTo>
                  <a:cubicBezTo>
                    <a:pt x="10671" y="2645"/>
                    <a:pt x="10442" y="1857"/>
                    <a:pt x="10092" y="1136"/>
                  </a:cubicBezTo>
                  <a:lnTo>
                    <a:pt x="9371" y="444"/>
                  </a:lnTo>
                  <a:lnTo>
                    <a:pt x="9304" y="355"/>
                  </a:lnTo>
                  <a:cubicBezTo>
                    <a:pt x="7897" y="775"/>
                    <a:pt x="5769" y="1413"/>
                    <a:pt x="5704" y="1421"/>
                  </a:cubicBezTo>
                  <a:cubicBezTo>
                    <a:pt x="5702" y="1421"/>
                    <a:pt x="5699" y="1422"/>
                    <a:pt x="5696" y="1422"/>
                  </a:cubicBezTo>
                  <a:cubicBezTo>
                    <a:pt x="5535" y="1422"/>
                    <a:pt x="3767" y="931"/>
                    <a:pt x="3767" y="931"/>
                  </a:cubicBezTo>
                  <a:lnTo>
                    <a:pt x="1536" y="0"/>
                  </a:ln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151"/>
            <p:cNvSpPr/>
            <p:nvPr/>
          </p:nvSpPr>
          <p:spPr>
            <a:xfrm>
              <a:off x="3254326" y="4078174"/>
              <a:ext cx="128400" cy="110242"/>
            </a:xfrm>
            <a:custGeom>
              <a:rect b="b" l="l" r="r" t="t"/>
              <a:pathLst>
                <a:path extrusionOk="0" h="3910" w="4554">
                  <a:moveTo>
                    <a:pt x="2110" y="0"/>
                  </a:moveTo>
                  <a:lnTo>
                    <a:pt x="886" y="1203"/>
                  </a:lnTo>
                  <a:lnTo>
                    <a:pt x="509" y="1510"/>
                  </a:lnTo>
                  <a:cubicBezTo>
                    <a:pt x="235" y="2172"/>
                    <a:pt x="60" y="2885"/>
                    <a:pt x="1" y="3635"/>
                  </a:cubicBezTo>
                  <a:lnTo>
                    <a:pt x="251" y="3910"/>
                  </a:lnTo>
                  <a:lnTo>
                    <a:pt x="1018" y="3910"/>
                  </a:lnTo>
                  <a:lnTo>
                    <a:pt x="3275" y="3662"/>
                  </a:lnTo>
                  <a:cubicBezTo>
                    <a:pt x="3350" y="2301"/>
                    <a:pt x="3813" y="1044"/>
                    <a:pt x="4553" y="0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151"/>
            <p:cNvSpPr/>
            <p:nvPr/>
          </p:nvSpPr>
          <p:spPr>
            <a:xfrm>
              <a:off x="3254151" y="4078174"/>
              <a:ext cx="128400" cy="110242"/>
            </a:xfrm>
            <a:custGeom>
              <a:rect b="b" l="l" r="r" t="t"/>
              <a:pathLst>
                <a:path extrusionOk="0" h="3910" w="4554">
                  <a:moveTo>
                    <a:pt x="2110" y="0"/>
                  </a:moveTo>
                  <a:lnTo>
                    <a:pt x="886" y="1203"/>
                  </a:lnTo>
                  <a:lnTo>
                    <a:pt x="509" y="1510"/>
                  </a:lnTo>
                  <a:cubicBezTo>
                    <a:pt x="235" y="2172"/>
                    <a:pt x="60" y="2885"/>
                    <a:pt x="1" y="3635"/>
                  </a:cubicBezTo>
                  <a:lnTo>
                    <a:pt x="251" y="3910"/>
                  </a:lnTo>
                  <a:lnTo>
                    <a:pt x="1018" y="3910"/>
                  </a:lnTo>
                  <a:lnTo>
                    <a:pt x="3275" y="3662"/>
                  </a:lnTo>
                  <a:cubicBezTo>
                    <a:pt x="3350" y="2301"/>
                    <a:pt x="3813" y="1044"/>
                    <a:pt x="4553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151"/>
            <p:cNvSpPr/>
            <p:nvPr/>
          </p:nvSpPr>
          <p:spPr>
            <a:xfrm>
              <a:off x="3387463" y="4003063"/>
              <a:ext cx="197562" cy="83570"/>
            </a:xfrm>
            <a:custGeom>
              <a:rect b="b" l="l" r="r" t="t"/>
              <a:pathLst>
                <a:path extrusionOk="0" h="2964" w="7007">
                  <a:moveTo>
                    <a:pt x="3423" y="1"/>
                  </a:moveTo>
                  <a:cubicBezTo>
                    <a:pt x="2070" y="394"/>
                    <a:pt x="886" y="1187"/>
                    <a:pt x="1" y="2247"/>
                  </a:cubicBezTo>
                  <a:lnTo>
                    <a:pt x="1943" y="2963"/>
                  </a:lnTo>
                  <a:lnTo>
                    <a:pt x="4459" y="2963"/>
                  </a:lnTo>
                  <a:lnTo>
                    <a:pt x="7007" y="2156"/>
                  </a:lnTo>
                  <a:lnTo>
                    <a:pt x="6802" y="1879"/>
                  </a:lnTo>
                  <a:lnTo>
                    <a:pt x="6802" y="1629"/>
                  </a:lnTo>
                  <a:cubicBezTo>
                    <a:pt x="5863" y="800"/>
                    <a:pt x="4704" y="224"/>
                    <a:pt x="3423" y="1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151"/>
            <p:cNvSpPr/>
            <p:nvPr/>
          </p:nvSpPr>
          <p:spPr>
            <a:xfrm>
              <a:off x="3342717" y="4000102"/>
              <a:ext cx="142469" cy="67555"/>
            </a:xfrm>
            <a:custGeom>
              <a:rect b="b" l="l" r="r" t="t"/>
              <a:pathLst>
                <a:path extrusionOk="0" h="2396" w="5053">
                  <a:moveTo>
                    <a:pt x="3791" y="1"/>
                  </a:moveTo>
                  <a:cubicBezTo>
                    <a:pt x="2440" y="1"/>
                    <a:pt x="1181" y="388"/>
                    <a:pt x="116" y="1053"/>
                  </a:cubicBezTo>
                  <a:lnTo>
                    <a:pt x="116" y="1656"/>
                  </a:lnTo>
                  <a:lnTo>
                    <a:pt x="0" y="1769"/>
                  </a:lnTo>
                  <a:lnTo>
                    <a:pt x="1701" y="2395"/>
                  </a:lnTo>
                  <a:cubicBezTo>
                    <a:pt x="2556" y="1335"/>
                    <a:pt x="3721" y="531"/>
                    <a:pt x="5053" y="114"/>
                  </a:cubicBezTo>
                  <a:cubicBezTo>
                    <a:pt x="4641" y="41"/>
                    <a:pt x="4222" y="1"/>
                    <a:pt x="3791" y="1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151"/>
            <p:cNvSpPr/>
            <p:nvPr/>
          </p:nvSpPr>
          <p:spPr>
            <a:xfrm>
              <a:off x="3342542" y="4000102"/>
              <a:ext cx="142469" cy="67555"/>
            </a:xfrm>
            <a:custGeom>
              <a:rect b="b" l="l" r="r" t="t"/>
              <a:pathLst>
                <a:path extrusionOk="0" h="2396" w="5053">
                  <a:moveTo>
                    <a:pt x="3791" y="1"/>
                  </a:moveTo>
                  <a:cubicBezTo>
                    <a:pt x="2440" y="1"/>
                    <a:pt x="1181" y="388"/>
                    <a:pt x="116" y="1053"/>
                  </a:cubicBezTo>
                  <a:lnTo>
                    <a:pt x="116" y="1656"/>
                  </a:lnTo>
                  <a:lnTo>
                    <a:pt x="0" y="1769"/>
                  </a:lnTo>
                  <a:lnTo>
                    <a:pt x="1701" y="2395"/>
                  </a:lnTo>
                  <a:cubicBezTo>
                    <a:pt x="2556" y="1335"/>
                    <a:pt x="3721" y="531"/>
                    <a:pt x="5053" y="114"/>
                  </a:cubicBezTo>
                  <a:cubicBezTo>
                    <a:pt x="4641" y="41"/>
                    <a:pt x="4222" y="1"/>
                    <a:pt x="3791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151"/>
            <p:cNvSpPr/>
            <p:nvPr/>
          </p:nvSpPr>
          <p:spPr>
            <a:xfrm>
              <a:off x="3369954" y="4049049"/>
              <a:ext cx="256349" cy="93720"/>
            </a:xfrm>
            <a:custGeom>
              <a:rect b="b" l="l" r="r" t="t"/>
              <a:pathLst>
                <a:path extrusionOk="0" h="3324" w="9092">
                  <a:moveTo>
                    <a:pt x="7426" y="0"/>
                  </a:moveTo>
                  <a:cubicBezTo>
                    <a:pt x="6290" y="178"/>
                    <a:pt x="5362" y="845"/>
                    <a:pt x="4456" y="980"/>
                  </a:cubicBezTo>
                  <a:cubicBezTo>
                    <a:pt x="4087" y="1034"/>
                    <a:pt x="3820" y="1074"/>
                    <a:pt x="3573" y="1074"/>
                  </a:cubicBezTo>
                  <a:cubicBezTo>
                    <a:pt x="2994" y="1074"/>
                    <a:pt x="2524" y="855"/>
                    <a:pt x="1119" y="84"/>
                  </a:cubicBezTo>
                  <a:cubicBezTo>
                    <a:pt x="689" y="503"/>
                    <a:pt x="312" y="974"/>
                    <a:pt x="0" y="1494"/>
                  </a:cubicBezTo>
                  <a:cubicBezTo>
                    <a:pt x="148" y="1463"/>
                    <a:pt x="298" y="1446"/>
                    <a:pt x="453" y="1446"/>
                  </a:cubicBezTo>
                  <a:cubicBezTo>
                    <a:pt x="928" y="1446"/>
                    <a:pt x="1451" y="1606"/>
                    <a:pt x="2104" y="2032"/>
                  </a:cubicBezTo>
                  <a:cubicBezTo>
                    <a:pt x="3655" y="3044"/>
                    <a:pt x="4108" y="3324"/>
                    <a:pt x="4671" y="3324"/>
                  </a:cubicBezTo>
                  <a:cubicBezTo>
                    <a:pt x="4893" y="3324"/>
                    <a:pt x="5133" y="3280"/>
                    <a:pt x="5464" y="3221"/>
                  </a:cubicBezTo>
                  <a:cubicBezTo>
                    <a:pt x="6405" y="3058"/>
                    <a:pt x="7368" y="2136"/>
                    <a:pt x="8621" y="2136"/>
                  </a:cubicBezTo>
                  <a:cubicBezTo>
                    <a:pt x="8773" y="2136"/>
                    <a:pt x="8930" y="2149"/>
                    <a:pt x="9091" y="2180"/>
                  </a:cubicBezTo>
                  <a:cubicBezTo>
                    <a:pt x="8685" y="1348"/>
                    <a:pt x="8115" y="606"/>
                    <a:pt x="7426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151"/>
            <p:cNvSpPr/>
            <p:nvPr/>
          </p:nvSpPr>
          <p:spPr>
            <a:xfrm>
              <a:off x="3268903" y="4029707"/>
              <a:ext cx="135195" cy="91747"/>
            </a:xfrm>
            <a:custGeom>
              <a:rect b="b" l="l" r="r" t="t"/>
              <a:pathLst>
                <a:path extrusionOk="0" h="3254" w="4795">
                  <a:moveTo>
                    <a:pt x="2739" y="0"/>
                  </a:moveTo>
                  <a:cubicBezTo>
                    <a:pt x="1518" y="764"/>
                    <a:pt x="555" y="1894"/>
                    <a:pt x="0" y="3234"/>
                  </a:cubicBezTo>
                  <a:cubicBezTo>
                    <a:pt x="126" y="3246"/>
                    <a:pt x="257" y="3253"/>
                    <a:pt x="393" y="3253"/>
                  </a:cubicBezTo>
                  <a:cubicBezTo>
                    <a:pt x="828" y="3253"/>
                    <a:pt x="1306" y="3180"/>
                    <a:pt x="1765" y="2965"/>
                  </a:cubicBezTo>
                  <a:cubicBezTo>
                    <a:pt x="2511" y="2613"/>
                    <a:pt x="3100" y="2236"/>
                    <a:pt x="3756" y="2153"/>
                  </a:cubicBezTo>
                  <a:cubicBezTo>
                    <a:pt x="4050" y="1668"/>
                    <a:pt x="4399" y="1222"/>
                    <a:pt x="4795" y="821"/>
                  </a:cubicBezTo>
                  <a:cubicBezTo>
                    <a:pt x="4636" y="732"/>
                    <a:pt x="4467" y="638"/>
                    <a:pt x="4281" y="538"/>
                  </a:cubicBezTo>
                  <a:cubicBezTo>
                    <a:pt x="3689" y="213"/>
                    <a:pt x="3191" y="51"/>
                    <a:pt x="2739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151"/>
            <p:cNvSpPr/>
            <p:nvPr/>
          </p:nvSpPr>
          <p:spPr>
            <a:xfrm>
              <a:off x="3253960" y="4167242"/>
              <a:ext cx="391770" cy="80130"/>
            </a:xfrm>
            <a:custGeom>
              <a:rect b="b" l="l" r="r" t="t"/>
              <a:pathLst>
                <a:path extrusionOk="0" h="2842" w="13895">
                  <a:moveTo>
                    <a:pt x="5183" y="0"/>
                  </a:moveTo>
                  <a:cubicBezTo>
                    <a:pt x="4314" y="0"/>
                    <a:pt x="3594" y="204"/>
                    <a:pt x="2642" y="396"/>
                  </a:cubicBezTo>
                  <a:cubicBezTo>
                    <a:pt x="2132" y="498"/>
                    <a:pt x="1597" y="532"/>
                    <a:pt x="1110" y="532"/>
                  </a:cubicBezTo>
                  <a:cubicBezTo>
                    <a:pt x="698" y="532"/>
                    <a:pt x="320" y="507"/>
                    <a:pt x="22" y="479"/>
                  </a:cubicBezTo>
                  <a:cubicBezTo>
                    <a:pt x="8" y="657"/>
                    <a:pt x="0" y="839"/>
                    <a:pt x="0" y="1020"/>
                  </a:cubicBezTo>
                  <a:cubicBezTo>
                    <a:pt x="0" y="1367"/>
                    <a:pt x="27" y="1711"/>
                    <a:pt x="76" y="2042"/>
                  </a:cubicBezTo>
                  <a:cubicBezTo>
                    <a:pt x="348" y="2087"/>
                    <a:pt x="673" y="2122"/>
                    <a:pt x="1024" y="2122"/>
                  </a:cubicBezTo>
                  <a:cubicBezTo>
                    <a:pt x="1511" y="2122"/>
                    <a:pt x="2046" y="2054"/>
                    <a:pt x="2556" y="1851"/>
                  </a:cubicBezTo>
                  <a:cubicBezTo>
                    <a:pt x="3507" y="1469"/>
                    <a:pt x="4227" y="1065"/>
                    <a:pt x="5095" y="1065"/>
                  </a:cubicBezTo>
                  <a:cubicBezTo>
                    <a:pt x="5628" y="1065"/>
                    <a:pt x="6216" y="1217"/>
                    <a:pt x="6947" y="1620"/>
                  </a:cubicBezTo>
                  <a:cubicBezTo>
                    <a:pt x="8686" y="2578"/>
                    <a:pt x="9190" y="2841"/>
                    <a:pt x="9824" y="2841"/>
                  </a:cubicBezTo>
                  <a:cubicBezTo>
                    <a:pt x="10072" y="2841"/>
                    <a:pt x="10338" y="2801"/>
                    <a:pt x="10706" y="2747"/>
                  </a:cubicBezTo>
                  <a:cubicBezTo>
                    <a:pt x="11661" y="2604"/>
                    <a:pt x="12640" y="1875"/>
                    <a:pt x="13856" y="1741"/>
                  </a:cubicBezTo>
                  <a:cubicBezTo>
                    <a:pt x="13881" y="1504"/>
                    <a:pt x="13894" y="1262"/>
                    <a:pt x="13894" y="1020"/>
                  </a:cubicBezTo>
                  <a:cubicBezTo>
                    <a:pt x="13894" y="791"/>
                    <a:pt x="13883" y="568"/>
                    <a:pt x="13862" y="344"/>
                  </a:cubicBezTo>
                  <a:cubicBezTo>
                    <a:pt x="12681" y="422"/>
                    <a:pt x="11723" y="772"/>
                    <a:pt x="10789" y="842"/>
                  </a:cubicBezTo>
                  <a:cubicBezTo>
                    <a:pt x="10423" y="869"/>
                    <a:pt x="10157" y="888"/>
                    <a:pt x="9911" y="888"/>
                  </a:cubicBezTo>
                  <a:cubicBezTo>
                    <a:pt x="9277" y="888"/>
                    <a:pt x="8775" y="758"/>
                    <a:pt x="7031" y="277"/>
                  </a:cubicBezTo>
                  <a:cubicBezTo>
                    <a:pt x="6301" y="76"/>
                    <a:pt x="5714" y="0"/>
                    <a:pt x="5183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151"/>
            <p:cNvSpPr/>
            <p:nvPr/>
          </p:nvSpPr>
          <p:spPr>
            <a:xfrm>
              <a:off x="3254100" y="4174516"/>
              <a:ext cx="93100" cy="52584"/>
            </a:xfrm>
            <a:custGeom>
              <a:rect b="b" l="l" r="r" t="t"/>
              <a:pathLst>
                <a:path extrusionOk="0" h="1865" w="3302">
                  <a:moveTo>
                    <a:pt x="3302" y="0"/>
                  </a:moveTo>
                  <a:lnTo>
                    <a:pt x="3302" y="0"/>
                  </a:lnTo>
                  <a:cubicBezTo>
                    <a:pt x="3089" y="43"/>
                    <a:pt x="2874" y="89"/>
                    <a:pt x="2640" y="138"/>
                  </a:cubicBezTo>
                  <a:cubicBezTo>
                    <a:pt x="2130" y="240"/>
                    <a:pt x="1595" y="274"/>
                    <a:pt x="1108" y="274"/>
                  </a:cubicBezTo>
                  <a:cubicBezTo>
                    <a:pt x="697" y="274"/>
                    <a:pt x="319" y="249"/>
                    <a:pt x="19" y="221"/>
                  </a:cubicBezTo>
                  <a:cubicBezTo>
                    <a:pt x="6" y="399"/>
                    <a:pt x="1" y="581"/>
                    <a:pt x="1" y="762"/>
                  </a:cubicBezTo>
                  <a:cubicBezTo>
                    <a:pt x="1" y="1109"/>
                    <a:pt x="28" y="1453"/>
                    <a:pt x="73" y="1784"/>
                  </a:cubicBezTo>
                  <a:cubicBezTo>
                    <a:pt x="347" y="1829"/>
                    <a:pt x="672" y="1864"/>
                    <a:pt x="1023" y="1864"/>
                  </a:cubicBezTo>
                  <a:cubicBezTo>
                    <a:pt x="1510" y="1864"/>
                    <a:pt x="2045" y="1796"/>
                    <a:pt x="2557" y="1593"/>
                  </a:cubicBezTo>
                  <a:cubicBezTo>
                    <a:pt x="2818" y="1488"/>
                    <a:pt x="3062" y="1381"/>
                    <a:pt x="3297" y="1284"/>
                  </a:cubicBezTo>
                  <a:cubicBezTo>
                    <a:pt x="3283" y="1077"/>
                    <a:pt x="3272" y="869"/>
                    <a:pt x="3272" y="662"/>
                  </a:cubicBezTo>
                  <a:cubicBezTo>
                    <a:pt x="3272" y="436"/>
                    <a:pt x="3283" y="218"/>
                    <a:pt x="3302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151"/>
            <p:cNvSpPr/>
            <p:nvPr/>
          </p:nvSpPr>
          <p:spPr>
            <a:xfrm>
              <a:off x="3361072" y="4280642"/>
              <a:ext cx="248313" cy="80328"/>
            </a:xfrm>
            <a:custGeom>
              <a:rect b="b" l="l" r="r" t="t"/>
              <a:pathLst>
                <a:path extrusionOk="0" h="2849" w="8807">
                  <a:moveTo>
                    <a:pt x="6096" y="1"/>
                  </a:moveTo>
                  <a:cubicBezTo>
                    <a:pt x="5505" y="1"/>
                    <a:pt x="4900" y="123"/>
                    <a:pt x="4310" y="369"/>
                  </a:cubicBezTo>
                  <a:cubicBezTo>
                    <a:pt x="3612" y="658"/>
                    <a:pt x="2960" y="787"/>
                    <a:pt x="2340" y="787"/>
                  </a:cubicBezTo>
                  <a:cubicBezTo>
                    <a:pt x="1513" y="787"/>
                    <a:pt x="743" y="558"/>
                    <a:pt x="0" y="178"/>
                  </a:cubicBezTo>
                  <a:lnTo>
                    <a:pt x="0" y="178"/>
                  </a:lnTo>
                  <a:cubicBezTo>
                    <a:pt x="323" y="837"/>
                    <a:pt x="740" y="1437"/>
                    <a:pt x="1238" y="1962"/>
                  </a:cubicBezTo>
                  <a:cubicBezTo>
                    <a:pt x="1284" y="1961"/>
                    <a:pt x="1330" y="1960"/>
                    <a:pt x="1376" y="1960"/>
                  </a:cubicBezTo>
                  <a:cubicBezTo>
                    <a:pt x="1910" y="1960"/>
                    <a:pt x="2499" y="2033"/>
                    <a:pt x="3232" y="2239"/>
                  </a:cubicBezTo>
                  <a:cubicBezTo>
                    <a:pt x="4973" y="2718"/>
                    <a:pt x="5476" y="2849"/>
                    <a:pt x="6110" y="2849"/>
                  </a:cubicBezTo>
                  <a:cubicBezTo>
                    <a:pt x="6352" y="2849"/>
                    <a:pt x="6613" y="2830"/>
                    <a:pt x="6969" y="2804"/>
                  </a:cubicBezTo>
                  <a:cubicBezTo>
                    <a:pt x="7684" y="2330"/>
                    <a:pt x="8309" y="1728"/>
                    <a:pt x="8806" y="1028"/>
                  </a:cubicBezTo>
                  <a:cubicBezTo>
                    <a:pt x="8035" y="344"/>
                    <a:pt x="7085" y="1"/>
                    <a:pt x="6096" y="1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151"/>
            <p:cNvSpPr/>
            <p:nvPr/>
          </p:nvSpPr>
          <p:spPr>
            <a:xfrm>
              <a:off x="3266083" y="4260201"/>
              <a:ext cx="140608" cy="87151"/>
            </a:xfrm>
            <a:custGeom>
              <a:rect b="b" l="l" r="r" t="t"/>
              <a:pathLst>
                <a:path extrusionOk="0" h="3091" w="4987">
                  <a:moveTo>
                    <a:pt x="1013" y="1"/>
                  </a:moveTo>
                  <a:cubicBezTo>
                    <a:pt x="644" y="1"/>
                    <a:pt x="296" y="58"/>
                    <a:pt x="1" y="131"/>
                  </a:cubicBezTo>
                  <a:cubicBezTo>
                    <a:pt x="431" y="1298"/>
                    <a:pt x="1168" y="2318"/>
                    <a:pt x="2113" y="3090"/>
                  </a:cubicBezTo>
                  <a:cubicBezTo>
                    <a:pt x="2148" y="3085"/>
                    <a:pt x="2177" y="3077"/>
                    <a:pt x="2212" y="3071"/>
                  </a:cubicBezTo>
                  <a:cubicBezTo>
                    <a:pt x="3160" y="2880"/>
                    <a:pt x="3877" y="2679"/>
                    <a:pt x="4740" y="2679"/>
                  </a:cubicBezTo>
                  <a:cubicBezTo>
                    <a:pt x="4821" y="2679"/>
                    <a:pt x="4903" y="2680"/>
                    <a:pt x="4986" y="2684"/>
                  </a:cubicBezTo>
                  <a:cubicBezTo>
                    <a:pt x="4499" y="2216"/>
                    <a:pt x="4082" y="1672"/>
                    <a:pt x="3746" y="1078"/>
                  </a:cubicBezTo>
                  <a:cubicBezTo>
                    <a:pt x="3358" y="908"/>
                    <a:pt x="2979" y="696"/>
                    <a:pt x="2602" y="448"/>
                  </a:cubicBezTo>
                  <a:cubicBezTo>
                    <a:pt x="2089" y="112"/>
                    <a:pt x="1531" y="1"/>
                    <a:pt x="1013" y="1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151"/>
            <p:cNvSpPr/>
            <p:nvPr/>
          </p:nvSpPr>
          <p:spPr>
            <a:xfrm>
              <a:off x="3268728" y="4029707"/>
              <a:ext cx="135195" cy="91747"/>
            </a:xfrm>
            <a:custGeom>
              <a:rect b="b" l="l" r="r" t="t"/>
              <a:pathLst>
                <a:path extrusionOk="0" h="3254" w="4795">
                  <a:moveTo>
                    <a:pt x="2739" y="0"/>
                  </a:moveTo>
                  <a:cubicBezTo>
                    <a:pt x="1518" y="764"/>
                    <a:pt x="555" y="1894"/>
                    <a:pt x="0" y="3234"/>
                  </a:cubicBezTo>
                  <a:cubicBezTo>
                    <a:pt x="126" y="3246"/>
                    <a:pt x="257" y="3253"/>
                    <a:pt x="393" y="3253"/>
                  </a:cubicBezTo>
                  <a:cubicBezTo>
                    <a:pt x="828" y="3253"/>
                    <a:pt x="1306" y="3180"/>
                    <a:pt x="1765" y="2965"/>
                  </a:cubicBezTo>
                  <a:cubicBezTo>
                    <a:pt x="2511" y="2613"/>
                    <a:pt x="3100" y="2236"/>
                    <a:pt x="3756" y="2153"/>
                  </a:cubicBezTo>
                  <a:cubicBezTo>
                    <a:pt x="4050" y="1668"/>
                    <a:pt x="4399" y="1222"/>
                    <a:pt x="4795" y="821"/>
                  </a:cubicBezTo>
                  <a:cubicBezTo>
                    <a:pt x="4636" y="732"/>
                    <a:pt x="4467" y="638"/>
                    <a:pt x="4281" y="538"/>
                  </a:cubicBezTo>
                  <a:cubicBezTo>
                    <a:pt x="3689" y="213"/>
                    <a:pt x="3191" y="51"/>
                    <a:pt x="2739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151"/>
            <p:cNvSpPr/>
            <p:nvPr/>
          </p:nvSpPr>
          <p:spPr>
            <a:xfrm>
              <a:off x="3253925" y="4174516"/>
              <a:ext cx="93100" cy="52584"/>
            </a:xfrm>
            <a:custGeom>
              <a:rect b="b" l="l" r="r" t="t"/>
              <a:pathLst>
                <a:path extrusionOk="0" h="1865" w="3302">
                  <a:moveTo>
                    <a:pt x="3302" y="0"/>
                  </a:moveTo>
                  <a:lnTo>
                    <a:pt x="3302" y="0"/>
                  </a:lnTo>
                  <a:cubicBezTo>
                    <a:pt x="3089" y="43"/>
                    <a:pt x="2874" y="89"/>
                    <a:pt x="2640" y="138"/>
                  </a:cubicBezTo>
                  <a:cubicBezTo>
                    <a:pt x="2130" y="240"/>
                    <a:pt x="1595" y="274"/>
                    <a:pt x="1108" y="274"/>
                  </a:cubicBezTo>
                  <a:cubicBezTo>
                    <a:pt x="697" y="274"/>
                    <a:pt x="319" y="249"/>
                    <a:pt x="19" y="221"/>
                  </a:cubicBezTo>
                  <a:cubicBezTo>
                    <a:pt x="6" y="399"/>
                    <a:pt x="1" y="581"/>
                    <a:pt x="1" y="762"/>
                  </a:cubicBezTo>
                  <a:cubicBezTo>
                    <a:pt x="1" y="1109"/>
                    <a:pt x="28" y="1453"/>
                    <a:pt x="73" y="1784"/>
                  </a:cubicBezTo>
                  <a:cubicBezTo>
                    <a:pt x="347" y="1829"/>
                    <a:pt x="672" y="1864"/>
                    <a:pt x="1023" y="1864"/>
                  </a:cubicBezTo>
                  <a:cubicBezTo>
                    <a:pt x="1510" y="1864"/>
                    <a:pt x="2045" y="1796"/>
                    <a:pt x="2557" y="1593"/>
                  </a:cubicBezTo>
                  <a:cubicBezTo>
                    <a:pt x="2818" y="1488"/>
                    <a:pt x="3062" y="1381"/>
                    <a:pt x="3297" y="1284"/>
                  </a:cubicBezTo>
                  <a:cubicBezTo>
                    <a:pt x="3283" y="1077"/>
                    <a:pt x="3272" y="869"/>
                    <a:pt x="3272" y="662"/>
                  </a:cubicBezTo>
                  <a:cubicBezTo>
                    <a:pt x="3272" y="436"/>
                    <a:pt x="3283" y="218"/>
                    <a:pt x="3302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151"/>
            <p:cNvSpPr/>
            <p:nvPr/>
          </p:nvSpPr>
          <p:spPr>
            <a:xfrm>
              <a:off x="3265908" y="4260201"/>
              <a:ext cx="140608" cy="87151"/>
            </a:xfrm>
            <a:custGeom>
              <a:rect b="b" l="l" r="r" t="t"/>
              <a:pathLst>
                <a:path extrusionOk="0" h="3091" w="4987">
                  <a:moveTo>
                    <a:pt x="1013" y="1"/>
                  </a:moveTo>
                  <a:cubicBezTo>
                    <a:pt x="644" y="1"/>
                    <a:pt x="296" y="58"/>
                    <a:pt x="1" y="131"/>
                  </a:cubicBezTo>
                  <a:cubicBezTo>
                    <a:pt x="431" y="1298"/>
                    <a:pt x="1168" y="2318"/>
                    <a:pt x="2113" y="3090"/>
                  </a:cubicBezTo>
                  <a:cubicBezTo>
                    <a:pt x="2148" y="3085"/>
                    <a:pt x="2177" y="3077"/>
                    <a:pt x="2212" y="3071"/>
                  </a:cubicBezTo>
                  <a:cubicBezTo>
                    <a:pt x="3160" y="2880"/>
                    <a:pt x="3877" y="2679"/>
                    <a:pt x="4740" y="2679"/>
                  </a:cubicBezTo>
                  <a:cubicBezTo>
                    <a:pt x="4821" y="2679"/>
                    <a:pt x="4903" y="2680"/>
                    <a:pt x="4986" y="2684"/>
                  </a:cubicBezTo>
                  <a:cubicBezTo>
                    <a:pt x="4499" y="2216"/>
                    <a:pt x="4082" y="1672"/>
                    <a:pt x="3746" y="1078"/>
                  </a:cubicBezTo>
                  <a:cubicBezTo>
                    <a:pt x="3358" y="908"/>
                    <a:pt x="2979" y="696"/>
                    <a:pt x="2602" y="448"/>
                  </a:cubicBezTo>
                  <a:cubicBezTo>
                    <a:pt x="2089" y="112"/>
                    <a:pt x="1531" y="1"/>
                    <a:pt x="1013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6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Google Shape;4517;p152"/>
          <p:cNvSpPr txBox="1"/>
          <p:nvPr>
            <p:ph idx="4294967295" type="subTitle"/>
          </p:nvPr>
        </p:nvSpPr>
        <p:spPr>
          <a:xfrm>
            <a:off x="3242850" y="236975"/>
            <a:ext cx="2658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Anton"/>
                <a:ea typeface="Anton"/>
                <a:cs typeface="Anton"/>
                <a:sym typeface="Anton"/>
              </a:rPr>
              <a:t>Spitzer Photometry</a:t>
            </a:r>
            <a:endParaRPr sz="2500"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518" name="Google Shape;4518;p152"/>
          <p:cNvGrpSpPr/>
          <p:nvPr/>
        </p:nvGrpSpPr>
        <p:grpSpPr>
          <a:xfrm>
            <a:off x="8033991" y="101205"/>
            <a:ext cx="994566" cy="923550"/>
            <a:chOff x="6240515" y="3293648"/>
            <a:chExt cx="391685" cy="391600"/>
          </a:xfrm>
        </p:grpSpPr>
        <p:sp>
          <p:nvSpPr>
            <p:cNvPr id="4519" name="Google Shape;4519;p152"/>
            <p:cNvSpPr/>
            <p:nvPr/>
          </p:nvSpPr>
          <p:spPr>
            <a:xfrm>
              <a:off x="6331923" y="3349390"/>
              <a:ext cx="84444" cy="116107"/>
            </a:xfrm>
            <a:custGeom>
              <a:rect b="b" l="l" r="r" t="t"/>
              <a:pathLst>
                <a:path extrusionOk="0" h="4118" w="2995">
                  <a:moveTo>
                    <a:pt x="1276" y="1"/>
                  </a:moveTo>
                  <a:lnTo>
                    <a:pt x="520" y="579"/>
                  </a:lnTo>
                  <a:lnTo>
                    <a:pt x="127" y="1249"/>
                  </a:lnTo>
                  <a:lnTo>
                    <a:pt x="0" y="1925"/>
                  </a:lnTo>
                  <a:lnTo>
                    <a:pt x="81" y="2759"/>
                  </a:lnTo>
                  <a:cubicBezTo>
                    <a:pt x="81" y="2759"/>
                    <a:pt x="291" y="3305"/>
                    <a:pt x="304" y="3345"/>
                  </a:cubicBezTo>
                  <a:cubicBezTo>
                    <a:pt x="318" y="3386"/>
                    <a:pt x="880" y="3969"/>
                    <a:pt x="880" y="3969"/>
                  </a:cubicBezTo>
                  <a:lnTo>
                    <a:pt x="1144" y="4109"/>
                  </a:lnTo>
                  <a:lnTo>
                    <a:pt x="1561" y="4117"/>
                  </a:lnTo>
                  <a:cubicBezTo>
                    <a:pt x="2398" y="3808"/>
                    <a:pt x="2995" y="3006"/>
                    <a:pt x="2995" y="2059"/>
                  </a:cubicBezTo>
                  <a:cubicBezTo>
                    <a:pt x="2995" y="1115"/>
                    <a:pt x="2400" y="310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152"/>
            <p:cNvSpPr/>
            <p:nvPr/>
          </p:nvSpPr>
          <p:spPr>
            <a:xfrm>
              <a:off x="6292704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152"/>
            <p:cNvSpPr/>
            <p:nvPr/>
          </p:nvSpPr>
          <p:spPr>
            <a:xfrm>
              <a:off x="6348615" y="3293648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6"/>
                    <a:pt x="0" y="103"/>
                    <a:pt x="0" y="213"/>
                  </a:cubicBezTo>
                  <a:lnTo>
                    <a:pt x="0" y="786"/>
                  </a:lnTo>
                  <a:cubicBezTo>
                    <a:pt x="0" y="899"/>
                    <a:pt x="94" y="991"/>
                    <a:pt x="207" y="991"/>
                  </a:cubicBezTo>
                  <a:cubicBezTo>
                    <a:pt x="320" y="991"/>
                    <a:pt x="412" y="899"/>
                    <a:pt x="407" y="786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152"/>
            <p:cNvSpPr/>
            <p:nvPr/>
          </p:nvSpPr>
          <p:spPr>
            <a:xfrm>
              <a:off x="6348615" y="3493466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3"/>
                    <a:pt x="0" y="102"/>
                    <a:pt x="0" y="213"/>
                  </a:cubicBezTo>
                  <a:lnTo>
                    <a:pt x="0" y="783"/>
                  </a:lnTo>
                  <a:cubicBezTo>
                    <a:pt x="0" y="899"/>
                    <a:pt x="94" y="990"/>
                    <a:pt x="207" y="990"/>
                  </a:cubicBezTo>
                  <a:cubicBezTo>
                    <a:pt x="320" y="990"/>
                    <a:pt x="412" y="899"/>
                    <a:pt x="407" y="783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152"/>
            <p:cNvSpPr/>
            <p:nvPr/>
          </p:nvSpPr>
          <p:spPr>
            <a:xfrm>
              <a:off x="6271614" y="3325170"/>
              <a:ext cx="24614" cy="23430"/>
            </a:xfrm>
            <a:custGeom>
              <a:rect b="b" l="l" r="r" t="t"/>
              <a:pathLst>
                <a:path extrusionOk="0" h="831" w="873">
                  <a:moveTo>
                    <a:pt x="228" y="0"/>
                  </a:moveTo>
                  <a:cubicBezTo>
                    <a:pt x="175" y="0"/>
                    <a:pt x="121" y="21"/>
                    <a:pt x="81" y="61"/>
                  </a:cubicBezTo>
                  <a:cubicBezTo>
                    <a:pt x="0" y="142"/>
                    <a:pt x="0" y="271"/>
                    <a:pt x="81" y="354"/>
                  </a:cubicBezTo>
                  <a:lnTo>
                    <a:pt x="498" y="771"/>
                  </a:lnTo>
                  <a:cubicBezTo>
                    <a:pt x="538" y="812"/>
                    <a:pt x="590" y="830"/>
                    <a:pt x="643" y="830"/>
                  </a:cubicBezTo>
                  <a:cubicBezTo>
                    <a:pt x="695" y="830"/>
                    <a:pt x="748" y="809"/>
                    <a:pt x="791" y="771"/>
                  </a:cubicBezTo>
                  <a:cubicBezTo>
                    <a:pt x="872" y="690"/>
                    <a:pt x="872" y="559"/>
                    <a:pt x="791" y="478"/>
                  </a:cubicBezTo>
                  <a:lnTo>
                    <a:pt x="374" y="61"/>
                  </a:lnTo>
                  <a:cubicBezTo>
                    <a:pt x="334" y="21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152"/>
            <p:cNvSpPr/>
            <p:nvPr/>
          </p:nvSpPr>
          <p:spPr>
            <a:xfrm>
              <a:off x="6412927" y="3466427"/>
              <a:ext cx="24530" cy="23486"/>
            </a:xfrm>
            <a:custGeom>
              <a:rect b="b" l="l" r="r" t="t"/>
              <a:pathLst>
                <a:path extrusionOk="0" h="833" w="870">
                  <a:moveTo>
                    <a:pt x="228" y="0"/>
                  </a:moveTo>
                  <a:cubicBezTo>
                    <a:pt x="175" y="0"/>
                    <a:pt x="122" y="20"/>
                    <a:pt x="82" y="61"/>
                  </a:cubicBezTo>
                  <a:cubicBezTo>
                    <a:pt x="1" y="141"/>
                    <a:pt x="1" y="273"/>
                    <a:pt x="82" y="354"/>
                  </a:cubicBezTo>
                  <a:lnTo>
                    <a:pt x="499" y="771"/>
                  </a:lnTo>
                  <a:cubicBezTo>
                    <a:pt x="539" y="811"/>
                    <a:pt x="590" y="833"/>
                    <a:pt x="644" y="833"/>
                  </a:cubicBezTo>
                  <a:cubicBezTo>
                    <a:pt x="692" y="833"/>
                    <a:pt x="746" y="811"/>
                    <a:pt x="792" y="771"/>
                  </a:cubicBezTo>
                  <a:cubicBezTo>
                    <a:pt x="870" y="690"/>
                    <a:pt x="870" y="558"/>
                    <a:pt x="792" y="478"/>
                  </a:cubicBezTo>
                  <a:lnTo>
                    <a:pt x="375" y="61"/>
                  </a:lnTo>
                  <a:cubicBezTo>
                    <a:pt x="334" y="20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152"/>
            <p:cNvSpPr/>
            <p:nvPr/>
          </p:nvSpPr>
          <p:spPr>
            <a:xfrm>
              <a:off x="6240515" y="3401522"/>
              <a:ext cx="28082" cy="11475"/>
            </a:xfrm>
            <a:custGeom>
              <a:rect b="b" l="l" r="r" t="t"/>
              <a:pathLst>
                <a:path extrusionOk="0" h="407" w="996">
                  <a:moveTo>
                    <a:pt x="207" y="0"/>
                  </a:moveTo>
                  <a:cubicBezTo>
                    <a:pt x="94" y="0"/>
                    <a:pt x="0" y="92"/>
                    <a:pt x="6" y="207"/>
                  </a:cubicBezTo>
                  <a:cubicBezTo>
                    <a:pt x="8" y="318"/>
                    <a:pt x="105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6" y="312"/>
                    <a:pt x="990" y="197"/>
                  </a:cubicBezTo>
                  <a:cubicBezTo>
                    <a:pt x="988" y="86"/>
                    <a:pt x="888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152"/>
            <p:cNvSpPr/>
            <p:nvPr/>
          </p:nvSpPr>
          <p:spPr>
            <a:xfrm>
              <a:off x="6440389" y="3401522"/>
              <a:ext cx="28026" cy="11475"/>
            </a:xfrm>
            <a:custGeom>
              <a:rect b="b" l="l" r="r" t="t"/>
              <a:pathLst>
                <a:path extrusionOk="0" h="407" w="994">
                  <a:moveTo>
                    <a:pt x="211" y="0"/>
                  </a:moveTo>
                  <a:cubicBezTo>
                    <a:pt x="95" y="0"/>
                    <a:pt x="1" y="92"/>
                    <a:pt x="6" y="207"/>
                  </a:cubicBezTo>
                  <a:cubicBezTo>
                    <a:pt x="9" y="318"/>
                    <a:pt x="106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4" y="312"/>
                    <a:pt x="994" y="197"/>
                  </a:cubicBezTo>
                  <a:cubicBezTo>
                    <a:pt x="991" y="86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152"/>
            <p:cNvSpPr/>
            <p:nvPr/>
          </p:nvSpPr>
          <p:spPr>
            <a:xfrm>
              <a:off x="6271614" y="3466427"/>
              <a:ext cx="24614" cy="23486"/>
            </a:xfrm>
            <a:custGeom>
              <a:rect b="b" l="l" r="r" t="t"/>
              <a:pathLst>
                <a:path extrusionOk="0" h="833" w="873">
                  <a:moveTo>
                    <a:pt x="645" y="0"/>
                  </a:moveTo>
                  <a:cubicBezTo>
                    <a:pt x="592" y="0"/>
                    <a:pt x="538" y="20"/>
                    <a:pt x="498" y="61"/>
                  </a:cubicBezTo>
                  <a:lnTo>
                    <a:pt x="81" y="478"/>
                  </a:lnTo>
                  <a:cubicBezTo>
                    <a:pt x="0" y="558"/>
                    <a:pt x="0" y="690"/>
                    <a:pt x="81" y="771"/>
                  </a:cubicBezTo>
                  <a:cubicBezTo>
                    <a:pt x="121" y="811"/>
                    <a:pt x="173" y="833"/>
                    <a:pt x="226" y="833"/>
                  </a:cubicBezTo>
                  <a:cubicBezTo>
                    <a:pt x="278" y="833"/>
                    <a:pt x="331" y="811"/>
                    <a:pt x="374" y="771"/>
                  </a:cubicBezTo>
                  <a:lnTo>
                    <a:pt x="791" y="354"/>
                  </a:lnTo>
                  <a:cubicBezTo>
                    <a:pt x="872" y="273"/>
                    <a:pt x="872" y="141"/>
                    <a:pt x="791" y="61"/>
                  </a:cubicBezTo>
                  <a:cubicBezTo>
                    <a:pt x="751" y="20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152"/>
            <p:cNvSpPr/>
            <p:nvPr/>
          </p:nvSpPr>
          <p:spPr>
            <a:xfrm>
              <a:off x="6412927" y="3325170"/>
              <a:ext cx="24530" cy="23430"/>
            </a:xfrm>
            <a:custGeom>
              <a:rect b="b" l="l" r="r" t="t"/>
              <a:pathLst>
                <a:path extrusionOk="0" h="831" w="870">
                  <a:moveTo>
                    <a:pt x="645" y="0"/>
                  </a:moveTo>
                  <a:cubicBezTo>
                    <a:pt x="592" y="0"/>
                    <a:pt x="539" y="21"/>
                    <a:pt x="499" y="61"/>
                  </a:cubicBezTo>
                  <a:lnTo>
                    <a:pt x="82" y="478"/>
                  </a:lnTo>
                  <a:cubicBezTo>
                    <a:pt x="1" y="559"/>
                    <a:pt x="1" y="690"/>
                    <a:pt x="82" y="771"/>
                  </a:cubicBezTo>
                  <a:cubicBezTo>
                    <a:pt x="122" y="812"/>
                    <a:pt x="173" y="830"/>
                    <a:pt x="227" y="830"/>
                  </a:cubicBezTo>
                  <a:cubicBezTo>
                    <a:pt x="275" y="830"/>
                    <a:pt x="329" y="809"/>
                    <a:pt x="375" y="771"/>
                  </a:cubicBezTo>
                  <a:lnTo>
                    <a:pt x="792" y="354"/>
                  </a:lnTo>
                  <a:cubicBezTo>
                    <a:pt x="870" y="273"/>
                    <a:pt x="870" y="142"/>
                    <a:pt x="792" y="61"/>
                  </a:cubicBezTo>
                  <a:cubicBezTo>
                    <a:pt x="751" y="21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152"/>
            <p:cNvSpPr/>
            <p:nvPr/>
          </p:nvSpPr>
          <p:spPr>
            <a:xfrm>
              <a:off x="6584522" y="3614451"/>
              <a:ext cx="47678" cy="69050"/>
            </a:xfrm>
            <a:custGeom>
              <a:rect b="b" l="l" r="r" t="t"/>
              <a:pathLst>
                <a:path extrusionOk="0" h="2449" w="1691">
                  <a:moveTo>
                    <a:pt x="802" y="0"/>
                  </a:moveTo>
                  <a:cubicBezTo>
                    <a:pt x="332" y="205"/>
                    <a:pt x="1" y="676"/>
                    <a:pt x="1" y="1225"/>
                  </a:cubicBezTo>
                  <a:cubicBezTo>
                    <a:pt x="1" y="1774"/>
                    <a:pt x="332" y="2242"/>
                    <a:pt x="802" y="2449"/>
                  </a:cubicBezTo>
                  <a:cubicBezTo>
                    <a:pt x="1316" y="2282"/>
                    <a:pt x="1690" y="1798"/>
                    <a:pt x="1690" y="1225"/>
                  </a:cubicBezTo>
                  <a:cubicBezTo>
                    <a:pt x="1690" y="654"/>
                    <a:pt x="1316" y="17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152"/>
            <p:cNvSpPr/>
            <p:nvPr/>
          </p:nvSpPr>
          <p:spPr>
            <a:xfrm>
              <a:off x="6559710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152"/>
            <p:cNvSpPr/>
            <p:nvPr/>
          </p:nvSpPr>
          <p:spPr>
            <a:xfrm>
              <a:off x="6481582" y="3500120"/>
              <a:ext cx="76267" cy="108128"/>
            </a:xfrm>
            <a:custGeom>
              <a:rect b="b" l="l" r="r" t="t"/>
              <a:pathLst>
                <a:path extrusionOk="0" h="3835" w="2705">
                  <a:moveTo>
                    <a:pt x="1316" y="1"/>
                  </a:moveTo>
                  <a:cubicBezTo>
                    <a:pt x="544" y="297"/>
                    <a:pt x="1" y="1042"/>
                    <a:pt x="1" y="1917"/>
                  </a:cubicBezTo>
                  <a:cubicBezTo>
                    <a:pt x="1" y="2791"/>
                    <a:pt x="544" y="3534"/>
                    <a:pt x="1316" y="3835"/>
                  </a:cubicBezTo>
                  <a:cubicBezTo>
                    <a:pt x="2123" y="3571"/>
                    <a:pt x="2705" y="2812"/>
                    <a:pt x="2705" y="1917"/>
                  </a:cubicBezTo>
                  <a:cubicBezTo>
                    <a:pt x="2705" y="1018"/>
                    <a:pt x="2123" y="262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152"/>
            <p:cNvSpPr/>
            <p:nvPr/>
          </p:nvSpPr>
          <p:spPr>
            <a:xfrm>
              <a:off x="6446620" y="3497244"/>
              <a:ext cx="73674" cy="113739"/>
            </a:xfrm>
            <a:custGeom>
              <a:rect b="b" l="l" r="r" t="t"/>
              <a:pathLst>
                <a:path extrusionOk="0" h="4034" w="2613">
                  <a:moveTo>
                    <a:pt x="1929" y="1"/>
                  </a:moveTo>
                  <a:cubicBezTo>
                    <a:pt x="1394" y="1"/>
                    <a:pt x="907" y="211"/>
                    <a:pt x="547" y="552"/>
                  </a:cubicBezTo>
                  <a:lnTo>
                    <a:pt x="493" y="730"/>
                  </a:lnTo>
                  <a:lnTo>
                    <a:pt x="0" y="2019"/>
                  </a:lnTo>
                  <a:lnTo>
                    <a:pt x="366" y="2990"/>
                  </a:lnTo>
                  <a:lnTo>
                    <a:pt x="1060" y="3466"/>
                  </a:lnTo>
                  <a:lnTo>
                    <a:pt x="1752" y="4023"/>
                  </a:lnTo>
                  <a:cubicBezTo>
                    <a:pt x="1811" y="4031"/>
                    <a:pt x="1873" y="4034"/>
                    <a:pt x="1935" y="4034"/>
                  </a:cubicBezTo>
                  <a:cubicBezTo>
                    <a:pt x="2172" y="4034"/>
                    <a:pt x="2400" y="3993"/>
                    <a:pt x="2613" y="3915"/>
                  </a:cubicBezTo>
                  <a:cubicBezTo>
                    <a:pt x="1825" y="3636"/>
                    <a:pt x="1268" y="2893"/>
                    <a:pt x="1268" y="2016"/>
                  </a:cubicBezTo>
                  <a:cubicBezTo>
                    <a:pt x="1268" y="1141"/>
                    <a:pt x="1825" y="394"/>
                    <a:pt x="2605" y="119"/>
                  </a:cubicBezTo>
                  <a:cubicBezTo>
                    <a:pt x="2395" y="44"/>
                    <a:pt x="2169" y="1"/>
                    <a:pt x="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152"/>
            <p:cNvSpPr/>
            <p:nvPr/>
          </p:nvSpPr>
          <p:spPr>
            <a:xfrm>
              <a:off x="6480229" y="3532460"/>
              <a:ext cx="23543" cy="34595"/>
            </a:xfrm>
            <a:custGeom>
              <a:rect b="b" l="l" r="r" t="t"/>
              <a:pathLst>
                <a:path extrusionOk="0" h="1227" w="835">
                  <a:moveTo>
                    <a:pt x="221" y="0"/>
                  </a:moveTo>
                  <a:lnTo>
                    <a:pt x="129" y="32"/>
                  </a:lnTo>
                  <a:lnTo>
                    <a:pt x="0" y="457"/>
                  </a:lnTo>
                  <a:lnTo>
                    <a:pt x="0" y="1117"/>
                  </a:lnTo>
                  <a:lnTo>
                    <a:pt x="121" y="1227"/>
                  </a:lnTo>
                  <a:cubicBezTo>
                    <a:pt x="250" y="1130"/>
                    <a:pt x="417" y="1036"/>
                    <a:pt x="549" y="915"/>
                  </a:cubicBezTo>
                  <a:cubicBezTo>
                    <a:pt x="815" y="675"/>
                    <a:pt x="834" y="296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152"/>
            <p:cNvSpPr/>
            <p:nvPr/>
          </p:nvSpPr>
          <p:spPr>
            <a:xfrm>
              <a:off x="6520266" y="3510214"/>
              <a:ext cx="37669" cy="79848"/>
            </a:xfrm>
            <a:custGeom>
              <a:rect b="b" l="l" r="r" t="t"/>
              <a:pathLst>
                <a:path extrusionOk="0" h="2832" w="1336">
                  <a:moveTo>
                    <a:pt x="604" y="1"/>
                  </a:moveTo>
                  <a:cubicBezTo>
                    <a:pt x="415" y="173"/>
                    <a:pt x="135" y="507"/>
                    <a:pt x="262" y="875"/>
                  </a:cubicBezTo>
                  <a:cubicBezTo>
                    <a:pt x="447" y="1419"/>
                    <a:pt x="1" y="1655"/>
                    <a:pt x="493" y="2024"/>
                  </a:cubicBezTo>
                  <a:cubicBezTo>
                    <a:pt x="848" y="2285"/>
                    <a:pt x="628" y="2608"/>
                    <a:pt x="878" y="2831"/>
                  </a:cubicBezTo>
                  <a:cubicBezTo>
                    <a:pt x="1163" y="2484"/>
                    <a:pt x="1335" y="2040"/>
                    <a:pt x="1335" y="1553"/>
                  </a:cubicBezTo>
                  <a:cubicBezTo>
                    <a:pt x="1333" y="929"/>
                    <a:pt x="1050" y="372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152"/>
            <p:cNvSpPr/>
            <p:nvPr/>
          </p:nvSpPr>
          <p:spPr>
            <a:xfrm>
              <a:off x="6600762" y="3615071"/>
              <a:ext cx="29295" cy="29436"/>
            </a:xfrm>
            <a:custGeom>
              <a:rect b="b" l="l" r="r" t="t"/>
              <a:pathLst>
                <a:path extrusionOk="0" h="1044" w="1039">
                  <a:moveTo>
                    <a:pt x="286" y="0"/>
                  </a:moveTo>
                  <a:cubicBezTo>
                    <a:pt x="116" y="94"/>
                    <a:pt x="0" y="277"/>
                    <a:pt x="0" y="487"/>
                  </a:cubicBezTo>
                  <a:cubicBezTo>
                    <a:pt x="0" y="796"/>
                    <a:pt x="251" y="1044"/>
                    <a:pt x="560" y="1044"/>
                  </a:cubicBezTo>
                  <a:cubicBezTo>
                    <a:pt x="765" y="1044"/>
                    <a:pt x="942" y="934"/>
                    <a:pt x="1039" y="767"/>
                  </a:cubicBezTo>
                  <a:cubicBezTo>
                    <a:pt x="913" y="412"/>
                    <a:pt x="635" y="135"/>
                    <a:pt x="286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152"/>
            <p:cNvSpPr/>
            <p:nvPr/>
          </p:nvSpPr>
          <p:spPr>
            <a:xfrm>
              <a:off x="6585368" y="3651612"/>
              <a:ext cx="14520" cy="11504"/>
            </a:xfrm>
            <a:custGeom>
              <a:rect b="b" l="l" r="r" t="t"/>
              <a:pathLst>
                <a:path extrusionOk="0" h="408" w="515">
                  <a:moveTo>
                    <a:pt x="207" y="1"/>
                  </a:moveTo>
                  <a:cubicBezTo>
                    <a:pt x="97" y="1"/>
                    <a:pt x="0" y="95"/>
                    <a:pt x="6" y="211"/>
                  </a:cubicBezTo>
                  <a:cubicBezTo>
                    <a:pt x="8" y="321"/>
                    <a:pt x="105" y="407"/>
                    <a:pt x="218" y="407"/>
                  </a:cubicBezTo>
                  <a:lnTo>
                    <a:pt x="304" y="407"/>
                  </a:lnTo>
                  <a:cubicBezTo>
                    <a:pt x="420" y="407"/>
                    <a:pt x="514" y="313"/>
                    <a:pt x="506" y="200"/>
                  </a:cubicBezTo>
                  <a:cubicBezTo>
                    <a:pt x="503" y="90"/>
                    <a:pt x="407" y="1"/>
                    <a:pt x="29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152"/>
            <p:cNvSpPr/>
            <p:nvPr/>
          </p:nvSpPr>
          <p:spPr>
            <a:xfrm>
              <a:off x="6444252" y="3512808"/>
              <a:ext cx="60196" cy="97808"/>
            </a:xfrm>
            <a:custGeom>
              <a:rect b="b" l="l" r="r" t="t"/>
              <a:pathLst>
                <a:path extrusionOk="0" h="3469" w="2135">
                  <a:moveTo>
                    <a:pt x="633" y="0"/>
                  </a:moveTo>
                  <a:cubicBezTo>
                    <a:pt x="248" y="366"/>
                    <a:pt x="1" y="888"/>
                    <a:pt x="1" y="1464"/>
                  </a:cubicBezTo>
                  <a:cubicBezTo>
                    <a:pt x="1" y="2513"/>
                    <a:pt x="805" y="3377"/>
                    <a:pt x="1831" y="3468"/>
                  </a:cubicBezTo>
                  <a:cubicBezTo>
                    <a:pt x="2135" y="2906"/>
                    <a:pt x="1397" y="2607"/>
                    <a:pt x="1260" y="2341"/>
                  </a:cubicBezTo>
                  <a:cubicBezTo>
                    <a:pt x="1166" y="2163"/>
                    <a:pt x="1257" y="2042"/>
                    <a:pt x="1405" y="1924"/>
                  </a:cubicBezTo>
                  <a:cubicBezTo>
                    <a:pt x="1370" y="1776"/>
                    <a:pt x="1352" y="1623"/>
                    <a:pt x="1352" y="1464"/>
                  </a:cubicBezTo>
                  <a:cubicBezTo>
                    <a:pt x="1352" y="1192"/>
                    <a:pt x="1405" y="931"/>
                    <a:pt x="1502" y="697"/>
                  </a:cubicBezTo>
                  <a:cubicBezTo>
                    <a:pt x="1448" y="670"/>
                    <a:pt x="1389" y="646"/>
                    <a:pt x="1325" y="619"/>
                  </a:cubicBezTo>
                  <a:cubicBezTo>
                    <a:pt x="943" y="474"/>
                    <a:pt x="738" y="221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152"/>
            <p:cNvSpPr/>
            <p:nvPr/>
          </p:nvSpPr>
          <p:spPr>
            <a:xfrm>
              <a:off x="6559248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152"/>
            <p:cNvSpPr/>
            <p:nvPr/>
          </p:nvSpPr>
          <p:spPr>
            <a:xfrm>
              <a:off x="6291929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40" name="Google Shape;4540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25" y="1077649"/>
            <a:ext cx="4482325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1" name="Google Shape;4541;p152"/>
          <p:cNvSpPr txBox="1"/>
          <p:nvPr>
            <p:ph idx="4294967295" type="subTitle"/>
          </p:nvPr>
        </p:nvSpPr>
        <p:spPr>
          <a:xfrm>
            <a:off x="590725" y="1471200"/>
            <a:ext cx="35547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8.0 </a:t>
            </a:r>
            <a:r>
              <a:rPr lang="en" sz="2500">
                <a:latin typeface="Anton"/>
                <a:ea typeface="Anton"/>
                <a:cs typeface="Anton"/>
                <a:sym typeface="Anton"/>
              </a:rPr>
              <a:t>𝝻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m Spitzer photometry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Used Exofast’s emcee methods to fit transit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Results in t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ransit depth of      𝝳 = 7.09 ± 0.12 x 10</a:t>
            </a:r>
            <a:r>
              <a:rPr baseline="30000" lang="en" sz="1900">
                <a:latin typeface="Anton"/>
                <a:ea typeface="Anton"/>
                <a:cs typeface="Anton"/>
                <a:sym typeface="Anton"/>
              </a:rPr>
              <a:t>-3</a:t>
            </a:r>
            <a:endParaRPr baseline="30000" sz="1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p153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Planetary Radius</a:t>
            </a:r>
            <a:endParaRPr/>
          </a:p>
        </p:txBody>
      </p:sp>
      <p:sp>
        <p:nvSpPr>
          <p:cNvPr id="4547" name="Google Shape;4547;p153"/>
          <p:cNvSpPr/>
          <p:nvPr/>
        </p:nvSpPr>
        <p:spPr>
          <a:xfrm>
            <a:off x="2882699" y="2415255"/>
            <a:ext cx="1917" cy="0"/>
          </a:xfrm>
          <a:custGeom>
            <a:rect b="b" l="l" r="r" t="t"/>
            <a:pathLst>
              <a:path extrusionOk="0" h="0" w="86">
                <a:moveTo>
                  <a:pt x="0" y="0"/>
                </a:moveTo>
                <a:lnTo>
                  <a:pt x="86" y="0"/>
                </a:lnTo>
                <a:close/>
              </a:path>
            </a:pathLst>
          </a:custGeom>
          <a:solidFill>
            <a:srgbClr val="1F8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8" name="Google Shape;4548;p153"/>
          <p:cNvSpPr/>
          <p:nvPr/>
        </p:nvSpPr>
        <p:spPr>
          <a:xfrm>
            <a:off x="2975516" y="2418419"/>
            <a:ext cx="13393" cy="8491"/>
          </a:xfrm>
          <a:custGeom>
            <a:rect b="b" l="l" r="r" t="t"/>
            <a:pathLst>
              <a:path extrusionOk="0" h="381" w="601">
                <a:moveTo>
                  <a:pt x="1" y="1"/>
                </a:moveTo>
                <a:cubicBezTo>
                  <a:pt x="29" y="29"/>
                  <a:pt x="115" y="86"/>
                  <a:pt x="172" y="143"/>
                </a:cubicBezTo>
                <a:cubicBezTo>
                  <a:pt x="274" y="194"/>
                  <a:pt x="421" y="381"/>
                  <a:pt x="552" y="381"/>
                </a:cubicBezTo>
                <a:cubicBezTo>
                  <a:pt x="568" y="381"/>
                  <a:pt x="584" y="378"/>
                  <a:pt x="600" y="372"/>
                </a:cubicBezTo>
                <a:lnTo>
                  <a:pt x="1" y="1"/>
                </a:lnTo>
                <a:close/>
              </a:path>
            </a:pathLst>
          </a:custGeom>
          <a:solidFill>
            <a:srgbClr val="1F8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9" name="Google Shape;4549;p153"/>
          <p:cNvSpPr/>
          <p:nvPr/>
        </p:nvSpPr>
        <p:spPr>
          <a:xfrm>
            <a:off x="2475753" y="2274079"/>
            <a:ext cx="3833" cy="4479"/>
          </a:xfrm>
          <a:custGeom>
            <a:rect b="b" l="l" r="r" t="t"/>
            <a:pathLst>
              <a:path extrusionOk="0" h="201" w="172">
                <a:moveTo>
                  <a:pt x="1" y="1"/>
                </a:moveTo>
                <a:cubicBezTo>
                  <a:pt x="1" y="58"/>
                  <a:pt x="29" y="115"/>
                  <a:pt x="58" y="144"/>
                </a:cubicBezTo>
                <a:cubicBezTo>
                  <a:pt x="77" y="144"/>
                  <a:pt x="111" y="144"/>
                  <a:pt x="139" y="163"/>
                </a:cubicBezTo>
                <a:lnTo>
                  <a:pt x="139" y="163"/>
                </a:lnTo>
                <a:lnTo>
                  <a:pt x="1" y="1"/>
                </a:lnTo>
                <a:close/>
                <a:moveTo>
                  <a:pt x="139" y="163"/>
                </a:moveTo>
                <a:lnTo>
                  <a:pt x="172" y="201"/>
                </a:lnTo>
                <a:cubicBezTo>
                  <a:pt x="163" y="183"/>
                  <a:pt x="152" y="171"/>
                  <a:pt x="139" y="163"/>
                </a:cubicBezTo>
                <a:close/>
              </a:path>
            </a:pathLst>
          </a:custGeom>
          <a:solidFill>
            <a:srgbClr val="1F8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0" name="Google Shape;4550;p153"/>
          <p:cNvSpPr/>
          <p:nvPr/>
        </p:nvSpPr>
        <p:spPr>
          <a:xfrm>
            <a:off x="2482750" y="2282347"/>
            <a:ext cx="4479" cy="3833"/>
          </a:xfrm>
          <a:custGeom>
            <a:rect b="b" l="l" r="r" t="t"/>
            <a:pathLst>
              <a:path extrusionOk="0" h="172" w="201">
                <a:moveTo>
                  <a:pt x="29" y="1"/>
                </a:moveTo>
                <a:cubicBezTo>
                  <a:pt x="29" y="29"/>
                  <a:pt x="29" y="58"/>
                  <a:pt x="0" y="115"/>
                </a:cubicBezTo>
                <a:cubicBezTo>
                  <a:pt x="57" y="143"/>
                  <a:pt x="143" y="172"/>
                  <a:pt x="200" y="172"/>
                </a:cubicBezTo>
                <a:lnTo>
                  <a:pt x="29" y="1"/>
                </a:lnTo>
                <a:close/>
              </a:path>
            </a:pathLst>
          </a:custGeom>
          <a:solidFill>
            <a:srgbClr val="1F8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1" name="Google Shape;4551;p153"/>
          <p:cNvGrpSpPr/>
          <p:nvPr/>
        </p:nvGrpSpPr>
        <p:grpSpPr>
          <a:xfrm>
            <a:off x="905013" y="1313632"/>
            <a:ext cx="2997680" cy="2996546"/>
            <a:chOff x="354375" y="1589600"/>
            <a:chExt cx="1916675" cy="1915950"/>
          </a:xfrm>
        </p:grpSpPr>
        <p:sp>
          <p:nvSpPr>
            <p:cNvPr id="4552" name="Google Shape;4552;p153"/>
            <p:cNvSpPr/>
            <p:nvPr/>
          </p:nvSpPr>
          <p:spPr>
            <a:xfrm>
              <a:off x="354375" y="1589600"/>
              <a:ext cx="1916675" cy="1915950"/>
            </a:xfrm>
            <a:custGeom>
              <a:rect b="b" l="l" r="r" t="t"/>
              <a:pathLst>
                <a:path extrusionOk="0" h="76638" w="76667">
                  <a:moveTo>
                    <a:pt x="38319" y="172"/>
                  </a:moveTo>
                  <a:cubicBezTo>
                    <a:pt x="59376" y="172"/>
                    <a:pt x="76467" y="17291"/>
                    <a:pt x="76467" y="38319"/>
                  </a:cubicBezTo>
                  <a:cubicBezTo>
                    <a:pt x="76467" y="59318"/>
                    <a:pt x="59348" y="76438"/>
                    <a:pt x="38319" y="76438"/>
                  </a:cubicBezTo>
                  <a:cubicBezTo>
                    <a:pt x="17320" y="76438"/>
                    <a:pt x="200" y="59318"/>
                    <a:pt x="200" y="38319"/>
                  </a:cubicBezTo>
                  <a:cubicBezTo>
                    <a:pt x="200" y="17291"/>
                    <a:pt x="17291" y="172"/>
                    <a:pt x="38319" y="172"/>
                  </a:cubicBezTo>
                  <a:close/>
                  <a:moveTo>
                    <a:pt x="38319" y="0"/>
                  </a:moveTo>
                  <a:cubicBezTo>
                    <a:pt x="17206" y="0"/>
                    <a:pt x="1" y="17148"/>
                    <a:pt x="1" y="38319"/>
                  </a:cubicBezTo>
                  <a:cubicBezTo>
                    <a:pt x="1" y="59461"/>
                    <a:pt x="17206" y="76637"/>
                    <a:pt x="38319" y="76637"/>
                  </a:cubicBezTo>
                  <a:cubicBezTo>
                    <a:pt x="59490" y="76637"/>
                    <a:pt x="76667" y="59433"/>
                    <a:pt x="76667" y="38319"/>
                  </a:cubicBezTo>
                  <a:cubicBezTo>
                    <a:pt x="76667" y="17177"/>
                    <a:pt x="59433" y="0"/>
                    <a:pt x="383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153"/>
            <p:cNvSpPr/>
            <p:nvPr/>
          </p:nvSpPr>
          <p:spPr>
            <a:xfrm>
              <a:off x="494200" y="1728700"/>
              <a:ext cx="1637050" cy="1637750"/>
            </a:xfrm>
            <a:custGeom>
              <a:rect b="b" l="l" r="r" t="t"/>
              <a:pathLst>
                <a:path extrusionOk="0" h="65510" w="65482">
                  <a:moveTo>
                    <a:pt x="32726" y="228"/>
                  </a:moveTo>
                  <a:cubicBezTo>
                    <a:pt x="50702" y="228"/>
                    <a:pt x="65310" y="14808"/>
                    <a:pt x="65310" y="32783"/>
                  </a:cubicBezTo>
                  <a:cubicBezTo>
                    <a:pt x="65310" y="50759"/>
                    <a:pt x="50702" y="65338"/>
                    <a:pt x="32726" y="65338"/>
                  </a:cubicBezTo>
                  <a:cubicBezTo>
                    <a:pt x="14751" y="65338"/>
                    <a:pt x="171" y="50730"/>
                    <a:pt x="171" y="32783"/>
                  </a:cubicBezTo>
                  <a:cubicBezTo>
                    <a:pt x="171" y="14808"/>
                    <a:pt x="14808" y="228"/>
                    <a:pt x="32726" y="228"/>
                  </a:cubicBezTo>
                  <a:close/>
                  <a:moveTo>
                    <a:pt x="32726" y="0"/>
                  </a:moveTo>
                  <a:cubicBezTo>
                    <a:pt x="14694" y="0"/>
                    <a:pt x="0" y="14723"/>
                    <a:pt x="0" y="32783"/>
                  </a:cubicBezTo>
                  <a:cubicBezTo>
                    <a:pt x="0" y="50816"/>
                    <a:pt x="14694" y="65510"/>
                    <a:pt x="32726" y="65510"/>
                  </a:cubicBezTo>
                  <a:cubicBezTo>
                    <a:pt x="50816" y="65510"/>
                    <a:pt x="65481" y="50787"/>
                    <a:pt x="65481" y="32755"/>
                  </a:cubicBezTo>
                  <a:cubicBezTo>
                    <a:pt x="65481" y="14694"/>
                    <a:pt x="50787" y="0"/>
                    <a:pt x="3272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153"/>
            <p:cNvSpPr/>
            <p:nvPr/>
          </p:nvSpPr>
          <p:spPr>
            <a:xfrm>
              <a:off x="625425" y="1859925"/>
              <a:ext cx="1374575" cy="1374575"/>
            </a:xfrm>
            <a:custGeom>
              <a:rect b="b" l="l" r="r" t="t"/>
              <a:pathLst>
                <a:path extrusionOk="0" h="54983" w="54983">
                  <a:moveTo>
                    <a:pt x="27477" y="201"/>
                  </a:moveTo>
                  <a:cubicBezTo>
                    <a:pt x="42543" y="201"/>
                    <a:pt x="54783" y="12441"/>
                    <a:pt x="54783" y="27506"/>
                  </a:cubicBezTo>
                  <a:cubicBezTo>
                    <a:pt x="54783" y="42542"/>
                    <a:pt x="42543" y="54782"/>
                    <a:pt x="27477" y="54782"/>
                  </a:cubicBezTo>
                  <a:cubicBezTo>
                    <a:pt x="12441" y="54782"/>
                    <a:pt x="201" y="42542"/>
                    <a:pt x="201" y="27506"/>
                  </a:cubicBezTo>
                  <a:cubicBezTo>
                    <a:pt x="201" y="12441"/>
                    <a:pt x="12441" y="201"/>
                    <a:pt x="27477" y="201"/>
                  </a:cubicBezTo>
                  <a:close/>
                  <a:moveTo>
                    <a:pt x="27477" y="1"/>
                  </a:moveTo>
                  <a:cubicBezTo>
                    <a:pt x="12327" y="1"/>
                    <a:pt x="1" y="12327"/>
                    <a:pt x="1" y="27506"/>
                  </a:cubicBezTo>
                  <a:cubicBezTo>
                    <a:pt x="1" y="42656"/>
                    <a:pt x="12327" y="54982"/>
                    <a:pt x="27477" y="54982"/>
                  </a:cubicBezTo>
                  <a:cubicBezTo>
                    <a:pt x="42657" y="54982"/>
                    <a:pt x="54983" y="42656"/>
                    <a:pt x="54983" y="27506"/>
                  </a:cubicBezTo>
                  <a:cubicBezTo>
                    <a:pt x="54983" y="12327"/>
                    <a:pt x="42657" y="1"/>
                    <a:pt x="274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153"/>
            <p:cNvSpPr/>
            <p:nvPr/>
          </p:nvSpPr>
          <p:spPr>
            <a:xfrm>
              <a:off x="750975" y="1985475"/>
              <a:ext cx="1123475" cy="1123475"/>
            </a:xfrm>
            <a:custGeom>
              <a:rect b="b" l="l" r="r" t="t"/>
              <a:pathLst>
                <a:path extrusionOk="0" h="44939" w="44939">
                  <a:moveTo>
                    <a:pt x="22455" y="229"/>
                  </a:moveTo>
                  <a:cubicBezTo>
                    <a:pt x="34781" y="229"/>
                    <a:pt x="44768" y="10215"/>
                    <a:pt x="44711" y="22455"/>
                  </a:cubicBezTo>
                  <a:cubicBezTo>
                    <a:pt x="44711" y="34724"/>
                    <a:pt x="34724" y="44739"/>
                    <a:pt x="22455" y="44739"/>
                  </a:cubicBezTo>
                  <a:cubicBezTo>
                    <a:pt x="10187" y="44739"/>
                    <a:pt x="200" y="34724"/>
                    <a:pt x="200" y="22484"/>
                  </a:cubicBezTo>
                  <a:cubicBezTo>
                    <a:pt x="200" y="10215"/>
                    <a:pt x="10187" y="229"/>
                    <a:pt x="22455" y="229"/>
                  </a:cubicBezTo>
                  <a:close/>
                  <a:moveTo>
                    <a:pt x="22455" y="1"/>
                  </a:moveTo>
                  <a:cubicBezTo>
                    <a:pt x="10101" y="1"/>
                    <a:pt x="1" y="10101"/>
                    <a:pt x="1" y="22484"/>
                  </a:cubicBezTo>
                  <a:cubicBezTo>
                    <a:pt x="1" y="34838"/>
                    <a:pt x="10101" y="44939"/>
                    <a:pt x="22455" y="44939"/>
                  </a:cubicBezTo>
                  <a:cubicBezTo>
                    <a:pt x="34867" y="44939"/>
                    <a:pt x="44939" y="34838"/>
                    <a:pt x="44939" y="22484"/>
                  </a:cubicBezTo>
                  <a:cubicBezTo>
                    <a:pt x="44939" y="10101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153"/>
            <p:cNvSpPr/>
            <p:nvPr/>
          </p:nvSpPr>
          <p:spPr>
            <a:xfrm>
              <a:off x="887925" y="2123150"/>
              <a:ext cx="848875" cy="848850"/>
            </a:xfrm>
            <a:custGeom>
              <a:rect b="b" l="l" r="r" t="t"/>
              <a:pathLst>
                <a:path extrusionOk="0" h="33954" w="33955">
                  <a:moveTo>
                    <a:pt x="16977" y="200"/>
                  </a:moveTo>
                  <a:cubicBezTo>
                    <a:pt x="26250" y="200"/>
                    <a:pt x="33783" y="7732"/>
                    <a:pt x="33783" y="17005"/>
                  </a:cubicBezTo>
                  <a:cubicBezTo>
                    <a:pt x="33783" y="26278"/>
                    <a:pt x="26250" y="33811"/>
                    <a:pt x="16977" y="33811"/>
                  </a:cubicBezTo>
                  <a:cubicBezTo>
                    <a:pt x="7705" y="33811"/>
                    <a:pt x="201" y="26278"/>
                    <a:pt x="201" y="17005"/>
                  </a:cubicBezTo>
                  <a:cubicBezTo>
                    <a:pt x="201" y="7732"/>
                    <a:pt x="7705" y="200"/>
                    <a:pt x="16977" y="200"/>
                  </a:cubicBezTo>
                  <a:close/>
                  <a:moveTo>
                    <a:pt x="16977" y="0"/>
                  </a:moveTo>
                  <a:cubicBezTo>
                    <a:pt x="7647" y="0"/>
                    <a:pt x="1" y="7590"/>
                    <a:pt x="1" y="16977"/>
                  </a:cubicBezTo>
                  <a:cubicBezTo>
                    <a:pt x="1" y="26307"/>
                    <a:pt x="7619" y="33953"/>
                    <a:pt x="16977" y="33953"/>
                  </a:cubicBezTo>
                  <a:cubicBezTo>
                    <a:pt x="26365" y="33953"/>
                    <a:pt x="33954" y="26335"/>
                    <a:pt x="33954" y="16977"/>
                  </a:cubicBezTo>
                  <a:cubicBezTo>
                    <a:pt x="33954" y="7618"/>
                    <a:pt x="26336" y="0"/>
                    <a:pt x="16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7" name="Google Shape;4557;p153"/>
          <p:cNvSpPr/>
          <p:nvPr/>
        </p:nvSpPr>
        <p:spPr>
          <a:xfrm>
            <a:off x="2479563" y="2277266"/>
            <a:ext cx="3833" cy="4479"/>
          </a:xfrm>
          <a:custGeom>
            <a:rect b="b" l="l" r="r" t="t"/>
            <a:pathLst>
              <a:path extrusionOk="0" h="201" w="172">
                <a:moveTo>
                  <a:pt x="1" y="1"/>
                </a:moveTo>
                <a:lnTo>
                  <a:pt x="36" y="42"/>
                </a:lnTo>
                <a:lnTo>
                  <a:pt x="36" y="42"/>
                </a:lnTo>
                <a:cubicBezTo>
                  <a:pt x="26" y="25"/>
                  <a:pt x="19" y="1"/>
                  <a:pt x="1" y="1"/>
                </a:cubicBezTo>
                <a:close/>
                <a:moveTo>
                  <a:pt x="36" y="42"/>
                </a:moveTo>
                <a:lnTo>
                  <a:pt x="36" y="42"/>
                </a:lnTo>
                <a:cubicBezTo>
                  <a:pt x="39" y="47"/>
                  <a:pt x="42" y="51"/>
                  <a:pt x="47" y="54"/>
                </a:cubicBezTo>
                <a:lnTo>
                  <a:pt x="47" y="54"/>
                </a:lnTo>
                <a:lnTo>
                  <a:pt x="36" y="42"/>
                </a:lnTo>
                <a:close/>
                <a:moveTo>
                  <a:pt x="47" y="54"/>
                </a:moveTo>
                <a:lnTo>
                  <a:pt x="172" y="200"/>
                </a:lnTo>
                <a:cubicBezTo>
                  <a:pt x="143" y="143"/>
                  <a:pt x="143" y="115"/>
                  <a:pt x="58" y="58"/>
                </a:cubicBezTo>
                <a:cubicBezTo>
                  <a:pt x="54" y="58"/>
                  <a:pt x="50" y="56"/>
                  <a:pt x="47" y="54"/>
                </a:cubicBezTo>
                <a:close/>
              </a:path>
            </a:pathLst>
          </a:custGeom>
          <a:solidFill>
            <a:srgbClr val="1F8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8" name="Google Shape;4558;p153"/>
          <p:cNvSpPr/>
          <p:nvPr/>
        </p:nvSpPr>
        <p:spPr>
          <a:xfrm>
            <a:off x="1798578" y="2267728"/>
            <a:ext cx="8290" cy="9560"/>
          </a:xfrm>
          <a:custGeom>
            <a:rect b="b" l="l" r="r" t="t"/>
            <a:pathLst>
              <a:path extrusionOk="0" h="429" w="372">
                <a:moveTo>
                  <a:pt x="372" y="1"/>
                </a:moveTo>
                <a:lnTo>
                  <a:pt x="372" y="1"/>
                </a:lnTo>
                <a:cubicBezTo>
                  <a:pt x="229" y="143"/>
                  <a:pt x="143" y="286"/>
                  <a:pt x="1" y="429"/>
                </a:cubicBezTo>
                <a:cubicBezTo>
                  <a:pt x="172" y="343"/>
                  <a:pt x="315" y="143"/>
                  <a:pt x="372" y="1"/>
                </a:cubicBezTo>
                <a:close/>
              </a:path>
            </a:pathLst>
          </a:custGeom>
          <a:solidFill>
            <a:srgbClr val="1F8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9" name="Google Shape;4559;p153"/>
          <p:cNvGrpSpPr/>
          <p:nvPr/>
        </p:nvGrpSpPr>
        <p:grpSpPr>
          <a:xfrm>
            <a:off x="1099835" y="1524395"/>
            <a:ext cx="2608067" cy="2412052"/>
            <a:chOff x="5456497" y="4000159"/>
            <a:chExt cx="430914" cy="391713"/>
          </a:xfrm>
        </p:grpSpPr>
        <p:sp>
          <p:nvSpPr>
            <p:cNvPr id="4560" name="Google Shape;4560;p153"/>
            <p:cNvSpPr/>
            <p:nvPr/>
          </p:nvSpPr>
          <p:spPr>
            <a:xfrm>
              <a:off x="5584699" y="4077046"/>
              <a:ext cx="204019" cy="224771"/>
            </a:xfrm>
            <a:custGeom>
              <a:rect b="b" l="l" r="r" t="t"/>
              <a:pathLst>
                <a:path extrusionOk="0" h="7972" w="7236">
                  <a:moveTo>
                    <a:pt x="6221" y="0"/>
                  </a:moveTo>
                  <a:lnTo>
                    <a:pt x="5925" y="162"/>
                  </a:lnTo>
                  <a:lnTo>
                    <a:pt x="5861" y="124"/>
                  </a:lnTo>
                  <a:lnTo>
                    <a:pt x="5535" y="888"/>
                  </a:lnTo>
                  <a:lnTo>
                    <a:pt x="4303" y="2411"/>
                  </a:lnTo>
                  <a:lnTo>
                    <a:pt x="2067" y="4969"/>
                  </a:lnTo>
                  <a:lnTo>
                    <a:pt x="1" y="6554"/>
                  </a:lnTo>
                  <a:cubicBezTo>
                    <a:pt x="208" y="7071"/>
                    <a:pt x="491" y="7550"/>
                    <a:pt x="832" y="7972"/>
                  </a:cubicBezTo>
                  <a:lnTo>
                    <a:pt x="2261" y="6968"/>
                  </a:lnTo>
                  <a:lnTo>
                    <a:pt x="5229" y="4291"/>
                  </a:lnTo>
                  <a:lnTo>
                    <a:pt x="7236" y="1534"/>
                  </a:lnTo>
                  <a:lnTo>
                    <a:pt x="7236" y="874"/>
                  </a:lnTo>
                  <a:cubicBezTo>
                    <a:pt x="7179" y="810"/>
                    <a:pt x="7117" y="745"/>
                    <a:pt x="7055" y="681"/>
                  </a:cubicBezTo>
                  <a:cubicBezTo>
                    <a:pt x="6794" y="422"/>
                    <a:pt x="6517" y="194"/>
                    <a:pt x="6221" y="0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153"/>
            <p:cNvSpPr/>
            <p:nvPr/>
          </p:nvSpPr>
          <p:spPr>
            <a:xfrm>
              <a:off x="5547002" y="4254759"/>
              <a:ext cx="69078" cy="64059"/>
            </a:xfrm>
            <a:custGeom>
              <a:rect b="b" l="l" r="r" t="t"/>
              <a:pathLst>
                <a:path extrusionOk="0" h="2272" w="2450">
                  <a:moveTo>
                    <a:pt x="1666" y="1"/>
                  </a:moveTo>
                  <a:lnTo>
                    <a:pt x="1249" y="321"/>
                  </a:lnTo>
                  <a:lnTo>
                    <a:pt x="84" y="961"/>
                  </a:lnTo>
                  <a:lnTo>
                    <a:pt x="1" y="1257"/>
                  </a:lnTo>
                  <a:cubicBezTo>
                    <a:pt x="194" y="1553"/>
                    <a:pt x="423" y="1830"/>
                    <a:pt x="684" y="2091"/>
                  </a:cubicBezTo>
                  <a:cubicBezTo>
                    <a:pt x="746" y="2153"/>
                    <a:pt x="811" y="2215"/>
                    <a:pt x="875" y="2272"/>
                  </a:cubicBezTo>
                  <a:lnTo>
                    <a:pt x="1316" y="2272"/>
                  </a:lnTo>
                  <a:lnTo>
                    <a:pt x="2449" y="1475"/>
                  </a:lnTo>
                  <a:cubicBezTo>
                    <a:pt x="2118" y="1029"/>
                    <a:pt x="1854" y="534"/>
                    <a:pt x="1666" y="1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153"/>
            <p:cNvSpPr/>
            <p:nvPr/>
          </p:nvSpPr>
          <p:spPr>
            <a:xfrm>
              <a:off x="5633561" y="4149395"/>
              <a:ext cx="195448" cy="204865"/>
            </a:xfrm>
            <a:custGeom>
              <a:rect b="b" l="l" r="r" t="t"/>
              <a:pathLst>
                <a:path extrusionOk="0" h="7266" w="6932">
                  <a:moveTo>
                    <a:pt x="6565" y="1"/>
                  </a:moveTo>
                  <a:lnTo>
                    <a:pt x="6216" y="157"/>
                  </a:lnTo>
                  <a:lnTo>
                    <a:pt x="1" y="6286"/>
                  </a:lnTo>
                  <a:cubicBezTo>
                    <a:pt x="587" y="6743"/>
                    <a:pt x="1262" y="7079"/>
                    <a:pt x="2002" y="7265"/>
                  </a:cubicBezTo>
                  <a:lnTo>
                    <a:pt x="4623" y="5158"/>
                  </a:lnTo>
                  <a:lnTo>
                    <a:pt x="6552" y="2823"/>
                  </a:lnTo>
                  <a:lnTo>
                    <a:pt x="6931" y="1973"/>
                  </a:lnTo>
                  <a:cubicBezTo>
                    <a:pt x="6931" y="1303"/>
                    <a:pt x="6810" y="633"/>
                    <a:pt x="6565" y="1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153"/>
            <p:cNvSpPr/>
            <p:nvPr/>
          </p:nvSpPr>
          <p:spPr>
            <a:xfrm>
              <a:off x="5619605" y="4321074"/>
              <a:ext cx="73927" cy="37809"/>
            </a:xfrm>
            <a:custGeom>
              <a:rect b="b" l="l" r="r" t="t"/>
              <a:pathLst>
                <a:path extrusionOk="0" h="1341" w="2622">
                  <a:moveTo>
                    <a:pt x="697" y="0"/>
                  </a:moveTo>
                  <a:lnTo>
                    <a:pt x="1" y="686"/>
                  </a:lnTo>
                  <a:lnTo>
                    <a:pt x="1" y="972"/>
                  </a:lnTo>
                  <a:cubicBezTo>
                    <a:pt x="633" y="1219"/>
                    <a:pt x="1303" y="1340"/>
                    <a:pt x="1973" y="1340"/>
                  </a:cubicBezTo>
                  <a:lnTo>
                    <a:pt x="2468" y="1206"/>
                  </a:lnTo>
                  <a:lnTo>
                    <a:pt x="2621" y="1079"/>
                  </a:lnTo>
                  <a:cubicBezTo>
                    <a:pt x="1908" y="851"/>
                    <a:pt x="1257" y="482"/>
                    <a:pt x="697" y="0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153"/>
            <p:cNvSpPr/>
            <p:nvPr/>
          </p:nvSpPr>
          <p:spPr>
            <a:xfrm>
              <a:off x="5507878" y="4002837"/>
              <a:ext cx="379533" cy="385623"/>
            </a:xfrm>
            <a:custGeom>
              <a:rect b="b" l="l" r="r" t="t"/>
              <a:pathLst>
                <a:path extrusionOk="0" h="13677" w="13461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153"/>
            <p:cNvSpPr/>
            <p:nvPr/>
          </p:nvSpPr>
          <p:spPr>
            <a:xfrm>
              <a:off x="5507878" y="4002837"/>
              <a:ext cx="379533" cy="385623"/>
            </a:xfrm>
            <a:custGeom>
              <a:rect b="b" l="l" r="r" t="t"/>
              <a:pathLst>
                <a:path extrusionOk="0" h="13677" w="13461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153"/>
            <p:cNvSpPr/>
            <p:nvPr/>
          </p:nvSpPr>
          <p:spPr>
            <a:xfrm>
              <a:off x="5689697" y="4000159"/>
              <a:ext cx="150308" cy="64905"/>
            </a:xfrm>
            <a:custGeom>
              <a:rect b="b" l="l" r="r" t="t"/>
              <a:pathLst>
                <a:path extrusionOk="0" h="2302" w="5331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153"/>
            <p:cNvSpPr/>
            <p:nvPr/>
          </p:nvSpPr>
          <p:spPr>
            <a:xfrm>
              <a:off x="5456497" y="4220023"/>
              <a:ext cx="77254" cy="171849"/>
            </a:xfrm>
            <a:custGeom>
              <a:rect b="b" l="l" r="r" t="t"/>
              <a:pathLst>
                <a:path extrusionOk="0" h="6095" w="274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153"/>
            <p:cNvSpPr/>
            <p:nvPr/>
          </p:nvSpPr>
          <p:spPr>
            <a:xfrm>
              <a:off x="5689697" y="4000159"/>
              <a:ext cx="150308" cy="64905"/>
            </a:xfrm>
            <a:custGeom>
              <a:rect b="b" l="l" r="r" t="t"/>
              <a:pathLst>
                <a:path extrusionOk="0" h="2302" w="5331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153"/>
            <p:cNvSpPr/>
            <p:nvPr/>
          </p:nvSpPr>
          <p:spPr>
            <a:xfrm>
              <a:off x="5456497" y="4220023"/>
              <a:ext cx="77254" cy="171849"/>
            </a:xfrm>
            <a:custGeom>
              <a:rect b="b" l="l" r="r" t="t"/>
              <a:pathLst>
                <a:path extrusionOk="0" h="6095" w="274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153"/>
            <p:cNvSpPr/>
            <p:nvPr/>
          </p:nvSpPr>
          <p:spPr>
            <a:xfrm>
              <a:off x="5573562" y="4052376"/>
              <a:ext cx="158653" cy="186876"/>
            </a:xfrm>
            <a:custGeom>
              <a:rect b="b" l="l" r="r" t="t"/>
              <a:pathLst>
                <a:path extrusionOk="0" h="6628" w="5627">
                  <a:moveTo>
                    <a:pt x="4281" y="1"/>
                  </a:moveTo>
                  <a:cubicBezTo>
                    <a:pt x="3503" y="170"/>
                    <a:pt x="2790" y="512"/>
                    <a:pt x="2177" y="975"/>
                  </a:cubicBezTo>
                  <a:lnTo>
                    <a:pt x="974" y="2234"/>
                  </a:lnTo>
                  <a:cubicBezTo>
                    <a:pt x="361" y="3124"/>
                    <a:pt x="0" y="4203"/>
                    <a:pt x="0" y="5371"/>
                  </a:cubicBezTo>
                  <a:cubicBezTo>
                    <a:pt x="0" y="5804"/>
                    <a:pt x="52" y="6224"/>
                    <a:pt x="146" y="6627"/>
                  </a:cubicBezTo>
                  <a:lnTo>
                    <a:pt x="2306" y="4704"/>
                  </a:lnTo>
                  <a:lnTo>
                    <a:pt x="4881" y="2021"/>
                  </a:lnTo>
                  <a:lnTo>
                    <a:pt x="5626" y="646"/>
                  </a:lnTo>
                  <a:lnTo>
                    <a:pt x="5570" y="614"/>
                  </a:lnTo>
                  <a:lnTo>
                    <a:pt x="5570" y="326"/>
                  </a:lnTo>
                  <a:cubicBezTo>
                    <a:pt x="5153" y="165"/>
                    <a:pt x="4720" y="57"/>
                    <a:pt x="4281" y="1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153"/>
            <p:cNvSpPr/>
            <p:nvPr/>
          </p:nvSpPr>
          <p:spPr>
            <a:xfrm>
              <a:off x="5520978" y="4050938"/>
              <a:ext cx="178164" cy="212957"/>
            </a:xfrm>
            <a:custGeom>
              <a:rect b="b" l="l" r="r" t="t"/>
              <a:pathLst>
                <a:path extrusionOk="0" h="7553" w="6319">
                  <a:moveTo>
                    <a:pt x="5467" y="0"/>
                  </a:moveTo>
                  <a:cubicBezTo>
                    <a:pt x="5450" y="0"/>
                    <a:pt x="5434" y="0"/>
                    <a:pt x="5417" y="1"/>
                  </a:cubicBezTo>
                  <a:lnTo>
                    <a:pt x="4758" y="280"/>
                  </a:lnTo>
                  <a:lnTo>
                    <a:pt x="493" y="4749"/>
                  </a:lnTo>
                  <a:lnTo>
                    <a:pt x="9" y="5408"/>
                  </a:lnTo>
                  <a:cubicBezTo>
                    <a:pt x="1" y="6097"/>
                    <a:pt x="127" y="6786"/>
                    <a:pt x="378" y="7437"/>
                  </a:cubicBezTo>
                  <a:lnTo>
                    <a:pt x="700" y="7437"/>
                  </a:lnTo>
                  <a:lnTo>
                    <a:pt x="781" y="7553"/>
                  </a:lnTo>
                  <a:lnTo>
                    <a:pt x="1946" y="6740"/>
                  </a:lnTo>
                  <a:lnTo>
                    <a:pt x="2360" y="6374"/>
                  </a:lnTo>
                  <a:cubicBezTo>
                    <a:pt x="2301" y="6054"/>
                    <a:pt x="2272" y="5729"/>
                    <a:pt x="2272" y="5392"/>
                  </a:cubicBezTo>
                  <a:cubicBezTo>
                    <a:pt x="2272" y="2852"/>
                    <a:pt x="3983" y="716"/>
                    <a:pt x="6318" y="68"/>
                  </a:cubicBezTo>
                  <a:cubicBezTo>
                    <a:pt x="6036" y="22"/>
                    <a:pt x="5752" y="0"/>
                    <a:pt x="5467" y="0"/>
                  </a:cubicBezTo>
                  <a:close/>
                </a:path>
              </a:pathLst>
            </a:custGeom>
            <a:solidFill>
              <a:srgbClr val="740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153"/>
            <p:cNvSpPr/>
            <p:nvPr/>
          </p:nvSpPr>
          <p:spPr>
            <a:xfrm>
              <a:off x="5684228" y="4204995"/>
              <a:ext cx="144781" cy="151689"/>
            </a:xfrm>
            <a:custGeom>
              <a:rect b="b" l="l" r="r" t="t"/>
              <a:pathLst>
                <a:path extrusionOk="0" h="5380" w="5135">
                  <a:moveTo>
                    <a:pt x="5134" y="1"/>
                  </a:moveTo>
                  <a:cubicBezTo>
                    <a:pt x="4499" y="945"/>
                    <a:pt x="3652" y="1973"/>
                    <a:pt x="2651" y="2974"/>
                  </a:cubicBezTo>
                  <a:cubicBezTo>
                    <a:pt x="1758" y="3864"/>
                    <a:pt x="851" y="4631"/>
                    <a:pt x="1" y="5234"/>
                  </a:cubicBezTo>
                  <a:cubicBezTo>
                    <a:pt x="197" y="5296"/>
                    <a:pt x="404" y="5342"/>
                    <a:pt x="612" y="5379"/>
                  </a:cubicBezTo>
                  <a:cubicBezTo>
                    <a:pt x="1685" y="5194"/>
                    <a:pt x="2710" y="4690"/>
                    <a:pt x="3539" y="3862"/>
                  </a:cubicBezTo>
                  <a:cubicBezTo>
                    <a:pt x="4604" y="2796"/>
                    <a:pt x="5134" y="1400"/>
                    <a:pt x="5134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153"/>
            <p:cNvSpPr/>
            <p:nvPr/>
          </p:nvSpPr>
          <p:spPr>
            <a:xfrm>
              <a:off x="5674980" y="4349748"/>
              <a:ext cx="32875" cy="9135"/>
            </a:xfrm>
            <a:custGeom>
              <a:rect b="b" l="l" r="r" t="t"/>
              <a:pathLst>
                <a:path extrusionOk="0" h="324" w="1166">
                  <a:moveTo>
                    <a:pt x="466" y="0"/>
                  </a:moveTo>
                  <a:cubicBezTo>
                    <a:pt x="310" y="113"/>
                    <a:pt x="154" y="221"/>
                    <a:pt x="1" y="323"/>
                  </a:cubicBezTo>
                  <a:cubicBezTo>
                    <a:pt x="391" y="323"/>
                    <a:pt x="781" y="283"/>
                    <a:pt x="1166" y="197"/>
                  </a:cubicBezTo>
                  <a:cubicBezTo>
                    <a:pt x="926" y="151"/>
                    <a:pt x="695" y="84"/>
                    <a:pt x="466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153"/>
            <p:cNvSpPr/>
            <p:nvPr/>
          </p:nvSpPr>
          <p:spPr>
            <a:xfrm>
              <a:off x="5576212" y="4061708"/>
              <a:ext cx="184001" cy="205457"/>
            </a:xfrm>
            <a:custGeom>
              <a:rect b="b" l="l" r="r" t="t"/>
              <a:pathLst>
                <a:path extrusionOk="0" h="7287" w="6526">
                  <a:moveTo>
                    <a:pt x="5478" y="1"/>
                  </a:moveTo>
                  <a:cubicBezTo>
                    <a:pt x="4962" y="1015"/>
                    <a:pt x="3824" y="2473"/>
                    <a:pt x="2355" y="3942"/>
                  </a:cubicBezTo>
                  <a:cubicBezTo>
                    <a:pt x="1540" y="4757"/>
                    <a:pt x="730" y="5468"/>
                    <a:pt x="1" y="6027"/>
                  </a:cubicBezTo>
                  <a:cubicBezTo>
                    <a:pt x="79" y="6469"/>
                    <a:pt x="208" y="6888"/>
                    <a:pt x="383" y="7286"/>
                  </a:cubicBezTo>
                  <a:cubicBezTo>
                    <a:pt x="1238" y="6684"/>
                    <a:pt x="2236" y="5836"/>
                    <a:pt x="3243" y="4830"/>
                  </a:cubicBezTo>
                  <a:cubicBezTo>
                    <a:pt x="4889" y="3183"/>
                    <a:pt x="6113" y="1553"/>
                    <a:pt x="6525" y="547"/>
                  </a:cubicBezTo>
                  <a:cubicBezTo>
                    <a:pt x="6194" y="323"/>
                    <a:pt x="5842" y="143"/>
                    <a:pt x="5478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153"/>
            <p:cNvSpPr/>
            <p:nvPr/>
          </p:nvSpPr>
          <p:spPr>
            <a:xfrm>
              <a:off x="5531749" y="4223604"/>
              <a:ext cx="64369" cy="66709"/>
            </a:xfrm>
            <a:custGeom>
              <a:rect b="b" l="l" r="r" t="t"/>
              <a:pathLst>
                <a:path extrusionOk="0" h="2366" w="2283">
                  <a:moveTo>
                    <a:pt x="1941" y="0"/>
                  </a:moveTo>
                  <a:cubicBezTo>
                    <a:pt x="1212" y="589"/>
                    <a:pt x="542" y="1044"/>
                    <a:pt x="1" y="1318"/>
                  </a:cubicBezTo>
                  <a:cubicBezTo>
                    <a:pt x="141" y="1682"/>
                    <a:pt x="324" y="2031"/>
                    <a:pt x="544" y="2365"/>
                  </a:cubicBezTo>
                  <a:cubicBezTo>
                    <a:pt x="1010" y="2174"/>
                    <a:pt x="1610" y="1808"/>
                    <a:pt x="2282" y="1308"/>
                  </a:cubicBezTo>
                  <a:cubicBezTo>
                    <a:pt x="2116" y="899"/>
                    <a:pt x="2000" y="457"/>
                    <a:pt x="1941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153"/>
            <p:cNvSpPr/>
            <p:nvPr/>
          </p:nvSpPr>
          <p:spPr>
            <a:xfrm>
              <a:off x="5582049" y="4061708"/>
              <a:ext cx="84021" cy="92113"/>
            </a:xfrm>
            <a:custGeom>
              <a:rect b="b" l="l" r="r" t="t"/>
              <a:pathLst>
                <a:path extrusionOk="0" h="3267" w="2980">
                  <a:moveTo>
                    <a:pt x="2979" y="1"/>
                  </a:moveTo>
                  <a:lnTo>
                    <a:pt x="2979" y="1"/>
                  </a:lnTo>
                  <a:cubicBezTo>
                    <a:pt x="1585" y="617"/>
                    <a:pt x="496" y="1803"/>
                    <a:pt x="1" y="3267"/>
                  </a:cubicBezTo>
                  <a:cubicBezTo>
                    <a:pt x="251" y="3035"/>
                    <a:pt x="504" y="2793"/>
                    <a:pt x="754" y="2540"/>
                  </a:cubicBezTo>
                  <a:cubicBezTo>
                    <a:pt x="1637" y="1661"/>
                    <a:pt x="2395" y="781"/>
                    <a:pt x="2979" y="1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153"/>
            <p:cNvSpPr/>
            <p:nvPr/>
          </p:nvSpPr>
          <p:spPr>
            <a:xfrm>
              <a:off x="5521289" y="4051248"/>
              <a:ext cx="152422" cy="152338"/>
            </a:xfrm>
            <a:custGeom>
              <a:rect b="b" l="l" r="r" t="t"/>
              <a:pathLst>
                <a:path extrusionOk="0" h="5403" w="5406">
                  <a:moveTo>
                    <a:pt x="5406" y="0"/>
                  </a:moveTo>
                  <a:cubicBezTo>
                    <a:pt x="4026" y="14"/>
                    <a:pt x="2651" y="544"/>
                    <a:pt x="1599" y="1596"/>
                  </a:cubicBezTo>
                  <a:cubicBezTo>
                    <a:pt x="547" y="2650"/>
                    <a:pt x="14" y="4025"/>
                    <a:pt x="1" y="5403"/>
                  </a:cubicBezTo>
                  <a:cubicBezTo>
                    <a:pt x="832" y="4824"/>
                    <a:pt x="1806" y="4009"/>
                    <a:pt x="2788" y="3035"/>
                  </a:cubicBezTo>
                  <a:cubicBezTo>
                    <a:pt x="3251" y="2059"/>
                    <a:pt x="3991" y="1238"/>
                    <a:pt x="4908" y="676"/>
                  </a:cubicBezTo>
                  <a:cubicBezTo>
                    <a:pt x="5088" y="444"/>
                    <a:pt x="5258" y="218"/>
                    <a:pt x="5406" y="0"/>
                  </a:cubicBezTo>
                  <a:close/>
                </a:path>
              </a:pathLst>
            </a:custGeom>
            <a:solidFill>
              <a:srgbClr val="FF3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8" name="Google Shape;4578;p153"/>
          <p:cNvSpPr txBox="1"/>
          <p:nvPr>
            <p:ph idx="4294967295" type="subTitle"/>
          </p:nvPr>
        </p:nvSpPr>
        <p:spPr>
          <a:xfrm>
            <a:off x="4148950" y="1333025"/>
            <a:ext cx="44982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 transit depth and stellar radius to get planetary radius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𝝳 = (R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p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/R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*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)</a:t>
            </a:r>
            <a:r>
              <a:rPr baseline="30000" lang="en" sz="1900">
                <a:latin typeface="Anton"/>
                <a:ea typeface="Anton"/>
                <a:cs typeface="Anton"/>
                <a:sym typeface="Anton"/>
              </a:rPr>
              <a:t>2</a:t>
            </a:r>
            <a:endParaRPr baseline="30000" sz="1900"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 stellar radius from             Rosenthal et al. 2021, 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R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*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= 0.416±0.008 R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⊙</a:t>
            </a:r>
            <a:endParaRPr baseline="-25000" sz="1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79" name="Google Shape;4579;p153"/>
          <p:cNvSpPr/>
          <p:nvPr/>
        </p:nvSpPr>
        <p:spPr>
          <a:xfrm>
            <a:off x="4573125" y="3449050"/>
            <a:ext cx="3261300" cy="96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0" name="Google Shape;4580;p153"/>
          <p:cNvSpPr txBox="1"/>
          <p:nvPr>
            <p:ph type="title"/>
          </p:nvPr>
        </p:nvSpPr>
        <p:spPr>
          <a:xfrm>
            <a:off x="4629575" y="3510250"/>
            <a:ext cx="3204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R</a:t>
            </a:r>
            <a:r>
              <a:rPr baseline="-25000" lang="en" sz="3600">
                <a:solidFill>
                  <a:schemeClr val="accent5"/>
                </a:solidFill>
              </a:rPr>
              <a:t>p</a:t>
            </a:r>
            <a:r>
              <a:rPr lang="en" sz="3600">
                <a:solidFill>
                  <a:schemeClr val="accent5"/>
                </a:solidFill>
              </a:rPr>
              <a:t>= 3.83±0.08 </a:t>
            </a:r>
            <a:r>
              <a:rPr lang="en" sz="3600">
                <a:solidFill>
                  <a:schemeClr val="accent5"/>
                </a:solidFill>
              </a:rPr>
              <a:t>R</a:t>
            </a:r>
            <a:r>
              <a:rPr baseline="-25000" lang="en" sz="3600">
                <a:solidFill>
                  <a:schemeClr val="accent5"/>
                </a:solidFill>
              </a:rPr>
              <a:t>⨁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4" name="Shape 4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Google Shape;4585;p154"/>
          <p:cNvSpPr txBox="1"/>
          <p:nvPr>
            <p:ph idx="4294967295" type="subTitle"/>
          </p:nvPr>
        </p:nvSpPr>
        <p:spPr>
          <a:xfrm>
            <a:off x="3192300" y="236975"/>
            <a:ext cx="27594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Anton"/>
                <a:ea typeface="Anton"/>
                <a:cs typeface="Anton"/>
                <a:sym typeface="Anton"/>
              </a:rPr>
              <a:t>Keck Radial Velocity</a:t>
            </a:r>
            <a:endParaRPr sz="2500"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586" name="Google Shape;4586;p154"/>
          <p:cNvGrpSpPr/>
          <p:nvPr/>
        </p:nvGrpSpPr>
        <p:grpSpPr>
          <a:xfrm>
            <a:off x="8033991" y="101205"/>
            <a:ext cx="994566" cy="923550"/>
            <a:chOff x="6240515" y="3293648"/>
            <a:chExt cx="391685" cy="391600"/>
          </a:xfrm>
        </p:grpSpPr>
        <p:sp>
          <p:nvSpPr>
            <p:cNvPr id="4587" name="Google Shape;4587;p154"/>
            <p:cNvSpPr/>
            <p:nvPr/>
          </p:nvSpPr>
          <p:spPr>
            <a:xfrm>
              <a:off x="6331923" y="3349390"/>
              <a:ext cx="84444" cy="116107"/>
            </a:xfrm>
            <a:custGeom>
              <a:rect b="b" l="l" r="r" t="t"/>
              <a:pathLst>
                <a:path extrusionOk="0" h="4118" w="2995">
                  <a:moveTo>
                    <a:pt x="1276" y="1"/>
                  </a:moveTo>
                  <a:lnTo>
                    <a:pt x="520" y="579"/>
                  </a:lnTo>
                  <a:lnTo>
                    <a:pt x="127" y="1249"/>
                  </a:lnTo>
                  <a:lnTo>
                    <a:pt x="0" y="1925"/>
                  </a:lnTo>
                  <a:lnTo>
                    <a:pt x="81" y="2759"/>
                  </a:lnTo>
                  <a:cubicBezTo>
                    <a:pt x="81" y="2759"/>
                    <a:pt x="291" y="3305"/>
                    <a:pt x="304" y="3345"/>
                  </a:cubicBezTo>
                  <a:cubicBezTo>
                    <a:pt x="318" y="3386"/>
                    <a:pt x="880" y="3969"/>
                    <a:pt x="880" y="3969"/>
                  </a:cubicBezTo>
                  <a:lnTo>
                    <a:pt x="1144" y="4109"/>
                  </a:lnTo>
                  <a:lnTo>
                    <a:pt x="1561" y="4117"/>
                  </a:lnTo>
                  <a:cubicBezTo>
                    <a:pt x="2398" y="3808"/>
                    <a:pt x="2995" y="3006"/>
                    <a:pt x="2995" y="2059"/>
                  </a:cubicBezTo>
                  <a:cubicBezTo>
                    <a:pt x="2995" y="1115"/>
                    <a:pt x="2400" y="310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154"/>
            <p:cNvSpPr/>
            <p:nvPr/>
          </p:nvSpPr>
          <p:spPr>
            <a:xfrm>
              <a:off x="6292704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154"/>
            <p:cNvSpPr/>
            <p:nvPr/>
          </p:nvSpPr>
          <p:spPr>
            <a:xfrm>
              <a:off x="6348615" y="3293648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6"/>
                    <a:pt x="0" y="103"/>
                    <a:pt x="0" y="213"/>
                  </a:cubicBezTo>
                  <a:lnTo>
                    <a:pt x="0" y="786"/>
                  </a:lnTo>
                  <a:cubicBezTo>
                    <a:pt x="0" y="899"/>
                    <a:pt x="94" y="991"/>
                    <a:pt x="207" y="991"/>
                  </a:cubicBezTo>
                  <a:cubicBezTo>
                    <a:pt x="320" y="991"/>
                    <a:pt x="412" y="899"/>
                    <a:pt x="407" y="786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154"/>
            <p:cNvSpPr/>
            <p:nvPr/>
          </p:nvSpPr>
          <p:spPr>
            <a:xfrm>
              <a:off x="6348615" y="3493466"/>
              <a:ext cx="11616" cy="27941"/>
            </a:xfrm>
            <a:custGeom>
              <a:rect b="b" l="l" r="r" t="t"/>
              <a:pathLst>
                <a:path extrusionOk="0" h="991" w="412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3"/>
                    <a:pt x="0" y="102"/>
                    <a:pt x="0" y="213"/>
                  </a:cubicBezTo>
                  <a:lnTo>
                    <a:pt x="0" y="783"/>
                  </a:lnTo>
                  <a:cubicBezTo>
                    <a:pt x="0" y="899"/>
                    <a:pt x="94" y="990"/>
                    <a:pt x="207" y="990"/>
                  </a:cubicBezTo>
                  <a:cubicBezTo>
                    <a:pt x="320" y="990"/>
                    <a:pt x="412" y="899"/>
                    <a:pt x="407" y="783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154"/>
            <p:cNvSpPr/>
            <p:nvPr/>
          </p:nvSpPr>
          <p:spPr>
            <a:xfrm>
              <a:off x="6271614" y="3325170"/>
              <a:ext cx="24614" cy="23430"/>
            </a:xfrm>
            <a:custGeom>
              <a:rect b="b" l="l" r="r" t="t"/>
              <a:pathLst>
                <a:path extrusionOk="0" h="831" w="873">
                  <a:moveTo>
                    <a:pt x="228" y="0"/>
                  </a:moveTo>
                  <a:cubicBezTo>
                    <a:pt x="175" y="0"/>
                    <a:pt x="121" y="21"/>
                    <a:pt x="81" y="61"/>
                  </a:cubicBezTo>
                  <a:cubicBezTo>
                    <a:pt x="0" y="142"/>
                    <a:pt x="0" y="271"/>
                    <a:pt x="81" y="354"/>
                  </a:cubicBezTo>
                  <a:lnTo>
                    <a:pt x="498" y="771"/>
                  </a:lnTo>
                  <a:cubicBezTo>
                    <a:pt x="538" y="812"/>
                    <a:pt x="590" y="830"/>
                    <a:pt x="643" y="830"/>
                  </a:cubicBezTo>
                  <a:cubicBezTo>
                    <a:pt x="695" y="830"/>
                    <a:pt x="748" y="809"/>
                    <a:pt x="791" y="771"/>
                  </a:cubicBezTo>
                  <a:cubicBezTo>
                    <a:pt x="872" y="690"/>
                    <a:pt x="872" y="559"/>
                    <a:pt x="791" y="478"/>
                  </a:cubicBezTo>
                  <a:lnTo>
                    <a:pt x="374" y="61"/>
                  </a:lnTo>
                  <a:cubicBezTo>
                    <a:pt x="334" y="21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154"/>
            <p:cNvSpPr/>
            <p:nvPr/>
          </p:nvSpPr>
          <p:spPr>
            <a:xfrm>
              <a:off x="6412927" y="3466427"/>
              <a:ext cx="24530" cy="23486"/>
            </a:xfrm>
            <a:custGeom>
              <a:rect b="b" l="l" r="r" t="t"/>
              <a:pathLst>
                <a:path extrusionOk="0" h="833" w="870">
                  <a:moveTo>
                    <a:pt x="228" y="0"/>
                  </a:moveTo>
                  <a:cubicBezTo>
                    <a:pt x="175" y="0"/>
                    <a:pt x="122" y="20"/>
                    <a:pt x="82" y="61"/>
                  </a:cubicBezTo>
                  <a:cubicBezTo>
                    <a:pt x="1" y="141"/>
                    <a:pt x="1" y="273"/>
                    <a:pt x="82" y="354"/>
                  </a:cubicBezTo>
                  <a:lnTo>
                    <a:pt x="499" y="771"/>
                  </a:lnTo>
                  <a:cubicBezTo>
                    <a:pt x="539" y="811"/>
                    <a:pt x="590" y="833"/>
                    <a:pt x="644" y="833"/>
                  </a:cubicBezTo>
                  <a:cubicBezTo>
                    <a:pt x="692" y="833"/>
                    <a:pt x="746" y="811"/>
                    <a:pt x="792" y="771"/>
                  </a:cubicBezTo>
                  <a:cubicBezTo>
                    <a:pt x="870" y="690"/>
                    <a:pt x="870" y="558"/>
                    <a:pt x="792" y="478"/>
                  </a:cubicBezTo>
                  <a:lnTo>
                    <a:pt x="375" y="61"/>
                  </a:lnTo>
                  <a:cubicBezTo>
                    <a:pt x="334" y="20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154"/>
            <p:cNvSpPr/>
            <p:nvPr/>
          </p:nvSpPr>
          <p:spPr>
            <a:xfrm>
              <a:off x="6240515" y="3401522"/>
              <a:ext cx="28082" cy="11475"/>
            </a:xfrm>
            <a:custGeom>
              <a:rect b="b" l="l" r="r" t="t"/>
              <a:pathLst>
                <a:path extrusionOk="0" h="407" w="996">
                  <a:moveTo>
                    <a:pt x="207" y="0"/>
                  </a:moveTo>
                  <a:cubicBezTo>
                    <a:pt x="94" y="0"/>
                    <a:pt x="0" y="92"/>
                    <a:pt x="6" y="207"/>
                  </a:cubicBezTo>
                  <a:cubicBezTo>
                    <a:pt x="8" y="318"/>
                    <a:pt x="105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6" y="312"/>
                    <a:pt x="990" y="197"/>
                  </a:cubicBezTo>
                  <a:cubicBezTo>
                    <a:pt x="988" y="86"/>
                    <a:pt x="888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154"/>
            <p:cNvSpPr/>
            <p:nvPr/>
          </p:nvSpPr>
          <p:spPr>
            <a:xfrm>
              <a:off x="6440389" y="3401522"/>
              <a:ext cx="28026" cy="11475"/>
            </a:xfrm>
            <a:custGeom>
              <a:rect b="b" l="l" r="r" t="t"/>
              <a:pathLst>
                <a:path extrusionOk="0" h="407" w="994">
                  <a:moveTo>
                    <a:pt x="211" y="0"/>
                  </a:moveTo>
                  <a:cubicBezTo>
                    <a:pt x="95" y="0"/>
                    <a:pt x="1" y="92"/>
                    <a:pt x="6" y="207"/>
                  </a:cubicBezTo>
                  <a:cubicBezTo>
                    <a:pt x="9" y="318"/>
                    <a:pt x="106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4" y="312"/>
                    <a:pt x="994" y="197"/>
                  </a:cubicBezTo>
                  <a:cubicBezTo>
                    <a:pt x="991" y="86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154"/>
            <p:cNvSpPr/>
            <p:nvPr/>
          </p:nvSpPr>
          <p:spPr>
            <a:xfrm>
              <a:off x="6271614" y="3466427"/>
              <a:ext cx="24614" cy="23486"/>
            </a:xfrm>
            <a:custGeom>
              <a:rect b="b" l="l" r="r" t="t"/>
              <a:pathLst>
                <a:path extrusionOk="0" h="833" w="873">
                  <a:moveTo>
                    <a:pt x="645" y="0"/>
                  </a:moveTo>
                  <a:cubicBezTo>
                    <a:pt x="592" y="0"/>
                    <a:pt x="538" y="20"/>
                    <a:pt x="498" y="61"/>
                  </a:cubicBezTo>
                  <a:lnTo>
                    <a:pt x="81" y="478"/>
                  </a:lnTo>
                  <a:cubicBezTo>
                    <a:pt x="0" y="558"/>
                    <a:pt x="0" y="690"/>
                    <a:pt x="81" y="771"/>
                  </a:cubicBezTo>
                  <a:cubicBezTo>
                    <a:pt x="121" y="811"/>
                    <a:pt x="173" y="833"/>
                    <a:pt x="226" y="833"/>
                  </a:cubicBezTo>
                  <a:cubicBezTo>
                    <a:pt x="278" y="833"/>
                    <a:pt x="331" y="811"/>
                    <a:pt x="374" y="771"/>
                  </a:cubicBezTo>
                  <a:lnTo>
                    <a:pt x="791" y="354"/>
                  </a:lnTo>
                  <a:cubicBezTo>
                    <a:pt x="872" y="273"/>
                    <a:pt x="872" y="141"/>
                    <a:pt x="791" y="61"/>
                  </a:cubicBezTo>
                  <a:cubicBezTo>
                    <a:pt x="751" y="20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154"/>
            <p:cNvSpPr/>
            <p:nvPr/>
          </p:nvSpPr>
          <p:spPr>
            <a:xfrm>
              <a:off x="6412927" y="3325170"/>
              <a:ext cx="24530" cy="23430"/>
            </a:xfrm>
            <a:custGeom>
              <a:rect b="b" l="l" r="r" t="t"/>
              <a:pathLst>
                <a:path extrusionOk="0" h="831" w="870">
                  <a:moveTo>
                    <a:pt x="645" y="0"/>
                  </a:moveTo>
                  <a:cubicBezTo>
                    <a:pt x="592" y="0"/>
                    <a:pt x="539" y="21"/>
                    <a:pt x="499" y="61"/>
                  </a:cubicBezTo>
                  <a:lnTo>
                    <a:pt x="82" y="478"/>
                  </a:lnTo>
                  <a:cubicBezTo>
                    <a:pt x="1" y="559"/>
                    <a:pt x="1" y="690"/>
                    <a:pt x="82" y="771"/>
                  </a:cubicBezTo>
                  <a:cubicBezTo>
                    <a:pt x="122" y="812"/>
                    <a:pt x="173" y="830"/>
                    <a:pt x="227" y="830"/>
                  </a:cubicBezTo>
                  <a:cubicBezTo>
                    <a:pt x="275" y="830"/>
                    <a:pt x="329" y="809"/>
                    <a:pt x="375" y="771"/>
                  </a:cubicBezTo>
                  <a:lnTo>
                    <a:pt x="792" y="354"/>
                  </a:lnTo>
                  <a:cubicBezTo>
                    <a:pt x="870" y="273"/>
                    <a:pt x="870" y="142"/>
                    <a:pt x="792" y="61"/>
                  </a:cubicBezTo>
                  <a:cubicBezTo>
                    <a:pt x="751" y="21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154"/>
            <p:cNvSpPr/>
            <p:nvPr/>
          </p:nvSpPr>
          <p:spPr>
            <a:xfrm>
              <a:off x="6584522" y="3614451"/>
              <a:ext cx="47678" cy="69050"/>
            </a:xfrm>
            <a:custGeom>
              <a:rect b="b" l="l" r="r" t="t"/>
              <a:pathLst>
                <a:path extrusionOk="0" h="2449" w="1691">
                  <a:moveTo>
                    <a:pt x="802" y="0"/>
                  </a:moveTo>
                  <a:cubicBezTo>
                    <a:pt x="332" y="205"/>
                    <a:pt x="1" y="676"/>
                    <a:pt x="1" y="1225"/>
                  </a:cubicBezTo>
                  <a:cubicBezTo>
                    <a:pt x="1" y="1774"/>
                    <a:pt x="332" y="2242"/>
                    <a:pt x="802" y="2449"/>
                  </a:cubicBezTo>
                  <a:cubicBezTo>
                    <a:pt x="1316" y="2282"/>
                    <a:pt x="1690" y="1798"/>
                    <a:pt x="1690" y="1225"/>
                  </a:cubicBezTo>
                  <a:cubicBezTo>
                    <a:pt x="1690" y="654"/>
                    <a:pt x="1316" y="17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154"/>
            <p:cNvSpPr/>
            <p:nvPr/>
          </p:nvSpPr>
          <p:spPr>
            <a:xfrm>
              <a:off x="6559710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154"/>
            <p:cNvSpPr/>
            <p:nvPr/>
          </p:nvSpPr>
          <p:spPr>
            <a:xfrm>
              <a:off x="6481582" y="3500120"/>
              <a:ext cx="76267" cy="108128"/>
            </a:xfrm>
            <a:custGeom>
              <a:rect b="b" l="l" r="r" t="t"/>
              <a:pathLst>
                <a:path extrusionOk="0" h="3835" w="2705">
                  <a:moveTo>
                    <a:pt x="1316" y="1"/>
                  </a:moveTo>
                  <a:cubicBezTo>
                    <a:pt x="544" y="297"/>
                    <a:pt x="1" y="1042"/>
                    <a:pt x="1" y="1917"/>
                  </a:cubicBezTo>
                  <a:cubicBezTo>
                    <a:pt x="1" y="2791"/>
                    <a:pt x="544" y="3534"/>
                    <a:pt x="1316" y="3835"/>
                  </a:cubicBezTo>
                  <a:cubicBezTo>
                    <a:pt x="2123" y="3571"/>
                    <a:pt x="2705" y="2812"/>
                    <a:pt x="2705" y="1917"/>
                  </a:cubicBezTo>
                  <a:cubicBezTo>
                    <a:pt x="2705" y="1018"/>
                    <a:pt x="2123" y="262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154"/>
            <p:cNvSpPr/>
            <p:nvPr/>
          </p:nvSpPr>
          <p:spPr>
            <a:xfrm>
              <a:off x="6446620" y="3497244"/>
              <a:ext cx="73674" cy="113739"/>
            </a:xfrm>
            <a:custGeom>
              <a:rect b="b" l="l" r="r" t="t"/>
              <a:pathLst>
                <a:path extrusionOk="0" h="4034" w="2613">
                  <a:moveTo>
                    <a:pt x="1929" y="1"/>
                  </a:moveTo>
                  <a:cubicBezTo>
                    <a:pt x="1394" y="1"/>
                    <a:pt x="907" y="211"/>
                    <a:pt x="547" y="552"/>
                  </a:cubicBezTo>
                  <a:lnTo>
                    <a:pt x="493" y="730"/>
                  </a:lnTo>
                  <a:lnTo>
                    <a:pt x="0" y="2019"/>
                  </a:lnTo>
                  <a:lnTo>
                    <a:pt x="366" y="2990"/>
                  </a:lnTo>
                  <a:lnTo>
                    <a:pt x="1060" y="3466"/>
                  </a:lnTo>
                  <a:lnTo>
                    <a:pt x="1752" y="4023"/>
                  </a:lnTo>
                  <a:cubicBezTo>
                    <a:pt x="1811" y="4031"/>
                    <a:pt x="1873" y="4034"/>
                    <a:pt x="1935" y="4034"/>
                  </a:cubicBezTo>
                  <a:cubicBezTo>
                    <a:pt x="2172" y="4034"/>
                    <a:pt x="2400" y="3993"/>
                    <a:pt x="2613" y="3915"/>
                  </a:cubicBezTo>
                  <a:cubicBezTo>
                    <a:pt x="1825" y="3636"/>
                    <a:pt x="1268" y="2893"/>
                    <a:pt x="1268" y="2016"/>
                  </a:cubicBezTo>
                  <a:cubicBezTo>
                    <a:pt x="1268" y="1141"/>
                    <a:pt x="1825" y="394"/>
                    <a:pt x="2605" y="119"/>
                  </a:cubicBezTo>
                  <a:cubicBezTo>
                    <a:pt x="2395" y="44"/>
                    <a:pt x="2169" y="1"/>
                    <a:pt x="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154"/>
            <p:cNvSpPr/>
            <p:nvPr/>
          </p:nvSpPr>
          <p:spPr>
            <a:xfrm>
              <a:off x="6480229" y="3532460"/>
              <a:ext cx="23543" cy="34595"/>
            </a:xfrm>
            <a:custGeom>
              <a:rect b="b" l="l" r="r" t="t"/>
              <a:pathLst>
                <a:path extrusionOk="0" h="1227" w="835">
                  <a:moveTo>
                    <a:pt x="221" y="0"/>
                  </a:moveTo>
                  <a:lnTo>
                    <a:pt x="129" y="32"/>
                  </a:lnTo>
                  <a:lnTo>
                    <a:pt x="0" y="457"/>
                  </a:lnTo>
                  <a:lnTo>
                    <a:pt x="0" y="1117"/>
                  </a:lnTo>
                  <a:lnTo>
                    <a:pt x="121" y="1227"/>
                  </a:lnTo>
                  <a:cubicBezTo>
                    <a:pt x="250" y="1130"/>
                    <a:pt x="417" y="1036"/>
                    <a:pt x="549" y="915"/>
                  </a:cubicBezTo>
                  <a:cubicBezTo>
                    <a:pt x="815" y="675"/>
                    <a:pt x="834" y="296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154"/>
            <p:cNvSpPr/>
            <p:nvPr/>
          </p:nvSpPr>
          <p:spPr>
            <a:xfrm>
              <a:off x="6520266" y="3510214"/>
              <a:ext cx="37669" cy="79848"/>
            </a:xfrm>
            <a:custGeom>
              <a:rect b="b" l="l" r="r" t="t"/>
              <a:pathLst>
                <a:path extrusionOk="0" h="2832" w="1336">
                  <a:moveTo>
                    <a:pt x="604" y="1"/>
                  </a:moveTo>
                  <a:cubicBezTo>
                    <a:pt x="415" y="173"/>
                    <a:pt x="135" y="507"/>
                    <a:pt x="262" y="875"/>
                  </a:cubicBezTo>
                  <a:cubicBezTo>
                    <a:pt x="447" y="1419"/>
                    <a:pt x="1" y="1655"/>
                    <a:pt x="493" y="2024"/>
                  </a:cubicBezTo>
                  <a:cubicBezTo>
                    <a:pt x="848" y="2285"/>
                    <a:pt x="628" y="2608"/>
                    <a:pt x="878" y="2831"/>
                  </a:cubicBezTo>
                  <a:cubicBezTo>
                    <a:pt x="1163" y="2484"/>
                    <a:pt x="1335" y="2040"/>
                    <a:pt x="1335" y="1553"/>
                  </a:cubicBezTo>
                  <a:cubicBezTo>
                    <a:pt x="1333" y="929"/>
                    <a:pt x="1050" y="372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154"/>
            <p:cNvSpPr/>
            <p:nvPr/>
          </p:nvSpPr>
          <p:spPr>
            <a:xfrm>
              <a:off x="6600762" y="3615071"/>
              <a:ext cx="29295" cy="29436"/>
            </a:xfrm>
            <a:custGeom>
              <a:rect b="b" l="l" r="r" t="t"/>
              <a:pathLst>
                <a:path extrusionOk="0" h="1044" w="1039">
                  <a:moveTo>
                    <a:pt x="286" y="0"/>
                  </a:moveTo>
                  <a:cubicBezTo>
                    <a:pt x="116" y="94"/>
                    <a:pt x="0" y="277"/>
                    <a:pt x="0" y="487"/>
                  </a:cubicBezTo>
                  <a:cubicBezTo>
                    <a:pt x="0" y="796"/>
                    <a:pt x="251" y="1044"/>
                    <a:pt x="560" y="1044"/>
                  </a:cubicBezTo>
                  <a:cubicBezTo>
                    <a:pt x="765" y="1044"/>
                    <a:pt x="942" y="934"/>
                    <a:pt x="1039" y="767"/>
                  </a:cubicBezTo>
                  <a:cubicBezTo>
                    <a:pt x="913" y="412"/>
                    <a:pt x="635" y="135"/>
                    <a:pt x="286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154"/>
            <p:cNvSpPr/>
            <p:nvPr/>
          </p:nvSpPr>
          <p:spPr>
            <a:xfrm>
              <a:off x="6585368" y="3651612"/>
              <a:ext cx="14520" cy="11504"/>
            </a:xfrm>
            <a:custGeom>
              <a:rect b="b" l="l" r="r" t="t"/>
              <a:pathLst>
                <a:path extrusionOk="0" h="408" w="515">
                  <a:moveTo>
                    <a:pt x="207" y="1"/>
                  </a:moveTo>
                  <a:cubicBezTo>
                    <a:pt x="97" y="1"/>
                    <a:pt x="0" y="95"/>
                    <a:pt x="6" y="211"/>
                  </a:cubicBezTo>
                  <a:cubicBezTo>
                    <a:pt x="8" y="321"/>
                    <a:pt x="105" y="407"/>
                    <a:pt x="218" y="407"/>
                  </a:cubicBezTo>
                  <a:lnTo>
                    <a:pt x="304" y="407"/>
                  </a:lnTo>
                  <a:cubicBezTo>
                    <a:pt x="420" y="407"/>
                    <a:pt x="514" y="313"/>
                    <a:pt x="506" y="200"/>
                  </a:cubicBezTo>
                  <a:cubicBezTo>
                    <a:pt x="503" y="90"/>
                    <a:pt x="407" y="1"/>
                    <a:pt x="29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154"/>
            <p:cNvSpPr/>
            <p:nvPr/>
          </p:nvSpPr>
          <p:spPr>
            <a:xfrm>
              <a:off x="6444252" y="3512808"/>
              <a:ext cx="60196" cy="97808"/>
            </a:xfrm>
            <a:custGeom>
              <a:rect b="b" l="l" r="r" t="t"/>
              <a:pathLst>
                <a:path extrusionOk="0" h="3469" w="2135">
                  <a:moveTo>
                    <a:pt x="633" y="0"/>
                  </a:moveTo>
                  <a:cubicBezTo>
                    <a:pt x="248" y="366"/>
                    <a:pt x="1" y="888"/>
                    <a:pt x="1" y="1464"/>
                  </a:cubicBezTo>
                  <a:cubicBezTo>
                    <a:pt x="1" y="2513"/>
                    <a:pt x="805" y="3377"/>
                    <a:pt x="1831" y="3468"/>
                  </a:cubicBezTo>
                  <a:cubicBezTo>
                    <a:pt x="2135" y="2906"/>
                    <a:pt x="1397" y="2607"/>
                    <a:pt x="1260" y="2341"/>
                  </a:cubicBezTo>
                  <a:cubicBezTo>
                    <a:pt x="1166" y="2163"/>
                    <a:pt x="1257" y="2042"/>
                    <a:pt x="1405" y="1924"/>
                  </a:cubicBezTo>
                  <a:cubicBezTo>
                    <a:pt x="1370" y="1776"/>
                    <a:pt x="1352" y="1623"/>
                    <a:pt x="1352" y="1464"/>
                  </a:cubicBezTo>
                  <a:cubicBezTo>
                    <a:pt x="1352" y="1192"/>
                    <a:pt x="1405" y="931"/>
                    <a:pt x="1502" y="697"/>
                  </a:cubicBezTo>
                  <a:cubicBezTo>
                    <a:pt x="1448" y="670"/>
                    <a:pt x="1389" y="646"/>
                    <a:pt x="1325" y="619"/>
                  </a:cubicBezTo>
                  <a:cubicBezTo>
                    <a:pt x="943" y="474"/>
                    <a:pt x="738" y="221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154"/>
            <p:cNvSpPr/>
            <p:nvPr/>
          </p:nvSpPr>
          <p:spPr>
            <a:xfrm>
              <a:off x="6559248" y="3612787"/>
              <a:ext cx="49116" cy="72461"/>
            </a:xfrm>
            <a:custGeom>
              <a:rect b="b" l="l" r="r" t="t"/>
              <a:pathLst>
                <a:path extrusionOk="0" h="2570" w="1742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154"/>
            <p:cNvSpPr/>
            <p:nvPr/>
          </p:nvSpPr>
          <p:spPr>
            <a:xfrm>
              <a:off x="6291929" y="3345612"/>
              <a:ext cx="83232" cy="123663"/>
            </a:xfrm>
            <a:custGeom>
              <a:rect b="b" l="l" r="r" t="t"/>
              <a:pathLst>
                <a:path extrusionOk="0" h="4386" w="2952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08" name="Google Shape;4608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25" y="1077650"/>
            <a:ext cx="4482325" cy="2988208"/>
          </a:xfrm>
          <a:prstGeom prst="rect">
            <a:avLst/>
          </a:prstGeom>
          <a:noFill/>
          <a:ln>
            <a:noFill/>
          </a:ln>
        </p:spPr>
      </p:pic>
      <p:sp>
        <p:nvSpPr>
          <p:cNvPr id="4609" name="Google Shape;4609;p154"/>
          <p:cNvSpPr txBox="1"/>
          <p:nvPr>
            <p:ph idx="4294967295" type="subTitle"/>
          </p:nvPr>
        </p:nvSpPr>
        <p:spPr>
          <a:xfrm>
            <a:off x="590725" y="1471200"/>
            <a:ext cx="35547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V-band observations from HIRES instrument on Keck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Used Exofast to obtain RV orbital motion parameters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nton"/>
              <a:buChar char="●"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Results in RV semi-amplitude of K = 18.2 ± 1.1 m/s</a:t>
            </a:r>
            <a:endParaRPr baseline="30000" sz="1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3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p155"/>
          <p:cNvSpPr txBox="1"/>
          <p:nvPr>
            <p:ph type="title"/>
          </p:nvPr>
        </p:nvSpPr>
        <p:spPr>
          <a:xfrm>
            <a:off x="467500" y="6245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Planetary Mass</a:t>
            </a:r>
            <a:endParaRPr sz="3000"/>
          </a:p>
        </p:txBody>
      </p:sp>
      <p:grpSp>
        <p:nvGrpSpPr>
          <p:cNvPr id="4615" name="Google Shape;4615;p155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4616" name="Google Shape;4616;p155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rect b="b" l="l" r="r" t="t"/>
              <a:pathLst>
                <a:path extrusionOk="0" h="39583" w="39696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155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rect b="b" l="l" r="r" t="t"/>
              <a:pathLst>
                <a:path extrusionOk="0" h="39447" w="3589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155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rect b="b" l="l" r="r" t="t"/>
              <a:pathLst>
                <a:path extrusionOk="0" h="39375" w="35682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155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rect b="b" l="l" r="r" t="t"/>
              <a:pathLst>
                <a:path extrusionOk="0" h="13075" w="1117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155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rect b="b" l="l" r="r" t="t"/>
              <a:pathLst>
                <a:path extrusionOk="0" h="30569" w="19436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155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rect b="b" l="l" r="r" t="t"/>
              <a:pathLst>
                <a:path extrusionOk="0" h="30557" w="2554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155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rect b="b" l="l" r="r" t="t"/>
              <a:pathLst>
                <a:path extrusionOk="0" h="31508" w="26045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155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rect b="b" l="l" r="r" t="t"/>
              <a:pathLst>
                <a:path extrusionOk="0" h="11461" w="4959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155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rect b="b" l="l" r="r" t="t"/>
              <a:pathLst>
                <a:path extrusionOk="0" h="6180" w="25351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5" name="Google Shape;4625;p155"/>
          <p:cNvSpPr txBox="1"/>
          <p:nvPr>
            <p:ph idx="4294967295" type="subTitle"/>
          </p:nvPr>
        </p:nvSpPr>
        <p:spPr>
          <a:xfrm>
            <a:off x="580550" y="1267500"/>
            <a:ext cx="51333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 Radial Velocity Equation to get planetary mass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M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p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= K/sin(i) (a×M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*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/G)</a:t>
            </a:r>
            <a:r>
              <a:rPr baseline="30000" lang="en" sz="1900">
                <a:latin typeface="Anton"/>
                <a:ea typeface="Anton"/>
                <a:cs typeface="Anton"/>
                <a:sym typeface="Anton"/>
              </a:rPr>
              <a:t>½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 stellar mass from Rosenthal et al. 2021,         M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*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= 0.441±0.009 M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⊙</a:t>
            </a:r>
            <a:endParaRPr sz="1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26" name="Google Shape;4626;p155"/>
          <p:cNvSpPr/>
          <p:nvPr/>
        </p:nvSpPr>
        <p:spPr>
          <a:xfrm>
            <a:off x="825000" y="3493525"/>
            <a:ext cx="3261300" cy="967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7" name="Google Shape;4627;p155"/>
          <p:cNvSpPr txBox="1"/>
          <p:nvPr>
            <p:ph type="title"/>
          </p:nvPr>
        </p:nvSpPr>
        <p:spPr>
          <a:xfrm>
            <a:off x="853200" y="3646075"/>
            <a:ext cx="33330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M</a:t>
            </a:r>
            <a:r>
              <a:rPr baseline="-25000" lang="en" sz="3600">
                <a:solidFill>
                  <a:schemeClr val="accent5"/>
                </a:solidFill>
              </a:rPr>
              <a:t>p</a:t>
            </a:r>
            <a:r>
              <a:rPr lang="en" sz="3600">
                <a:solidFill>
                  <a:schemeClr val="accent5"/>
                </a:solidFill>
              </a:rPr>
              <a:t>= 24.6±2.0 M</a:t>
            </a:r>
            <a:r>
              <a:rPr baseline="-25000" lang="en" sz="3600">
                <a:solidFill>
                  <a:schemeClr val="accent5"/>
                </a:solidFill>
              </a:rPr>
              <a:t>⨁</a:t>
            </a:r>
            <a:endParaRPr baseline="-25000"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2" name="Google Shape;4632;p156"/>
          <p:cNvGrpSpPr/>
          <p:nvPr/>
        </p:nvGrpSpPr>
        <p:grpSpPr>
          <a:xfrm>
            <a:off x="-2287178" y="-190189"/>
            <a:ext cx="7831882" cy="5214329"/>
            <a:chOff x="-2287178" y="355461"/>
            <a:chExt cx="7831882" cy="5214329"/>
          </a:xfrm>
        </p:grpSpPr>
        <p:grpSp>
          <p:nvGrpSpPr>
            <p:cNvPr id="4633" name="Google Shape;4633;p156"/>
            <p:cNvGrpSpPr/>
            <p:nvPr/>
          </p:nvGrpSpPr>
          <p:grpSpPr>
            <a:xfrm rot="-1389532">
              <a:off x="766951" y="2008871"/>
              <a:ext cx="1659012" cy="1653911"/>
              <a:chOff x="991825" y="1680713"/>
              <a:chExt cx="1787560" cy="1782064"/>
            </a:xfrm>
          </p:grpSpPr>
          <p:sp>
            <p:nvSpPr>
              <p:cNvPr id="4634" name="Google Shape;4634;p156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rect b="b" l="l" r="r" t="t"/>
                <a:pathLst>
                  <a:path extrusionOk="0" h="18791" w="1883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156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rect b="b" l="l" r="r" t="t"/>
                <a:pathLst>
                  <a:path extrusionOk="0" h="9796" w="1842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156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rect b="b" l="l" r="r" t="t"/>
                <a:pathLst>
                  <a:path extrusionOk="0" h="16235" w="17679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156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rect b="b" l="l" r="r" t="t"/>
                <a:pathLst>
                  <a:path extrusionOk="0" h="14928" w="9211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156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rect b="b" l="l" r="r" t="t"/>
                <a:pathLst>
                  <a:path extrusionOk="0" h="13952" w="3493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156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rect b="b" l="l" r="r" t="t"/>
                <a:pathLst>
                  <a:path extrusionOk="0" h="11708" w="7748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156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rect b="b" l="l" r="r" t="t"/>
                <a:pathLst>
                  <a:path extrusionOk="0" h="7725" w="7279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156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rect b="b" l="l" r="r" t="t"/>
                <a:pathLst>
                  <a:path extrusionOk="0" h="2732" w="2739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2" name="Google Shape;4642;p156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rect b="b" l="l" r="r" t="t"/>
                <a:pathLst>
                  <a:path extrusionOk="0" h="2022" w="5738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3" name="Google Shape;4643;p156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rect b="b" l="l" r="r" t="t"/>
                <a:pathLst>
                  <a:path extrusionOk="0" h="1999" w="3787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4" name="Google Shape;4644;p156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rect b="b" l="l" r="r" t="t"/>
              <a:pathLst>
                <a:path extrusionOk="0" h="17731" w="57561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156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rect b="b" l="l" r="r" t="t"/>
              <a:pathLst>
                <a:path extrusionOk="0" h="25809" w="7557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156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rect b="b" l="l" r="r" t="t"/>
              <a:pathLst>
                <a:path extrusionOk="0" h="7045" w="22264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7" name="Google Shape;4647;p156"/>
          <p:cNvSpPr txBox="1"/>
          <p:nvPr>
            <p:ph type="title"/>
          </p:nvPr>
        </p:nvSpPr>
        <p:spPr>
          <a:xfrm>
            <a:off x="4266550" y="532850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Planet Density</a:t>
            </a:r>
            <a:endParaRPr sz="3000"/>
          </a:p>
        </p:txBody>
      </p:sp>
      <p:sp>
        <p:nvSpPr>
          <p:cNvPr id="4648" name="Google Shape;4648;p156"/>
          <p:cNvSpPr txBox="1"/>
          <p:nvPr>
            <p:ph idx="4294967295" type="subTitle"/>
          </p:nvPr>
        </p:nvSpPr>
        <p:spPr>
          <a:xfrm>
            <a:off x="4705550" y="1394613"/>
            <a:ext cx="4247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Use standard density calculation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nton"/>
                <a:ea typeface="Anton"/>
                <a:cs typeface="Anton"/>
                <a:sym typeface="Anton"/>
              </a:rPr>
              <a:t>Density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 = M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p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/(4/3 𝝿 R</a:t>
            </a:r>
            <a:r>
              <a:rPr baseline="-25000" lang="en" sz="1900">
                <a:latin typeface="Anton"/>
                <a:ea typeface="Anton"/>
                <a:cs typeface="Anton"/>
                <a:sym typeface="Anton"/>
              </a:rPr>
              <a:t>p</a:t>
            </a:r>
            <a:r>
              <a:rPr baseline="30000" lang="en" sz="1900">
                <a:latin typeface="Anton"/>
                <a:ea typeface="Anton"/>
                <a:cs typeface="Anton"/>
                <a:sym typeface="Anton"/>
              </a:rPr>
              <a:t>3</a:t>
            </a:r>
            <a:r>
              <a:rPr lang="en" sz="1900">
                <a:latin typeface="Anton"/>
                <a:ea typeface="Anton"/>
                <a:cs typeface="Anton"/>
                <a:sym typeface="Anton"/>
              </a:rPr>
              <a:t>)</a:t>
            </a:r>
            <a:endParaRPr sz="1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49" name="Google Shape;4649;p156"/>
          <p:cNvSpPr/>
          <p:nvPr/>
        </p:nvSpPr>
        <p:spPr>
          <a:xfrm>
            <a:off x="4705550" y="3045375"/>
            <a:ext cx="3738000" cy="967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0" name="Google Shape;4650;p156"/>
          <p:cNvSpPr txBox="1"/>
          <p:nvPr>
            <p:ph type="title"/>
          </p:nvPr>
        </p:nvSpPr>
        <p:spPr>
          <a:xfrm>
            <a:off x="4705550" y="3197925"/>
            <a:ext cx="37380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𝞺</a:t>
            </a:r>
            <a:r>
              <a:rPr baseline="-25000" lang="en" sz="3600">
                <a:solidFill>
                  <a:schemeClr val="accent5"/>
                </a:solidFill>
              </a:rPr>
              <a:t>p</a:t>
            </a:r>
            <a:r>
              <a:rPr lang="en" sz="3600">
                <a:solidFill>
                  <a:schemeClr val="accent5"/>
                </a:solidFill>
              </a:rPr>
              <a:t>= 2.41±0.19 g/cm</a:t>
            </a:r>
            <a:r>
              <a:rPr baseline="30000" lang="en" sz="3600">
                <a:solidFill>
                  <a:schemeClr val="accent5"/>
                </a:solidFill>
              </a:rPr>
              <a:t>3</a:t>
            </a:r>
            <a:endParaRPr baseline="30000"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4" name="Shape 4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5" name="Google Shape;4655;p157"/>
          <p:cNvPicPr preferRelativeResize="0"/>
          <p:nvPr/>
        </p:nvPicPr>
        <p:blipFill rotWithShape="1">
          <a:blip r:embed="rId3">
            <a:alphaModFix/>
          </a:blip>
          <a:srcRect b="4028" l="3285" r="9795" t="6051"/>
          <a:stretch/>
        </p:blipFill>
        <p:spPr>
          <a:xfrm>
            <a:off x="1882050" y="498000"/>
            <a:ext cx="5379899" cy="4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6" name="Google Shape;4656;p157"/>
          <p:cNvSpPr/>
          <p:nvPr/>
        </p:nvSpPr>
        <p:spPr>
          <a:xfrm>
            <a:off x="4135150" y="2026850"/>
            <a:ext cx="438000" cy="4380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