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nton"/>
      <p:regular r:id="rId15"/>
    </p:embeddedFont>
    <p:embeddedFont>
      <p:font typeface="Barlow"/>
      <p:regular r:id="rId16"/>
      <p:bold r:id="rId17"/>
      <p:italic r:id="rId18"/>
      <p:boldItalic r:id="rId19"/>
    </p:embeddedFont>
    <p:embeddedFont>
      <p:font typeface="Barlow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Light-regular.fntdata"/><Relationship Id="rId22" Type="http://schemas.openxmlformats.org/officeDocument/2006/relationships/font" Target="fonts/BarlowLight-italic.fntdata"/><Relationship Id="rId21" Type="http://schemas.openxmlformats.org/officeDocument/2006/relationships/font" Target="fonts/BarlowLight-bold.fntdata"/><Relationship Id="rId23" Type="http://schemas.openxmlformats.org/officeDocument/2006/relationships/font" Target="fonts/Barlow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nton-regular.fntdata"/><Relationship Id="rId14" Type="http://schemas.openxmlformats.org/officeDocument/2006/relationships/slide" Target="slides/slide10.xml"/><Relationship Id="rId17" Type="http://schemas.openxmlformats.org/officeDocument/2006/relationships/font" Target="fonts/Barlow-bold.fntdata"/><Relationship Id="rId16" Type="http://schemas.openxmlformats.org/officeDocument/2006/relationships/font" Target="fonts/Barlow-regular.fntdata"/><Relationship Id="rId19" Type="http://schemas.openxmlformats.org/officeDocument/2006/relationships/font" Target="fonts/Barlow-boldItalic.fntdata"/><Relationship Id="rId18" Type="http://schemas.openxmlformats.org/officeDocument/2006/relationships/font" Target="fonts/Barlow-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fbe00dc3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fbe00dc3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dab33caf8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dab33caf8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they are fairly similar! As mentioned before take note of how high the silicon dioxide percentage is to earth’s, and given the higher percentages you might not be as surprised we had to adjust the </a:t>
            </a:r>
            <a:r>
              <a:rPr lang="en"/>
              <a:t>oxygen</a:t>
            </a:r>
            <a:r>
              <a:rPr lang="en"/>
              <a:t> to 6% rather than Earth’s, lower, 3.7% to obtain a radii consistent with Agol 2021.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230cb31cb04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230cb31cb04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1, is like a lot of what we have done in this class we are attempting to to find Earth 2.0 and habitable planets in general for our understanding of how life forms.</a:t>
            </a:r>
            <a:endParaRPr/>
          </a:p>
          <a:p>
            <a:pPr indent="0" lvl="0" marL="0" rtl="0" algn="l">
              <a:spcBef>
                <a:spcPts val="0"/>
              </a:spcBef>
              <a:spcAft>
                <a:spcPts val="0"/>
              </a:spcAft>
              <a:buNone/>
            </a:pPr>
            <a:r>
              <a:rPr lang="en"/>
              <a:t>Motivation 2 is using information like mass and stellar composition to characterize and understand planetary composition</a:t>
            </a:r>
            <a:endParaRPr/>
          </a:p>
          <a:p>
            <a:pPr indent="0" lvl="0" marL="0" rtl="0" algn="l">
              <a:spcBef>
                <a:spcPts val="0"/>
              </a:spcBef>
              <a:spcAft>
                <a:spcPts val="0"/>
              </a:spcAft>
              <a:buNone/>
            </a:pPr>
            <a:r>
              <a:rPr lang="en"/>
              <a:t>As we all know by now, understanding planetary composition is vital to our detection of biosignatures and life in general.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dab33caf8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dab33caf8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shown by our wonderful title slide, we have selected the planet Trappist-1e. There have been many studies of Trappist-1e since the famous paper by Gillon in 2017. But We decided to use the data obtained from Agol 2021 because of recency and the original paper had large errors. Obviously, the data from Agol 2021 has the mass at .692 earth masses and an orbital distance of 0.029 astronomical units.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dab33caf8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dab33caf8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needed certain molar abundances so we could input these into exoplex, and these values were derived using Griffith 2021 from the stellar metallicity obtained by Ducrot 2020.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230cb31cb04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230cb31cb04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previous slides composition values and Trappist-1e’s mass, we entered the information into exoplex and it returns a planetary radius. We aimed to match the radius to that of Agol 2021, and analyze the composition that yields such a radius.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230cb31cb04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230cb31cb04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fixing the core mass fractions in the initialization of exoplex, we adjusted the amount of oxygen which is what got the radius to .92 earth radii. For a comparison, Earth actually has about 3.7% of oxygen in its own core according to Badro 2014.</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230cb31cb04_1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230cb31cb04_1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the resulting mantle composition produced from exoplex as well as the core mass fraction of Trappist-1e. Take note that the mantle is primarily comprised of silicon dioxide and </a:t>
            </a:r>
            <a:r>
              <a:rPr lang="en"/>
              <a:t>magnesium oxide at 58% and 34% respectively. The core mass fraction is also not far off from earth’s.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232c7308c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232c7308c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until 3000km is the </a:t>
            </a:r>
            <a:r>
              <a:rPr lang="en"/>
              <a:t>dominantly</a:t>
            </a:r>
            <a:r>
              <a:rPr lang="en"/>
              <a:t> iron core, where it switches to the mantle with the </a:t>
            </a:r>
            <a:r>
              <a:rPr lang="en"/>
              <a:t>composition</a:t>
            </a:r>
            <a:r>
              <a:rPr lang="en"/>
              <a:t> of the previous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30cb31cb04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30cb31cb04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100000">
              <a:schemeClr val="lt2"/>
            </a:gs>
          </a:gsLst>
          <a:lin ang="5400700"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143850" y="1168838"/>
            <a:ext cx="4424100" cy="2405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200"/>
              <a:buNone/>
              <a:defRPr sz="6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4143425" y="3574238"/>
            <a:ext cx="4424100" cy="41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a:off x="-8006"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5871" y="1217393"/>
            <a:ext cx="1024743" cy="2746202"/>
          </a:xfrm>
          <a:custGeom>
            <a:rect b="b" l="l" r="r" t="t"/>
            <a:pathLst>
              <a:path extrusionOk="0" h="42948" w="16026">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2994" y="1653802"/>
            <a:ext cx="306988" cy="1708032"/>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4209" y="705724"/>
            <a:ext cx="1443566" cy="4093407"/>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19" y="943847"/>
            <a:ext cx="409104" cy="334611"/>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450" y="69302"/>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29112"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7850"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994" y="3962582"/>
            <a:ext cx="1507253" cy="1119186"/>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1882" y="2792686"/>
            <a:ext cx="295926" cy="77977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1824"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19"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28344"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51038"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19825" y="-442598"/>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947843">
            <a:off x="1273317"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3604212" y="-1031450"/>
            <a:ext cx="7194900" cy="7194900"/>
            <a:chOff x="-3604212" y="-1031450"/>
            <a:chExt cx="7194900" cy="7194900"/>
          </a:xfrm>
        </p:grpSpPr>
        <p:sp>
          <p:nvSpPr>
            <p:cNvPr id="33" name="Google Shape;33;p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dk2"/>
            </a:gs>
            <a:gs pos="100000">
              <a:schemeClr val="lt2"/>
            </a:gs>
          </a:gsLst>
          <a:lin ang="18900044" scaled="0"/>
        </a:gradFill>
      </p:bgPr>
    </p:bg>
    <p:spTree>
      <p:nvGrpSpPr>
        <p:cNvPr id="289" name="Shape 289"/>
        <p:cNvGrpSpPr/>
        <p:nvPr/>
      </p:nvGrpSpPr>
      <p:grpSpPr>
        <a:xfrm>
          <a:off x="0" y="0"/>
          <a:ext cx="0" cy="0"/>
          <a:chOff x="0" y="0"/>
          <a:chExt cx="0" cy="0"/>
        </a:xfrm>
      </p:grpSpPr>
      <p:sp>
        <p:nvSpPr>
          <p:cNvPr id="290" name="Google Shape;290;p11"/>
          <p:cNvSpPr txBox="1"/>
          <p:nvPr>
            <p:ph idx="1" type="subTitle"/>
          </p:nvPr>
        </p:nvSpPr>
        <p:spPr>
          <a:xfrm>
            <a:off x="1354650" y="2990575"/>
            <a:ext cx="6434700" cy="6180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1" name="Google Shape;291;p11"/>
          <p:cNvSpPr txBox="1"/>
          <p:nvPr>
            <p:ph hasCustomPrompt="1" type="title"/>
          </p:nvPr>
        </p:nvSpPr>
        <p:spPr>
          <a:xfrm>
            <a:off x="716800" y="1534925"/>
            <a:ext cx="7710300" cy="151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8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11"/>
          <p:cNvSpPr/>
          <p:nvPr/>
        </p:nvSpPr>
        <p:spPr>
          <a:xfrm flipH="1" rot="2362087">
            <a:off x="60588" y="1051550"/>
            <a:ext cx="1042635" cy="87733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flipH="1" rot="5400000">
            <a:off x="372026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flipH="1" rot="5400000">
            <a:off x="8067818"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flipH="1" rot="538079">
            <a:off x="-359812" y="171960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flipH="1" rot="9560681">
            <a:off x="6070384"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5" name="Google Shape;315;p11"/>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8280025" y="1501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7763275" y="7406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8958775"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32272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661411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575675" y="31881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615662"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7" name="Shape 3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bg>
      <p:bgPr>
        <a:gradFill>
          <a:gsLst>
            <a:gs pos="0">
              <a:schemeClr val="dk2"/>
            </a:gs>
            <a:gs pos="100000">
              <a:schemeClr val="lt2"/>
            </a:gs>
          </a:gsLst>
          <a:lin ang="18900044" scaled="0"/>
        </a:gradFill>
      </p:bgPr>
    </p:bg>
    <p:spTree>
      <p:nvGrpSpPr>
        <p:cNvPr id="328" name="Shape 328"/>
        <p:cNvGrpSpPr/>
        <p:nvPr/>
      </p:nvGrpSpPr>
      <p:grpSpPr>
        <a:xfrm>
          <a:off x="0" y="0"/>
          <a:ext cx="0" cy="0"/>
          <a:chOff x="0" y="0"/>
          <a:chExt cx="0" cy="0"/>
        </a:xfrm>
      </p:grpSpPr>
      <p:sp>
        <p:nvSpPr>
          <p:cNvPr id="329" name="Google Shape;329;p13"/>
          <p:cNvSpPr txBox="1"/>
          <p:nvPr>
            <p:ph type="title"/>
          </p:nvPr>
        </p:nvSpPr>
        <p:spPr>
          <a:xfrm>
            <a:off x="1499100" y="458900"/>
            <a:ext cx="61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3">
            <a:hlinkClick action="ppaction://hlinksldjump" r:id="rId2"/>
          </p:cNvPr>
          <p:cNvSpPr txBox="1"/>
          <p:nvPr>
            <p:ph hasCustomPrompt="1" idx="2" type="title"/>
          </p:nvPr>
        </p:nvSpPr>
        <p:spPr>
          <a:xfrm>
            <a:off x="2281757" y="1170900"/>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1" name="Google Shape;331;p13">
            <a:hlinkClick action="ppaction://hlinksldjump" r:id="rId3"/>
          </p:cNvPr>
          <p:cNvSpPr txBox="1"/>
          <p:nvPr>
            <p:ph idx="1" type="subTitle"/>
          </p:nvPr>
        </p:nvSpPr>
        <p:spPr>
          <a:xfrm>
            <a:off x="1280799" y="17110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 name="Google Shape;332;p13"/>
          <p:cNvSpPr txBox="1"/>
          <p:nvPr>
            <p:ph idx="3" type="subTitle"/>
          </p:nvPr>
        </p:nvSpPr>
        <p:spPr>
          <a:xfrm>
            <a:off x="1690600" y="2101400"/>
            <a:ext cx="23592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3" name="Google Shape;333;p13">
            <a:hlinkClick/>
          </p:cNvPr>
          <p:cNvSpPr txBox="1"/>
          <p:nvPr>
            <p:ph hasCustomPrompt="1" idx="4" type="title"/>
          </p:nvPr>
        </p:nvSpPr>
        <p:spPr>
          <a:xfrm>
            <a:off x="2281758" y="2981088"/>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4" name="Google Shape;334;p13">
            <a:hlinkClick/>
          </p:cNvPr>
          <p:cNvSpPr txBox="1"/>
          <p:nvPr>
            <p:ph idx="5" type="subTitle"/>
          </p:nvPr>
        </p:nvSpPr>
        <p:spPr>
          <a:xfrm>
            <a:off x="1280799" y="353300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5" name="Google Shape;335;p13"/>
          <p:cNvSpPr txBox="1"/>
          <p:nvPr>
            <p:ph idx="6" type="subTitle"/>
          </p:nvPr>
        </p:nvSpPr>
        <p:spPr>
          <a:xfrm>
            <a:off x="1690600" y="3920947"/>
            <a:ext cx="23592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6" name="Google Shape;336;p13">
            <a:hlinkClick/>
          </p:cNvPr>
          <p:cNvSpPr txBox="1"/>
          <p:nvPr>
            <p:ph hasCustomPrompt="1" idx="7" type="title"/>
          </p:nvPr>
        </p:nvSpPr>
        <p:spPr>
          <a:xfrm>
            <a:off x="5622283" y="1174250"/>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7" name="Google Shape;337;p13">
            <a:hlinkClick/>
          </p:cNvPr>
          <p:cNvSpPr txBox="1"/>
          <p:nvPr>
            <p:ph idx="8" type="subTitle"/>
          </p:nvPr>
        </p:nvSpPr>
        <p:spPr>
          <a:xfrm>
            <a:off x="4621326" y="17110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8" name="Google Shape;338;p13"/>
          <p:cNvSpPr txBox="1"/>
          <p:nvPr>
            <p:ph idx="9" type="subTitle"/>
          </p:nvPr>
        </p:nvSpPr>
        <p:spPr>
          <a:xfrm>
            <a:off x="5031125" y="2108146"/>
            <a:ext cx="23592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9" name="Google Shape;339;p13">
            <a:hlinkClick/>
          </p:cNvPr>
          <p:cNvSpPr txBox="1"/>
          <p:nvPr>
            <p:ph hasCustomPrompt="1" idx="13" type="title"/>
          </p:nvPr>
        </p:nvSpPr>
        <p:spPr>
          <a:xfrm>
            <a:off x="5622283" y="2981088"/>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0" name="Google Shape;340;p13">
            <a:hlinkClick/>
          </p:cNvPr>
          <p:cNvSpPr txBox="1"/>
          <p:nvPr>
            <p:ph idx="14" type="subTitle"/>
          </p:nvPr>
        </p:nvSpPr>
        <p:spPr>
          <a:xfrm>
            <a:off x="4684401" y="35233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3"/>
          <p:cNvSpPr txBox="1"/>
          <p:nvPr>
            <p:ph idx="15" type="subTitle"/>
          </p:nvPr>
        </p:nvSpPr>
        <p:spPr>
          <a:xfrm>
            <a:off x="5031125" y="3916323"/>
            <a:ext cx="23592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2" name="Google Shape;342;p13"/>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rot="10800000">
            <a:off x="320183" y="3471846"/>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rot="10800000">
            <a:off x="682390" y="11621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3"/>
          <p:cNvSpPr/>
          <p:nvPr/>
        </p:nvSpPr>
        <p:spPr>
          <a:xfrm flipH="1">
            <a:off x="8630675"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flipH="1">
            <a:off x="8874400"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flipH="1">
            <a:off x="6433321"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gradFill>
          <a:gsLst>
            <a:gs pos="0">
              <a:schemeClr val="dk2"/>
            </a:gs>
            <a:gs pos="100000">
              <a:schemeClr val="lt2"/>
            </a:gs>
          </a:gsLst>
          <a:lin ang="10800025" scaled="0"/>
        </a:gradFill>
      </p:bgPr>
    </p:bg>
    <p:spTree>
      <p:nvGrpSpPr>
        <p:cNvPr id="374" name="Shape 374"/>
        <p:cNvGrpSpPr/>
        <p:nvPr/>
      </p:nvGrpSpPr>
      <p:grpSpPr>
        <a:xfrm>
          <a:off x="0" y="0"/>
          <a:ext cx="0" cy="0"/>
          <a:chOff x="0" y="0"/>
          <a:chExt cx="0" cy="0"/>
        </a:xfrm>
      </p:grpSpPr>
      <p:sp>
        <p:nvSpPr>
          <p:cNvPr id="375" name="Google Shape;375;p14"/>
          <p:cNvSpPr txBox="1"/>
          <p:nvPr>
            <p:ph type="title"/>
          </p:nvPr>
        </p:nvSpPr>
        <p:spPr>
          <a:xfrm>
            <a:off x="483100"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6" name="Google Shape;376;p14"/>
          <p:cNvSpPr txBox="1"/>
          <p:nvPr>
            <p:ph idx="1" type="subTitle"/>
          </p:nvPr>
        </p:nvSpPr>
        <p:spPr>
          <a:xfrm>
            <a:off x="1251850" y="3116825"/>
            <a:ext cx="31626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7" name="Google Shape;377;p14"/>
          <p:cNvSpPr txBox="1"/>
          <p:nvPr>
            <p:ph hasCustomPrompt="1" idx="2" type="title"/>
          </p:nvPr>
        </p:nvSpPr>
        <p:spPr>
          <a:xfrm>
            <a:off x="1913350"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flipH="1" rot="-538783">
            <a:off x="625612" y="4448310"/>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flipH="1" rot="-194745">
            <a:off x="648788"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flipH="1" rot="10800000">
            <a:off x="1077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flipH="1" rot="10800000">
            <a:off x="-8532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flipH="1" rot="10800000">
            <a:off x="-46821"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flipH="1" rot="10800000">
            <a:off x="-39623" y="-173562"/>
            <a:ext cx="127472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flipH="1" rot="10800000">
            <a:off x="269091"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flipH="1" rot="10800000">
            <a:off x="560216"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flipH="1" rot="10800000">
            <a:off x="426654"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flipH="1" rot="10800000">
            <a:off x="269104"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flipH="1" rot="10800000">
            <a:off x="729027"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flipH="1" rot="10800000">
            <a:off x="5912329" y="48649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flipH="1" rot="10800000">
            <a:off x="4968066" y="374591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flipH="1" rot="10800000">
            <a:off x="8280016" y="13312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flipH="1" rot="10800000">
            <a:off x="8803852" y="21767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flipH="1" rot="10800000">
            <a:off x="8280029" y="247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bg>
      <p:bgPr>
        <a:gradFill>
          <a:gsLst>
            <a:gs pos="0">
              <a:schemeClr val="lt2"/>
            </a:gs>
            <a:gs pos="100000">
              <a:schemeClr val="dk2"/>
            </a:gs>
          </a:gsLst>
          <a:lin ang="10800025" scaled="0"/>
        </a:gradFill>
      </p:bgPr>
    </p:bg>
    <p:spTree>
      <p:nvGrpSpPr>
        <p:cNvPr id="400" name="Shape 400"/>
        <p:cNvGrpSpPr/>
        <p:nvPr/>
      </p:nvGrpSpPr>
      <p:grpSpPr>
        <a:xfrm>
          <a:off x="0" y="0"/>
          <a:ext cx="0" cy="0"/>
          <a:chOff x="0" y="0"/>
          <a:chExt cx="0" cy="0"/>
        </a:xfrm>
      </p:grpSpPr>
      <p:sp>
        <p:nvSpPr>
          <p:cNvPr id="401" name="Google Shape;401;p15"/>
          <p:cNvSpPr txBox="1"/>
          <p:nvPr>
            <p:ph type="title"/>
          </p:nvPr>
        </p:nvSpPr>
        <p:spPr>
          <a:xfrm>
            <a:off x="4147675"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2" name="Google Shape;402;p15"/>
          <p:cNvSpPr txBox="1"/>
          <p:nvPr>
            <p:ph idx="1" type="subTitle"/>
          </p:nvPr>
        </p:nvSpPr>
        <p:spPr>
          <a:xfrm>
            <a:off x="4931875" y="3116825"/>
            <a:ext cx="31317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15"/>
          <p:cNvSpPr txBox="1"/>
          <p:nvPr>
            <p:ph hasCustomPrompt="1" idx="2" type="title"/>
          </p:nvPr>
        </p:nvSpPr>
        <p:spPr>
          <a:xfrm>
            <a:off x="5577925"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04" name="Google Shape;404;p15"/>
          <p:cNvSpPr/>
          <p:nvPr/>
        </p:nvSpPr>
        <p:spPr>
          <a:xfrm flipH="1" rot="10261217">
            <a:off x="7628785" y="-27808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flipH="1" rot="10605255">
            <a:off x="7712173" y="3958641"/>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flipH="1">
            <a:off x="8464447" y="-23373"/>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flipH="1">
            <a:off x="8662205" y="361446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flipH="1">
            <a:off x="8493514" y="446134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flipH="1">
            <a:off x="8355164" y="-23650"/>
            <a:ext cx="858521"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flipH="1">
            <a:off x="8689048" y="210898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flipH="1">
            <a:off x="8819759" y="28493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flipH="1">
            <a:off x="8300344" y="12570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flipH="1">
            <a:off x="990152" y="412946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flipH="1">
            <a:off x="2681674" y="593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flipH="1">
            <a:off x="5816121" y="47408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15"/>
          <p:cNvGrpSpPr/>
          <p:nvPr/>
        </p:nvGrpSpPr>
        <p:grpSpPr>
          <a:xfrm>
            <a:off x="-1461648" y="390277"/>
            <a:ext cx="4362945" cy="4362945"/>
            <a:chOff x="-3791416" y="-1218645"/>
            <a:chExt cx="7569300" cy="7569300"/>
          </a:xfrm>
        </p:grpSpPr>
        <p:sp>
          <p:nvSpPr>
            <p:cNvPr id="423" name="Google Shape;423;p15"/>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bg>
      <p:bgPr>
        <a:gradFill>
          <a:gsLst>
            <a:gs pos="0">
              <a:schemeClr val="dk2"/>
            </a:gs>
            <a:gs pos="100000">
              <a:schemeClr val="lt2"/>
            </a:gs>
          </a:gsLst>
          <a:lin ang="18900732" scaled="0"/>
        </a:gradFill>
      </p:bgPr>
    </p:bg>
    <p:spTree>
      <p:nvGrpSpPr>
        <p:cNvPr id="428" name="Shape 428"/>
        <p:cNvGrpSpPr/>
        <p:nvPr/>
      </p:nvGrpSpPr>
      <p:grpSpPr>
        <a:xfrm>
          <a:off x="0" y="0"/>
          <a:ext cx="0" cy="0"/>
          <a:chOff x="0" y="0"/>
          <a:chExt cx="0" cy="0"/>
        </a:xfrm>
      </p:grpSpPr>
      <p:sp>
        <p:nvSpPr>
          <p:cNvPr id="429" name="Google Shape;429;p16"/>
          <p:cNvSpPr txBox="1"/>
          <p:nvPr>
            <p:ph type="title"/>
          </p:nvPr>
        </p:nvSpPr>
        <p:spPr>
          <a:xfrm>
            <a:off x="2206350"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0" name="Google Shape;430;p16"/>
          <p:cNvSpPr txBox="1"/>
          <p:nvPr>
            <p:ph idx="1" type="subTitle"/>
          </p:nvPr>
        </p:nvSpPr>
        <p:spPr>
          <a:xfrm>
            <a:off x="2999250" y="3116825"/>
            <a:ext cx="31143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1" name="Google Shape;431;p16"/>
          <p:cNvSpPr txBox="1"/>
          <p:nvPr>
            <p:ph hasCustomPrompt="1" idx="2" type="title"/>
          </p:nvPr>
        </p:nvSpPr>
        <p:spPr>
          <a:xfrm>
            <a:off x="3636600"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32" name="Google Shape;432;p16"/>
          <p:cNvSpPr/>
          <p:nvPr/>
        </p:nvSpPr>
        <p:spPr>
          <a:xfrm rot="-5400000">
            <a:off x="3796609" y="-4219391"/>
            <a:ext cx="1413858"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rot="-9560681">
            <a:off x="2277506" y="-11580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rot="4481061">
            <a:off x="1102173" y="4581745"/>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rot="-9467822">
            <a:off x="-428842" y="4280817"/>
            <a:ext cx="870303" cy="73227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flipH="1">
            <a:off x="523831" y="4360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flipH="1">
            <a:off x="219624" y="29870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flipH="1">
            <a:off x="8668575" y="43339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flipH="1">
            <a:off x="8649538" y="10785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flipH="1">
            <a:off x="7563752" y="1915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flipH="1">
            <a:off x="94317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6"/>
          <p:cNvGrpSpPr/>
          <p:nvPr/>
        </p:nvGrpSpPr>
        <p:grpSpPr>
          <a:xfrm>
            <a:off x="-1683724" y="860819"/>
            <a:ext cx="3380065" cy="3379837"/>
            <a:chOff x="-1087568" y="-1126448"/>
            <a:chExt cx="2274300" cy="2274300"/>
          </a:xfrm>
        </p:grpSpPr>
        <p:sp>
          <p:nvSpPr>
            <p:cNvPr id="452" name="Google Shape;452;p1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6"/>
          <p:cNvGrpSpPr/>
          <p:nvPr/>
        </p:nvGrpSpPr>
        <p:grpSpPr>
          <a:xfrm>
            <a:off x="7447651" y="860819"/>
            <a:ext cx="3380065" cy="3379837"/>
            <a:chOff x="-1087568" y="-1126448"/>
            <a:chExt cx="2274300" cy="2274300"/>
          </a:xfrm>
        </p:grpSpPr>
        <p:sp>
          <p:nvSpPr>
            <p:cNvPr id="457" name="Google Shape;457;p1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6"/>
          <p:cNvSpPr/>
          <p:nvPr/>
        </p:nvSpPr>
        <p:spPr>
          <a:xfrm flipH="1">
            <a:off x="388402" y="22618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bg>
      <p:bgPr>
        <a:gradFill>
          <a:gsLst>
            <a:gs pos="0">
              <a:schemeClr val="dk2"/>
            </a:gs>
            <a:gs pos="100000">
              <a:schemeClr val="lt2"/>
            </a:gs>
          </a:gsLst>
          <a:lin ang="10800025" scaled="0"/>
        </a:gradFill>
      </p:bgPr>
    </p:bg>
    <p:spTree>
      <p:nvGrpSpPr>
        <p:cNvPr id="462" name="Shape 462"/>
        <p:cNvGrpSpPr/>
        <p:nvPr/>
      </p:nvGrpSpPr>
      <p:grpSpPr>
        <a:xfrm>
          <a:off x="0" y="0"/>
          <a:ext cx="0" cy="0"/>
          <a:chOff x="0" y="0"/>
          <a:chExt cx="0" cy="0"/>
        </a:xfrm>
      </p:grpSpPr>
      <p:sp>
        <p:nvSpPr>
          <p:cNvPr id="463" name="Google Shape;463;p17"/>
          <p:cNvSpPr txBox="1"/>
          <p:nvPr>
            <p:ph idx="1" type="subTitle"/>
          </p:nvPr>
        </p:nvSpPr>
        <p:spPr>
          <a:xfrm>
            <a:off x="2640300" y="3009688"/>
            <a:ext cx="38634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Chewy"/>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4" name="Google Shape;464;p17"/>
          <p:cNvSpPr txBox="1"/>
          <p:nvPr>
            <p:ph idx="2" type="subTitle"/>
          </p:nvPr>
        </p:nvSpPr>
        <p:spPr>
          <a:xfrm>
            <a:off x="1646850" y="1642700"/>
            <a:ext cx="5850300" cy="13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5" name="Google Shape;465;p17"/>
          <p:cNvSpPr/>
          <p:nvPr/>
        </p:nvSpPr>
        <p:spPr>
          <a:xfrm>
            <a:off x="-51508" y="1697622"/>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483527" y="96559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59606" y="385699"/>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498326" y="38569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11539" y="1620024"/>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147464" y="334805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482420" y="3933239"/>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59607" y="2735370"/>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339497" y="2411722"/>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10840" y="260673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59601" y="831881"/>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131697" y="-8075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rot="1649251">
            <a:off x="173742" y="366179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rot="459677">
            <a:off x="426438" y="-116695"/>
            <a:ext cx="686992" cy="561899"/>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1071939" y="586662"/>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17"/>
          <p:cNvGrpSpPr/>
          <p:nvPr/>
        </p:nvGrpSpPr>
        <p:grpSpPr>
          <a:xfrm>
            <a:off x="3434850" y="-1133248"/>
            <a:ext cx="2274300" cy="7430025"/>
            <a:chOff x="3421695" y="-1133248"/>
            <a:chExt cx="2274300" cy="7430025"/>
          </a:xfrm>
        </p:grpSpPr>
        <p:grpSp>
          <p:nvGrpSpPr>
            <p:cNvPr id="495" name="Google Shape;495;p17"/>
            <p:cNvGrpSpPr/>
            <p:nvPr/>
          </p:nvGrpSpPr>
          <p:grpSpPr>
            <a:xfrm>
              <a:off x="3421695" y="-1133248"/>
              <a:ext cx="2274300" cy="2274300"/>
              <a:chOff x="-1087568" y="-1126448"/>
              <a:chExt cx="2274300" cy="2274300"/>
            </a:xfrm>
          </p:grpSpPr>
          <p:sp>
            <p:nvSpPr>
              <p:cNvPr id="496" name="Google Shape;496;p1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7"/>
            <p:cNvGrpSpPr/>
            <p:nvPr/>
          </p:nvGrpSpPr>
          <p:grpSpPr>
            <a:xfrm>
              <a:off x="3421695" y="4022477"/>
              <a:ext cx="2274300" cy="2274300"/>
              <a:chOff x="-1087568" y="-1126448"/>
              <a:chExt cx="2274300" cy="2274300"/>
            </a:xfrm>
          </p:grpSpPr>
          <p:sp>
            <p:nvSpPr>
              <p:cNvPr id="501" name="Google Shape;501;p1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17"/>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25055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5420825" y="44468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3376337" y="202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329909" y="37901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4693628" y="488881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988187" y="29642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3907184" y="4828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5004134" y="233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bg>
      <p:bgPr>
        <a:gradFill>
          <a:gsLst>
            <a:gs pos="0">
              <a:schemeClr val="dk2"/>
            </a:gs>
            <a:gs pos="100000">
              <a:schemeClr val="lt2"/>
            </a:gs>
          </a:gsLst>
          <a:lin ang="18900732" scaled="0"/>
        </a:gradFill>
      </p:bgPr>
    </p:bg>
    <p:spTree>
      <p:nvGrpSpPr>
        <p:cNvPr id="518" name="Shape 518"/>
        <p:cNvGrpSpPr/>
        <p:nvPr/>
      </p:nvGrpSpPr>
      <p:grpSpPr>
        <a:xfrm>
          <a:off x="0" y="0"/>
          <a:ext cx="0" cy="0"/>
          <a:chOff x="0" y="0"/>
          <a:chExt cx="0" cy="0"/>
        </a:xfrm>
      </p:grpSpPr>
      <p:sp>
        <p:nvSpPr>
          <p:cNvPr id="519" name="Google Shape;519;p18"/>
          <p:cNvSpPr txBox="1"/>
          <p:nvPr>
            <p:ph type="title"/>
          </p:nvPr>
        </p:nvSpPr>
        <p:spPr>
          <a:xfrm>
            <a:off x="740125" y="457200"/>
            <a:ext cx="7676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0" name="Google Shape;520;p18"/>
          <p:cNvSpPr/>
          <p:nvPr/>
        </p:nvSpPr>
        <p:spPr>
          <a:xfrm rot="-6329527">
            <a:off x="8206913" y="-28528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rot="-9560678">
            <a:off x="-310329" y="-16498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rot="5400000">
            <a:off x="3906068" y="1976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rot="4470473">
            <a:off x="-182012" y="425311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rot="-8584896">
            <a:off x="8471718" y="417515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flipH="1">
            <a:off x="266576" y="2744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flipH="1">
            <a:off x="8759032" y="10786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flipH="1">
            <a:off x="549198" y="48224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flipH="1">
            <a:off x="8716463" y="40984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flipH="1">
            <a:off x="419284" y="149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flipH="1">
            <a:off x="7281540" y="4928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flipH="1">
            <a:off x="8315726" y="4333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flipH="1">
            <a:off x="7845365" y="3087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flipH="1">
            <a:off x="8843423" y="4461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flipH="1">
            <a:off x="930109" y="4770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flipH="1">
            <a:off x="109065" y="446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txBox="1"/>
          <p:nvPr>
            <p:ph idx="1" type="subTitle"/>
          </p:nvPr>
        </p:nvSpPr>
        <p:spPr>
          <a:xfrm>
            <a:off x="751900"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37" name="Google Shape;537;p18"/>
          <p:cNvSpPr txBox="1"/>
          <p:nvPr>
            <p:ph idx="2" type="subTitle"/>
          </p:nvPr>
        </p:nvSpPr>
        <p:spPr>
          <a:xfrm>
            <a:off x="876250" y="3587825"/>
            <a:ext cx="16449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 name="Google Shape;538;p18"/>
          <p:cNvSpPr txBox="1"/>
          <p:nvPr>
            <p:ph idx="3" type="subTitle"/>
          </p:nvPr>
        </p:nvSpPr>
        <p:spPr>
          <a:xfrm>
            <a:off x="2746225"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39" name="Google Shape;539;p18"/>
          <p:cNvSpPr txBox="1"/>
          <p:nvPr>
            <p:ph idx="4" type="subTitle"/>
          </p:nvPr>
        </p:nvSpPr>
        <p:spPr>
          <a:xfrm>
            <a:off x="2870575"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0" name="Google Shape;540;p18"/>
          <p:cNvSpPr txBox="1"/>
          <p:nvPr>
            <p:ph idx="5" type="subTitle"/>
          </p:nvPr>
        </p:nvSpPr>
        <p:spPr>
          <a:xfrm>
            <a:off x="4740538"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41" name="Google Shape;541;p18"/>
          <p:cNvSpPr txBox="1"/>
          <p:nvPr>
            <p:ph idx="6" type="subTitle"/>
          </p:nvPr>
        </p:nvSpPr>
        <p:spPr>
          <a:xfrm>
            <a:off x="4864900"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2" name="Google Shape;542;p18"/>
          <p:cNvSpPr txBox="1"/>
          <p:nvPr>
            <p:ph idx="7" type="subTitle"/>
          </p:nvPr>
        </p:nvSpPr>
        <p:spPr>
          <a:xfrm>
            <a:off x="591250"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3" name="Google Shape;543;p18"/>
          <p:cNvSpPr txBox="1"/>
          <p:nvPr>
            <p:ph idx="8" type="subTitle"/>
          </p:nvPr>
        </p:nvSpPr>
        <p:spPr>
          <a:xfrm>
            <a:off x="2585579"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4" name="Google Shape;544;p18"/>
          <p:cNvSpPr txBox="1"/>
          <p:nvPr>
            <p:ph idx="9" type="subTitle"/>
          </p:nvPr>
        </p:nvSpPr>
        <p:spPr>
          <a:xfrm>
            <a:off x="4579909"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5" name="Google Shape;545;p18"/>
          <p:cNvSpPr txBox="1"/>
          <p:nvPr>
            <p:ph idx="13" type="subTitle"/>
          </p:nvPr>
        </p:nvSpPr>
        <p:spPr>
          <a:xfrm>
            <a:off x="6734888"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46" name="Google Shape;546;p18"/>
          <p:cNvSpPr txBox="1"/>
          <p:nvPr>
            <p:ph idx="14" type="subTitle"/>
          </p:nvPr>
        </p:nvSpPr>
        <p:spPr>
          <a:xfrm>
            <a:off x="6859238"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7" name="Google Shape;547;p18"/>
          <p:cNvSpPr txBox="1"/>
          <p:nvPr>
            <p:ph idx="15" type="subTitle"/>
          </p:nvPr>
        </p:nvSpPr>
        <p:spPr>
          <a:xfrm>
            <a:off x="6574238"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_1">
    <p:bg>
      <p:bgPr>
        <a:gradFill>
          <a:gsLst>
            <a:gs pos="0">
              <a:schemeClr val="dk2"/>
            </a:gs>
            <a:gs pos="100000">
              <a:schemeClr val="lt2"/>
            </a:gs>
          </a:gsLst>
          <a:lin ang="5400700" scaled="0"/>
        </a:gradFill>
      </p:bgPr>
    </p:bg>
    <p:spTree>
      <p:nvGrpSpPr>
        <p:cNvPr id="548" name="Shape 548"/>
        <p:cNvGrpSpPr/>
        <p:nvPr/>
      </p:nvGrpSpPr>
      <p:grpSpPr>
        <a:xfrm>
          <a:off x="0" y="0"/>
          <a:ext cx="0" cy="0"/>
          <a:chOff x="0" y="0"/>
          <a:chExt cx="0" cy="0"/>
        </a:xfrm>
      </p:grpSpPr>
      <p:sp>
        <p:nvSpPr>
          <p:cNvPr id="549" name="Google Shape;549;p19"/>
          <p:cNvSpPr txBox="1"/>
          <p:nvPr>
            <p:ph hasCustomPrompt="1" type="title"/>
          </p:nvPr>
        </p:nvSpPr>
        <p:spPr>
          <a:xfrm>
            <a:off x="1763613" y="457800"/>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0" name="Google Shape;550;p19"/>
          <p:cNvSpPr txBox="1"/>
          <p:nvPr>
            <p:ph idx="1" type="subTitle"/>
          </p:nvPr>
        </p:nvSpPr>
        <p:spPr>
          <a:xfrm>
            <a:off x="2526000" y="1223675"/>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1" name="Google Shape;551;p19"/>
          <p:cNvSpPr txBox="1"/>
          <p:nvPr>
            <p:ph hasCustomPrompt="1" idx="2" type="title"/>
          </p:nvPr>
        </p:nvSpPr>
        <p:spPr>
          <a:xfrm>
            <a:off x="1763488" y="1966563"/>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2" name="Google Shape;552;p19"/>
          <p:cNvSpPr txBox="1"/>
          <p:nvPr>
            <p:ph idx="3" type="subTitle"/>
          </p:nvPr>
        </p:nvSpPr>
        <p:spPr>
          <a:xfrm>
            <a:off x="2526000" y="2732438"/>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3" name="Google Shape;553;p19"/>
          <p:cNvSpPr txBox="1"/>
          <p:nvPr>
            <p:ph hasCustomPrompt="1" idx="4" type="title"/>
          </p:nvPr>
        </p:nvSpPr>
        <p:spPr>
          <a:xfrm>
            <a:off x="1763613" y="3475325"/>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4" name="Google Shape;554;p19"/>
          <p:cNvSpPr txBox="1"/>
          <p:nvPr>
            <p:ph idx="5" type="subTitle"/>
          </p:nvPr>
        </p:nvSpPr>
        <p:spPr>
          <a:xfrm>
            <a:off x="2526000" y="4241200"/>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5" name="Google Shape;555;p19"/>
          <p:cNvSpPr/>
          <p:nvPr/>
        </p:nvSpPr>
        <p:spPr>
          <a:xfrm flipH="1">
            <a:off x="2410749"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9067886"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7" name="Google Shape;557;p19"/>
          <p:cNvSpPr/>
          <p:nvPr/>
        </p:nvSpPr>
        <p:spPr>
          <a:xfrm>
            <a:off x="8450067"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7590046"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rot="-929517">
            <a:off x="8452558"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8342679"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9"/>
          <p:cNvGrpSpPr/>
          <p:nvPr/>
        </p:nvGrpSpPr>
        <p:grpSpPr>
          <a:xfrm>
            <a:off x="-1081493" y="-1126448"/>
            <a:ext cx="2274300" cy="2274300"/>
            <a:chOff x="-1087568" y="-1126448"/>
            <a:chExt cx="2274300" cy="2274300"/>
          </a:xfrm>
        </p:grpSpPr>
        <p:sp>
          <p:nvSpPr>
            <p:cNvPr id="566" name="Google Shape;566;p1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9"/>
          <p:cNvGrpSpPr/>
          <p:nvPr/>
        </p:nvGrpSpPr>
        <p:grpSpPr>
          <a:xfrm>
            <a:off x="8006457" y="4004977"/>
            <a:ext cx="2274300" cy="2274300"/>
            <a:chOff x="-1087568" y="-1126448"/>
            <a:chExt cx="2274300" cy="2274300"/>
          </a:xfrm>
        </p:grpSpPr>
        <p:sp>
          <p:nvSpPr>
            <p:cNvPr id="571" name="Google Shape;571;p1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19"/>
          <p:cNvSpPr/>
          <p:nvPr/>
        </p:nvSpPr>
        <p:spPr>
          <a:xfrm>
            <a:off x="776050" y="6584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8521725"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303000"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448175"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063675" y="1262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8926813"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84938"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1773048"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266036" y="186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gradFill>
          <a:gsLst>
            <a:gs pos="0">
              <a:schemeClr val="dk2"/>
            </a:gs>
            <a:gs pos="100000">
              <a:schemeClr val="lt2"/>
            </a:gs>
          </a:gsLst>
          <a:lin ang="5400700" scaled="0"/>
        </a:gradFill>
      </p:bgPr>
    </p:bg>
    <p:spTree>
      <p:nvGrpSpPr>
        <p:cNvPr id="588" name="Shape 588"/>
        <p:cNvGrpSpPr/>
        <p:nvPr/>
      </p:nvGrpSpPr>
      <p:grpSpPr>
        <a:xfrm>
          <a:off x="0" y="0"/>
          <a:ext cx="0" cy="0"/>
          <a:chOff x="0" y="0"/>
          <a:chExt cx="0" cy="0"/>
        </a:xfrm>
      </p:grpSpPr>
      <p:sp>
        <p:nvSpPr>
          <p:cNvPr id="589" name="Google Shape;589;p20"/>
          <p:cNvSpPr txBox="1"/>
          <p:nvPr>
            <p:ph type="title"/>
          </p:nvPr>
        </p:nvSpPr>
        <p:spPr>
          <a:xfrm>
            <a:off x="716850" y="45482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0" name="Google Shape;590;p20"/>
          <p:cNvSpPr/>
          <p:nvPr/>
        </p:nvSpPr>
        <p:spPr>
          <a:xfrm rot="10800000">
            <a:off x="133083" y="3587971"/>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rot="10800000">
            <a:off x="479790" y="-77462"/>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8187706" y="-5808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7726931" y="46479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8119617" y="-113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flipH="1" rot="10800000">
            <a:off x="8507989" y="36407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flipH="1" rot="10800000">
            <a:off x="8456275" y="518598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dk2"/>
            </a:gs>
            <a:gs pos="100000">
              <a:schemeClr val="lt2"/>
            </a:gs>
          </a:gsLst>
          <a:lin ang="10800025" scaled="0"/>
        </a:gradFill>
      </p:bgPr>
    </p:bg>
    <p:spTree>
      <p:nvGrpSpPr>
        <p:cNvPr id="38" name="Shape 38"/>
        <p:cNvGrpSpPr/>
        <p:nvPr/>
      </p:nvGrpSpPr>
      <p:grpSpPr>
        <a:xfrm>
          <a:off x="0" y="0"/>
          <a:ext cx="0" cy="0"/>
          <a:chOff x="0" y="0"/>
          <a:chExt cx="0" cy="0"/>
        </a:xfrm>
      </p:grpSpPr>
      <p:sp>
        <p:nvSpPr>
          <p:cNvPr id="39" name="Google Shape;39;p3"/>
          <p:cNvSpPr txBox="1"/>
          <p:nvPr>
            <p:ph type="title"/>
          </p:nvPr>
        </p:nvSpPr>
        <p:spPr>
          <a:xfrm>
            <a:off x="4147675"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3"/>
          <p:cNvSpPr txBox="1"/>
          <p:nvPr>
            <p:ph idx="1" type="subTitle"/>
          </p:nvPr>
        </p:nvSpPr>
        <p:spPr>
          <a:xfrm>
            <a:off x="5010175" y="3116825"/>
            <a:ext cx="29751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 name="Google Shape;41;p3"/>
          <p:cNvSpPr txBox="1"/>
          <p:nvPr>
            <p:ph hasCustomPrompt="1" idx="2" type="title"/>
          </p:nvPr>
        </p:nvSpPr>
        <p:spPr>
          <a:xfrm>
            <a:off x="5577925"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94745">
            <a:off x="7674223"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842649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624255"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8455564"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8084408" y="655276"/>
            <a:ext cx="1066167"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10800000">
            <a:off x="8651098"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10800000">
            <a:off x="8262404"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10800000">
            <a:off x="8624259"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0800000">
            <a:off x="8781809"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0800000">
            <a:off x="6453744" y="1764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8262394"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2317745" y="58762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782770" y="340847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441769" y="10963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2640869" y="475528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251959" y="16740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0800000">
            <a:off x="4541996" y="268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598759" y="47552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bg>
      <p:bgPr>
        <a:gradFill>
          <a:gsLst>
            <a:gs pos="0">
              <a:schemeClr val="dk2"/>
            </a:gs>
            <a:gs pos="100000">
              <a:schemeClr val="lt2"/>
            </a:gs>
          </a:gsLst>
          <a:lin ang="16200038" scaled="0"/>
        </a:gradFill>
      </p:bgPr>
    </p:bg>
    <p:spTree>
      <p:nvGrpSpPr>
        <p:cNvPr id="609" name="Shape 609"/>
        <p:cNvGrpSpPr/>
        <p:nvPr/>
      </p:nvGrpSpPr>
      <p:grpSpPr>
        <a:xfrm>
          <a:off x="0" y="0"/>
          <a:ext cx="0" cy="0"/>
          <a:chOff x="0" y="0"/>
          <a:chExt cx="0" cy="0"/>
        </a:xfrm>
      </p:grpSpPr>
      <p:sp>
        <p:nvSpPr>
          <p:cNvPr id="610" name="Google Shape;610;p21"/>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1" name="Google Shape;611;p21"/>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2" name="Google Shape;612;p21"/>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21"/>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bg>
      <p:bgPr>
        <a:gradFill>
          <a:gsLst>
            <a:gs pos="0">
              <a:schemeClr val="dk2"/>
            </a:gs>
            <a:gs pos="100000">
              <a:schemeClr val="lt2"/>
            </a:gs>
          </a:gsLst>
          <a:lin ang="5400700" scaled="0"/>
        </a:gradFill>
      </p:bgPr>
    </p:bg>
    <p:spTree>
      <p:nvGrpSpPr>
        <p:cNvPr id="643" name="Shape 643"/>
        <p:cNvGrpSpPr/>
        <p:nvPr/>
      </p:nvGrpSpPr>
      <p:grpSpPr>
        <a:xfrm>
          <a:off x="0" y="0"/>
          <a:ext cx="0" cy="0"/>
          <a:chOff x="0" y="0"/>
          <a:chExt cx="0" cy="0"/>
        </a:xfrm>
      </p:grpSpPr>
      <p:sp>
        <p:nvSpPr>
          <p:cNvPr id="644" name="Google Shape;644;p22"/>
          <p:cNvSpPr txBox="1"/>
          <p:nvPr>
            <p:ph type="title"/>
          </p:nvPr>
        </p:nvSpPr>
        <p:spPr>
          <a:xfrm>
            <a:off x="719813" y="1500625"/>
            <a:ext cx="3775800" cy="1092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10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5" name="Google Shape;645;p22"/>
          <p:cNvSpPr txBox="1"/>
          <p:nvPr>
            <p:ph idx="1" type="subTitle"/>
          </p:nvPr>
        </p:nvSpPr>
        <p:spPr>
          <a:xfrm>
            <a:off x="719813" y="2716475"/>
            <a:ext cx="3775800" cy="926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646" name="Google Shape;646;p22"/>
          <p:cNvGrpSpPr/>
          <p:nvPr/>
        </p:nvGrpSpPr>
        <p:grpSpPr>
          <a:xfrm>
            <a:off x="4912443" y="1017517"/>
            <a:ext cx="5839715" cy="5839715"/>
            <a:chOff x="-3791416" y="-1218645"/>
            <a:chExt cx="7569300" cy="7569300"/>
          </a:xfrm>
        </p:grpSpPr>
        <p:sp>
          <p:nvSpPr>
            <p:cNvPr id="647" name="Google Shape;647;p2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2"/>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284538"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4827850" y="3835650"/>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575663"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8519163" y="16496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284550" y="28542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5572099" y="45341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835413" y="760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8598538" y="46535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7101073" y="2357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74447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6794225" y="1500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gradFill>
          <a:gsLst>
            <a:gs pos="0">
              <a:schemeClr val="dk2"/>
            </a:gs>
            <a:gs pos="100000">
              <a:schemeClr val="lt2"/>
            </a:gs>
          </a:gsLst>
          <a:lin ang="10800025" scaled="0"/>
        </a:gradFill>
      </p:bgPr>
    </p:bg>
    <p:spTree>
      <p:nvGrpSpPr>
        <p:cNvPr id="669" name="Shape 669"/>
        <p:cNvGrpSpPr/>
        <p:nvPr/>
      </p:nvGrpSpPr>
      <p:grpSpPr>
        <a:xfrm>
          <a:off x="0" y="0"/>
          <a:ext cx="0" cy="0"/>
          <a:chOff x="0" y="0"/>
          <a:chExt cx="0" cy="0"/>
        </a:xfrm>
      </p:grpSpPr>
      <p:sp>
        <p:nvSpPr>
          <p:cNvPr id="670" name="Google Shape;670;p23"/>
          <p:cNvSpPr txBox="1"/>
          <p:nvPr>
            <p:ph idx="1" type="subTitle"/>
          </p:nvPr>
        </p:nvSpPr>
        <p:spPr>
          <a:xfrm>
            <a:off x="4519650" y="2827025"/>
            <a:ext cx="3850800" cy="8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1" name="Google Shape;671;p23"/>
          <p:cNvSpPr txBox="1"/>
          <p:nvPr>
            <p:ph type="title"/>
          </p:nvPr>
        </p:nvSpPr>
        <p:spPr>
          <a:xfrm>
            <a:off x="4519650" y="1451375"/>
            <a:ext cx="3850800" cy="1476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2" name="Google Shape;672;p23"/>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8328800" y="419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8801936" y="10989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253287" y="2689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flipH="1" rot="1022424">
            <a:off x="8527418" y="224248"/>
            <a:ext cx="1019018" cy="857455"/>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flipH="1" rot="-4470473">
            <a:off x="8159434" y="-486033"/>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530847" y="82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bg>
      <p:bgPr>
        <a:gradFill>
          <a:gsLst>
            <a:gs pos="0">
              <a:schemeClr val="dk2"/>
            </a:gs>
            <a:gs pos="100000">
              <a:schemeClr val="lt2"/>
            </a:gs>
          </a:gsLst>
          <a:lin ang="16198662" scaled="0"/>
        </a:gradFill>
      </p:bgPr>
    </p:bg>
    <p:spTree>
      <p:nvGrpSpPr>
        <p:cNvPr id="688" name="Shape 688"/>
        <p:cNvGrpSpPr/>
        <p:nvPr/>
      </p:nvGrpSpPr>
      <p:grpSpPr>
        <a:xfrm>
          <a:off x="0" y="0"/>
          <a:ext cx="0" cy="0"/>
          <a:chOff x="0" y="0"/>
          <a:chExt cx="0" cy="0"/>
        </a:xfrm>
      </p:grpSpPr>
      <p:sp>
        <p:nvSpPr>
          <p:cNvPr id="689" name="Google Shape;689;p24"/>
          <p:cNvSpPr txBox="1"/>
          <p:nvPr>
            <p:ph type="title"/>
          </p:nvPr>
        </p:nvSpPr>
        <p:spPr>
          <a:xfrm>
            <a:off x="4915300" y="1763463"/>
            <a:ext cx="3390300" cy="599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0" name="Google Shape;690;p24"/>
          <p:cNvSpPr txBox="1"/>
          <p:nvPr>
            <p:ph idx="1" type="subTitle"/>
          </p:nvPr>
        </p:nvSpPr>
        <p:spPr>
          <a:xfrm>
            <a:off x="4916850" y="2378475"/>
            <a:ext cx="3390300" cy="1001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91" name="Google Shape;691;p24"/>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575662" y="335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4486861" y="4514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4855272" y="3352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8885122" y="18953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8632511" y="6147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
    <p:bg>
      <p:bgPr>
        <a:gradFill>
          <a:gsLst>
            <a:gs pos="0">
              <a:schemeClr val="dk2"/>
            </a:gs>
            <a:gs pos="100000">
              <a:schemeClr val="lt2"/>
            </a:gs>
          </a:gsLst>
          <a:lin ang="5400700" scaled="0"/>
        </a:gradFill>
      </p:bgPr>
    </p:bg>
    <p:spTree>
      <p:nvGrpSpPr>
        <p:cNvPr id="706" name="Shape 706"/>
        <p:cNvGrpSpPr/>
        <p:nvPr/>
      </p:nvGrpSpPr>
      <p:grpSpPr>
        <a:xfrm>
          <a:off x="0" y="0"/>
          <a:ext cx="0" cy="0"/>
          <a:chOff x="0" y="0"/>
          <a:chExt cx="0" cy="0"/>
        </a:xfrm>
      </p:grpSpPr>
      <p:sp>
        <p:nvSpPr>
          <p:cNvPr id="707" name="Google Shape;707;p25"/>
          <p:cNvSpPr txBox="1"/>
          <p:nvPr>
            <p:ph type="title"/>
          </p:nvPr>
        </p:nvSpPr>
        <p:spPr>
          <a:xfrm>
            <a:off x="774200" y="1762050"/>
            <a:ext cx="3390300" cy="49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1"/>
                </a:solidFill>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708" name="Google Shape;708;p25"/>
          <p:cNvSpPr txBox="1"/>
          <p:nvPr>
            <p:ph idx="1" type="subTitle"/>
          </p:nvPr>
        </p:nvSpPr>
        <p:spPr>
          <a:xfrm>
            <a:off x="822950" y="2381275"/>
            <a:ext cx="3337200" cy="1001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709" name="Google Shape;709;p25"/>
          <p:cNvSpPr/>
          <p:nvPr/>
        </p:nvSpPr>
        <p:spPr>
          <a:xfrm flipH="1" rot="6318939">
            <a:off x="1049705" y="197886"/>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flipH="1" rot="5400000">
            <a:off x="3630386" y="-4152383"/>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flipH="1" rot="6329527">
            <a:off x="-215769" y="-297559"/>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flipH="1" rot="5400000">
            <a:off x="7977941" y="-558161"/>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flipH="1" rot="-2215104">
            <a:off x="-357226" y="76084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flipH="1" rot="9560681">
            <a:off x="5980507" y="-164175"/>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rot="10800000">
            <a:off x="575663" y="4641614"/>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rot="10800000">
            <a:off x="8421008" y="399066"/>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rot="10800000">
            <a:off x="607202"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rot="10800000">
            <a:off x="8762132" y="967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rot="10800000">
            <a:off x="4730627"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rot="10800000">
            <a:off x="4181883" y="47259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rot="10800000">
            <a:off x="450658" y="38605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rot="10800000">
            <a:off x="8762127" y="42680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rot="10800000">
            <a:off x="8833352" y="267133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rot="10800000">
            <a:off x="8085657" y="470625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5072298" y="39609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TWO_COLUMNS_1_1_1">
    <p:bg>
      <p:bgPr>
        <a:gradFill>
          <a:gsLst>
            <a:gs pos="0">
              <a:schemeClr val="lt2"/>
            </a:gs>
            <a:gs pos="100000">
              <a:schemeClr val="dk2"/>
            </a:gs>
          </a:gsLst>
          <a:lin ang="10801400" scaled="0"/>
        </a:gradFill>
      </p:bgPr>
    </p:bg>
    <p:spTree>
      <p:nvGrpSpPr>
        <p:cNvPr id="726" name="Shape 726"/>
        <p:cNvGrpSpPr/>
        <p:nvPr/>
      </p:nvGrpSpPr>
      <p:grpSpPr>
        <a:xfrm>
          <a:off x="0" y="0"/>
          <a:ext cx="0" cy="0"/>
          <a:chOff x="0" y="0"/>
          <a:chExt cx="0" cy="0"/>
        </a:xfrm>
      </p:grpSpPr>
      <p:sp>
        <p:nvSpPr>
          <p:cNvPr id="727" name="Google Shape;727;p26"/>
          <p:cNvSpPr txBox="1"/>
          <p:nvPr>
            <p:ph idx="1" type="subTitle"/>
          </p:nvPr>
        </p:nvSpPr>
        <p:spPr>
          <a:xfrm>
            <a:off x="721100" y="1182375"/>
            <a:ext cx="5433900" cy="25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8" name="Google Shape;728;p26"/>
          <p:cNvSpPr txBox="1"/>
          <p:nvPr>
            <p:ph type="title"/>
          </p:nvPr>
        </p:nvSpPr>
        <p:spPr>
          <a:xfrm>
            <a:off x="716800" y="457225"/>
            <a:ext cx="771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9" name="Google Shape;729;p26"/>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575662" y="4408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3632223" y="47902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141384" y="3884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1605862" y="1358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456114" y="292699"/>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rot="10800000">
            <a:off x="6789426" y="1337935"/>
            <a:ext cx="2218578" cy="4464489"/>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rot="9955178">
            <a:off x="7293915" y="1111551"/>
            <a:ext cx="698196" cy="156268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rot="-8985401">
            <a:off x="7560787" y="-443476"/>
            <a:ext cx="480053" cy="126498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dk2"/>
            </a:gs>
            <a:gs pos="100000">
              <a:schemeClr val="lt2"/>
            </a:gs>
          </a:gsLst>
          <a:lin ang="16200038" scaled="0"/>
        </a:gradFill>
      </p:bgPr>
    </p:bg>
    <p:spTree>
      <p:nvGrpSpPr>
        <p:cNvPr id="755" name="Shape 755"/>
        <p:cNvGrpSpPr/>
        <p:nvPr/>
      </p:nvGrpSpPr>
      <p:grpSpPr>
        <a:xfrm>
          <a:off x="0" y="0"/>
          <a:ext cx="0" cy="0"/>
          <a:chOff x="0" y="0"/>
          <a:chExt cx="0" cy="0"/>
        </a:xfrm>
      </p:grpSpPr>
      <p:sp>
        <p:nvSpPr>
          <p:cNvPr id="756" name="Google Shape;756;p27"/>
          <p:cNvSpPr txBox="1"/>
          <p:nvPr>
            <p:ph idx="1" type="subTitle"/>
          </p:nvPr>
        </p:nvSpPr>
        <p:spPr>
          <a:xfrm>
            <a:off x="1006300" y="3527850"/>
            <a:ext cx="32697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7" name="Google Shape;757;p27"/>
          <p:cNvSpPr txBox="1"/>
          <p:nvPr>
            <p:ph idx="2" type="subTitle"/>
          </p:nvPr>
        </p:nvSpPr>
        <p:spPr>
          <a:xfrm>
            <a:off x="1431850" y="3901950"/>
            <a:ext cx="24186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8" name="Google Shape;758;p27"/>
          <p:cNvSpPr txBox="1"/>
          <p:nvPr>
            <p:ph type="title"/>
          </p:nvPr>
        </p:nvSpPr>
        <p:spPr>
          <a:xfrm>
            <a:off x="716800" y="4571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9" name="Google Shape;759;p27"/>
          <p:cNvSpPr txBox="1"/>
          <p:nvPr>
            <p:ph idx="3" type="subTitle"/>
          </p:nvPr>
        </p:nvSpPr>
        <p:spPr>
          <a:xfrm>
            <a:off x="4867925" y="3527850"/>
            <a:ext cx="32697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27"/>
          <p:cNvSpPr txBox="1"/>
          <p:nvPr>
            <p:ph idx="4" type="subTitle"/>
          </p:nvPr>
        </p:nvSpPr>
        <p:spPr>
          <a:xfrm>
            <a:off x="5293475" y="3901950"/>
            <a:ext cx="24186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1" name="Google Shape;761;p27"/>
          <p:cNvSpPr/>
          <p:nvPr/>
        </p:nvSpPr>
        <p:spPr>
          <a:xfrm rot="10800000">
            <a:off x="-37435" y="2738"/>
            <a:ext cx="743532"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flipH="1">
            <a:off x="238963" y="1691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flipH="1">
            <a:off x="791796" y="147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7900006" y="-28096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8404450" y="-11350"/>
            <a:ext cx="733891"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flipH="1" rot="10800000">
            <a:off x="8729539" y="36659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flipH="1" rot="10800000">
            <a:off x="8527989" y="19665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flipH="1">
            <a:off x="4689649" y="1966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flipH="1" rot="10800000">
            <a:off x="4132139" y="493188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gradFill>
          <a:gsLst>
            <a:gs pos="0">
              <a:schemeClr val="dk2"/>
            </a:gs>
            <a:gs pos="100000">
              <a:schemeClr val="lt2"/>
            </a:gs>
          </a:gsLst>
          <a:lin ang="10801400" scaled="0"/>
        </a:gradFill>
      </p:bgPr>
    </p:bg>
    <p:spTree>
      <p:nvGrpSpPr>
        <p:cNvPr id="779" name="Shape 779"/>
        <p:cNvGrpSpPr/>
        <p:nvPr/>
      </p:nvGrpSpPr>
      <p:grpSpPr>
        <a:xfrm>
          <a:off x="0" y="0"/>
          <a:ext cx="0" cy="0"/>
          <a:chOff x="0" y="0"/>
          <a:chExt cx="0" cy="0"/>
        </a:xfrm>
      </p:grpSpPr>
      <p:sp>
        <p:nvSpPr>
          <p:cNvPr id="780" name="Google Shape;780;p28"/>
          <p:cNvSpPr txBox="1"/>
          <p:nvPr>
            <p:ph idx="1" type="subTitle"/>
          </p:nvPr>
        </p:nvSpPr>
        <p:spPr>
          <a:xfrm>
            <a:off x="721100" y="1386000"/>
            <a:ext cx="3850800" cy="3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1" name="Google Shape;781;p28"/>
          <p:cNvSpPr txBox="1"/>
          <p:nvPr>
            <p:ph type="title"/>
          </p:nvPr>
        </p:nvSpPr>
        <p:spPr>
          <a:xfrm>
            <a:off x="716800" y="46025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2" name="Google Shape;782;p28"/>
          <p:cNvSpPr txBox="1"/>
          <p:nvPr>
            <p:ph idx="2" type="subTitle"/>
          </p:nvPr>
        </p:nvSpPr>
        <p:spPr>
          <a:xfrm>
            <a:off x="4572000" y="1386125"/>
            <a:ext cx="3850800" cy="3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3" name="Google Shape;783;p28"/>
          <p:cNvSpPr txBox="1"/>
          <p:nvPr>
            <p:ph idx="3" type="subTitle"/>
          </p:nvPr>
        </p:nvSpPr>
        <p:spPr>
          <a:xfrm>
            <a:off x="721100" y="1017725"/>
            <a:ext cx="7706100" cy="44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4" name="Google Shape;784;p28"/>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2"/>
            </a:gs>
            <a:gs pos="100000">
              <a:schemeClr val="lt2"/>
            </a:gs>
          </a:gsLst>
          <a:lin ang="18900044" scaled="0"/>
        </a:gradFill>
      </p:bgPr>
    </p:bg>
    <p:spTree>
      <p:nvGrpSpPr>
        <p:cNvPr id="799" name="Shape 799"/>
        <p:cNvGrpSpPr/>
        <p:nvPr/>
      </p:nvGrpSpPr>
      <p:grpSpPr>
        <a:xfrm>
          <a:off x="0" y="0"/>
          <a:ext cx="0" cy="0"/>
          <a:chOff x="0" y="0"/>
          <a:chExt cx="0" cy="0"/>
        </a:xfrm>
      </p:grpSpPr>
      <p:sp>
        <p:nvSpPr>
          <p:cNvPr id="800" name="Google Shape;800;p29"/>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1" name="Google Shape;801;p29"/>
          <p:cNvSpPr txBox="1"/>
          <p:nvPr>
            <p:ph idx="1" type="subTitle"/>
          </p:nvPr>
        </p:nvSpPr>
        <p:spPr>
          <a:xfrm>
            <a:off x="564575"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2" name="Google Shape;802;p29"/>
          <p:cNvSpPr txBox="1"/>
          <p:nvPr>
            <p:ph idx="2" type="subTitle"/>
          </p:nvPr>
        </p:nvSpPr>
        <p:spPr>
          <a:xfrm>
            <a:off x="805475"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3" name="Google Shape;803;p29"/>
          <p:cNvSpPr txBox="1"/>
          <p:nvPr>
            <p:ph idx="3" type="subTitle"/>
          </p:nvPr>
        </p:nvSpPr>
        <p:spPr>
          <a:xfrm>
            <a:off x="3242661"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4" name="Google Shape;804;p29"/>
          <p:cNvSpPr txBox="1"/>
          <p:nvPr>
            <p:ph idx="4" type="subTitle"/>
          </p:nvPr>
        </p:nvSpPr>
        <p:spPr>
          <a:xfrm>
            <a:off x="3483562"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5" name="Google Shape;805;p29"/>
          <p:cNvSpPr txBox="1"/>
          <p:nvPr>
            <p:ph idx="5" type="subTitle"/>
          </p:nvPr>
        </p:nvSpPr>
        <p:spPr>
          <a:xfrm>
            <a:off x="5920721"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6" name="Google Shape;806;p29"/>
          <p:cNvSpPr txBox="1"/>
          <p:nvPr>
            <p:ph idx="6" type="subTitle"/>
          </p:nvPr>
        </p:nvSpPr>
        <p:spPr>
          <a:xfrm>
            <a:off x="6161634"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7" name="Google Shape;807;p29"/>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9"/>
          <p:cNvGrpSpPr/>
          <p:nvPr/>
        </p:nvGrpSpPr>
        <p:grpSpPr>
          <a:xfrm>
            <a:off x="-1134868" y="-1133248"/>
            <a:ext cx="2274300" cy="2274300"/>
            <a:chOff x="-1087568" y="-1126448"/>
            <a:chExt cx="2274300" cy="2274300"/>
          </a:xfrm>
        </p:grpSpPr>
        <p:sp>
          <p:nvSpPr>
            <p:cNvPr id="816" name="Google Shape;816;p2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29"/>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9"/>
          <p:cNvGrpSpPr/>
          <p:nvPr/>
        </p:nvGrpSpPr>
        <p:grpSpPr>
          <a:xfrm>
            <a:off x="8020382" y="-1133248"/>
            <a:ext cx="2274300" cy="2274300"/>
            <a:chOff x="-1087568" y="-1126448"/>
            <a:chExt cx="2274300" cy="2274300"/>
          </a:xfrm>
        </p:grpSpPr>
        <p:sp>
          <p:nvSpPr>
            <p:cNvPr id="824" name="Google Shape;824;p2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29"/>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6_1">
    <p:bg>
      <p:bgPr>
        <a:gradFill>
          <a:gsLst>
            <a:gs pos="0">
              <a:schemeClr val="dk2"/>
            </a:gs>
            <a:gs pos="100000">
              <a:schemeClr val="lt2"/>
            </a:gs>
          </a:gsLst>
          <a:lin ang="5400700" scaled="0"/>
        </a:gradFill>
      </p:bgPr>
    </p:bg>
    <p:spTree>
      <p:nvGrpSpPr>
        <p:cNvPr id="835" name="Shape 835"/>
        <p:cNvGrpSpPr/>
        <p:nvPr/>
      </p:nvGrpSpPr>
      <p:grpSpPr>
        <a:xfrm>
          <a:off x="0" y="0"/>
          <a:ext cx="0" cy="0"/>
          <a:chOff x="0" y="0"/>
          <a:chExt cx="0" cy="0"/>
        </a:xfrm>
      </p:grpSpPr>
      <p:sp>
        <p:nvSpPr>
          <p:cNvPr id="836" name="Google Shape;836;p30"/>
          <p:cNvSpPr txBox="1"/>
          <p:nvPr>
            <p:ph type="title"/>
          </p:nvPr>
        </p:nvSpPr>
        <p:spPr>
          <a:xfrm>
            <a:off x="716800" y="4694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7" name="Google Shape;837;p30"/>
          <p:cNvSpPr txBox="1"/>
          <p:nvPr>
            <p:ph idx="1" type="subTitle"/>
          </p:nvPr>
        </p:nvSpPr>
        <p:spPr>
          <a:xfrm>
            <a:off x="844150" y="1428950"/>
            <a:ext cx="2610600" cy="4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8" name="Google Shape;838;p30"/>
          <p:cNvSpPr txBox="1"/>
          <p:nvPr>
            <p:ph idx="2" type="subTitle"/>
          </p:nvPr>
        </p:nvSpPr>
        <p:spPr>
          <a:xfrm>
            <a:off x="1378325" y="1808950"/>
            <a:ext cx="2073000" cy="5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9" name="Google Shape;839;p30"/>
          <p:cNvSpPr txBox="1"/>
          <p:nvPr>
            <p:ph idx="3" type="subTitle"/>
          </p:nvPr>
        </p:nvSpPr>
        <p:spPr>
          <a:xfrm>
            <a:off x="5708875" y="1428950"/>
            <a:ext cx="2610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0" name="Google Shape;840;p30"/>
          <p:cNvSpPr txBox="1"/>
          <p:nvPr>
            <p:ph idx="4" type="subTitle"/>
          </p:nvPr>
        </p:nvSpPr>
        <p:spPr>
          <a:xfrm>
            <a:off x="5692575" y="1808950"/>
            <a:ext cx="2073000" cy="5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1" name="Google Shape;841;p30"/>
          <p:cNvSpPr txBox="1"/>
          <p:nvPr>
            <p:ph idx="5" type="subTitle"/>
          </p:nvPr>
        </p:nvSpPr>
        <p:spPr>
          <a:xfrm>
            <a:off x="844175" y="3109550"/>
            <a:ext cx="2610600" cy="4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2" name="Google Shape;842;p30"/>
          <p:cNvSpPr txBox="1"/>
          <p:nvPr>
            <p:ph idx="6" type="subTitle"/>
          </p:nvPr>
        </p:nvSpPr>
        <p:spPr>
          <a:xfrm>
            <a:off x="1378325" y="3489546"/>
            <a:ext cx="2073000" cy="5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3" name="Google Shape;843;p30"/>
          <p:cNvSpPr txBox="1"/>
          <p:nvPr>
            <p:ph idx="7" type="subTitle"/>
          </p:nvPr>
        </p:nvSpPr>
        <p:spPr>
          <a:xfrm>
            <a:off x="5708875" y="3109550"/>
            <a:ext cx="2610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4" name="Google Shape;844;p30"/>
          <p:cNvSpPr txBox="1"/>
          <p:nvPr>
            <p:ph idx="8" type="subTitle"/>
          </p:nvPr>
        </p:nvSpPr>
        <p:spPr>
          <a:xfrm>
            <a:off x="5692575" y="3489546"/>
            <a:ext cx="2073000" cy="5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5" name="Google Shape;845;p30"/>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flipH="1" rot="9560678">
            <a:off x="8330034" y="-17503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flipH="1" rot="-5400000">
            <a:off x="3868356" y="971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flipH="1" rot="8584896">
            <a:off x="-359812" y="416510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83587" y="10685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261775" y="4088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8592136" y="1394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178937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624462" y="42331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8961847" y="436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100000">
              <a:schemeClr val="lt2"/>
            </a:gs>
          </a:gsLst>
          <a:lin ang="16200038" scaled="0"/>
        </a:gradFill>
      </p:bgPr>
    </p:bg>
    <p:spTree>
      <p:nvGrpSpPr>
        <p:cNvPr id="61" name="Shape 61"/>
        <p:cNvGrpSpPr/>
        <p:nvPr/>
      </p:nvGrpSpPr>
      <p:grpSpPr>
        <a:xfrm>
          <a:off x="0" y="0"/>
          <a:ext cx="0" cy="0"/>
          <a:chOff x="0" y="0"/>
          <a:chExt cx="0" cy="0"/>
        </a:xfrm>
      </p:grpSpPr>
      <p:sp>
        <p:nvSpPr>
          <p:cNvPr id="62" name="Google Shape;62;p4"/>
          <p:cNvSpPr txBox="1"/>
          <p:nvPr>
            <p:ph idx="1" type="body"/>
          </p:nvPr>
        </p:nvSpPr>
        <p:spPr>
          <a:xfrm>
            <a:off x="716800" y="1028375"/>
            <a:ext cx="7710300" cy="3651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200"/>
            </a:lvl1pPr>
            <a:lvl2pPr indent="-317500" lvl="1" marL="914400" rtl="0">
              <a:spcBef>
                <a:spcPts val="0"/>
              </a:spcBef>
              <a:spcAft>
                <a:spcPts val="0"/>
              </a:spcAft>
              <a:buClr>
                <a:srgbClr val="FFB000"/>
              </a:buClr>
              <a:buSzPts val="1400"/>
              <a:buFont typeface="Arial"/>
              <a:buAutoNum type="alphaLcPeriod"/>
              <a:defRPr/>
            </a:lvl2pPr>
            <a:lvl3pPr indent="-317500" lvl="2" marL="1371600" rtl="0">
              <a:spcBef>
                <a:spcPts val="0"/>
              </a:spcBef>
              <a:spcAft>
                <a:spcPts val="0"/>
              </a:spcAft>
              <a:buClr>
                <a:srgbClr val="FFB000"/>
              </a:buClr>
              <a:buSzPts val="1400"/>
              <a:buFont typeface="Arial"/>
              <a:buAutoNum type="romanLcPeriod"/>
              <a:defRPr/>
            </a:lvl3pPr>
            <a:lvl4pPr indent="-317500" lvl="3" marL="1828800" rtl="0">
              <a:spcBef>
                <a:spcPts val="0"/>
              </a:spcBef>
              <a:spcAft>
                <a:spcPts val="0"/>
              </a:spcAft>
              <a:buClr>
                <a:srgbClr val="FFB000"/>
              </a:buClr>
              <a:buSzPts val="1400"/>
              <a:buFont typeface="Arial"/>
              <a:buAutoNum type="arabicPeriod"/>
              <a:defRPr/>
            </a:lvl4pPr>
            <a:lvl5pPr indent="-317500" lvl="4" marL="2286000" rtl="0">
              <a:spcBef>
                <a:spcPts val="0"/>
              </a:spcBef>
              <a:spcAft>
                <a:spcPts val="0"/>
              </a:spcAft>
              <a:buClr>
                <a:srgbClr val="FFB000"/>
              </a:buClr>
              <a:buSzPts val="1400"/>
              <a:buFont typeface="Arial"/>
              <a:buAutoNum type="alphaLcPeriod"/>
              <a:defRPr/>
            </a:lvl5pPr>
            <a:lvl6pPr indent="-317500" lvl="5" marL="2743200" rtl="0">
              <a:spcBef>
                <a:spcPts val="0"/>
              </a:spcBef>
              <a:spcAft>
                <a:spcPts val="0"/>
              </a:spcAft>
              <a:buClr>
                <a:srgbClr val="FFB000"/>
              </a:buClr>
              <a:buSzPts val="1400"/>
              <a:buFont typeface="Arial"/>
              <a:buAutoNum type="romanLcPeriod"/>
              <a:defRPr/>
            </a:lvl6pPr>
            <a:lvl7pPr indent="-317500" lvl="6" marL="3200400" rtl="0">
              <a:spcBef>
                <a:spcPts val="0"/>
              </a:spcBef>
              <a:spcAft>
                <a:spcPts val="0"/>
              </a:spcAft>
              <a:buClr>
                <a:srgbClr val="FFB000"/>
              </a:buClr>
              <a:buSzPts val="1400"/>
              <a:buFont typeface="Arial"/>
              <a:buAutoNum type="arabicPeriod"/>
              <a:defRPr/>
            </a:lvl7pPr>
            <a:lvl8pPr indent="-317500" lvl="7" marL="3657600" rtl="0">
              <a:spcBef>
                <a:spcPts val="0"/>
              </a:spcBef>
              <a:spcAft>
                <a:spcPts val="0"/>
              </a:spcAft>
              <a:buClr>
                <a:srgbClr val="FFB000"/>
              </a:buClr>
              <a:buSzPts val="1400"/>
              <a:buFont typeface="Arial"/>
              <a:buAutoNum type="alphaLcPeriod"/>
              <a:defRPr/>
            </a:lvl8pPr>
            <a:lvl9pPr indent="-317500" lvl="8" marL="4114800" rtl="0">
              <a:spcBef>
                <a:spcPts val="0"/>
              </a:spcBef>
              <a:spcAft>
                <a:spcPts val="0"/>
              </a:spcAft>
              <a:buClr>
                <a:srgbClr val="FFB000"/>
              </a:buClr>
              <a:buSzPts val="1400"/>
              <a:buFont typeface="Arial"/>
              <a:buAutoNum type="romanLcPeriod"/>
              <a:defRPr/>
            </a:lvl9pPr>
          </a:lstStyle>
          <a:p/>
        </p:txBody>
      </p:sp>
      <p:sp>
        <p:nvSpPr>
          <p:cNvPr id="63" name="Google Shape;63;p4"/>
          <p:cNvSpPr txBox="1"/>
          <p:nvPr>
            <p:ph type="title"/>
          </p:nvPr>
        </p:nvSpPr>
        <p:spPr>
          <a:xfrm>
            <a:off x="716800" y="4556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4"/>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4"/>
          <p:cNvGrpSpPr/>
          <p:nvPr/>
        </p:nvGrpSpPr>
        <p:grpSpPr>
          <a:xfrm>
            <a:off x="-1087568" y="-1126448"/>
            <a:ext cx="2274300" cy="2274300"/>
            <a:chOff x="-1087568" y="-1126448"/>
            <a:chExt cx="2274300" cy="2274300"/>
          </a:xfrm>
        </p:grpSpPr>
        <p:sp>
          <p:nvSpPr>
            <p:cNvPr id="73" name="Google Shape;73;p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4"/>
          <p:cNvGrpSpPr/>
          <p:nvPr/>
        </p:nvGrpSpPr>
        <p:grpSpPr>
          <a:xfrm>
            <a:off x="8000382" y="4004977"/>
            <a:ext cx="2274300" cy="2274300"/>
            <a:chOff x="-1087568" y="-1126448"/>
            <a:chExt cx="2274300" cy="2274300"/>
          </a:xfrm>
        </p:grpSpPr>
        <p:sp>
          <p:nvSpPr>
            <p:cNvPr id="78" name="Google Shape;78;p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4"/>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12_1">
    <p:bg>
      <p:bgPr>
        <a:gradFill>
          <a:gsLst>
            <a:gs pos="0">
              <a:schemeClr val="dk2"/>
            </a:gs>
            <a:gs pos="100000">
              <a:schemeClr val="lt2"/>
            </a:gs>
          </a:gsLst>
          <a:lin ang="10801400" scaled="0"/>
        </a:gradFill>
      </p:bgPr>
    </p:bg>
    <p:spTree>
      <p:nvGrpSpPr>
        <p:cNvPr id="862" name="Shape 862"/>
        <p:cNvGrpSpPr/>
        <p:nvPr/>
      </p:nvGrpSpPr>
      <p:grpSpPr>
        <a:xfrm>
          <a:off x="0" y="0"/>
          <a:ext cx="0" cy="0"/>
          <a:chOff x="0" y="0"/>
          <a:chExt cx="0" cy="0"/>
        </a:xfrm>
      </p:grpSpPr>
      <p:sp>
        <p:nvSpPr>
          <p:cNvPr id="863" name="Google Shape;863;p31"/>
          <p:cNvSpPr txBox="1"/>
          <p:nvPr>
            <p:ph idx="1" type="subTitle"/>
          </p:nvPr>
        </p:nvSpPr>
        <p:spPr>
          <a:xfrm>
            <a:off x="914750"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4" name="Google Shape;864;p31"/>
          <p:cNvSpPr txBox="1"/>
          <p:nvPr>
            <p:ph idx="2" type="subTitle"/>
          </p:nvPr>
        </p:nvSpPr>
        <p:spPr>
          <a:xfrm>
            <a:off x="98570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5" name="Google Shape;865;p31"/>
          <p:cNvSpPr txBox="1"/>
          <p:nvPr>
            <p:ph idx="3" type="subTitle"/>
          </p:nvPr>
        </p:nvSpPr>
        <p:spPr>
          <a:xfrm>
            <a:off x="2189632" y="322495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6" name="Google Shape;866;p31"/>
          <p:cNvSpPr txBox="1"/>
          <p:nvPr>
            <p:ph idx="4" type="subTitle"/>
          </p:nvPr>
        </p:nvSpPr>
        <p:spPr>
          <a:xfrm>
            <a:off x="2260575" y="3953371"/>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7" name="Google Shape;867;p31"/>
          <p:cNvSpPr txBox="1"/>
          <p:nvPr>
            <p:ph idx="5" type="subTitle"/>
          </p:nvPr>
        </p:nvSpPr>
        <p:spPr>
          <a:xfrm>
            <a:off x="3464513"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8" name="Google Shape;868;p31"/>
          <p:cNvSpPr txBox="1"/>
          <p:nvPr>
            <p:ph idx="6" type="subTitle"/>
          </p:nvPr>
        </p:nvSpPr>
        <p:spPr>
          <a:xfrm>
            <a:off x="353545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9" name="Google Shape;869;p31"/>
          <p:cNvSpPr txBox="1"/>
          <p:nvPr>
            <p:ph idx="7" type="subTitle"/>
          </p:nvPr>
        </p:nvSpPr>
        <p:spPr>
          <a:xfrm>
            <a:off x="6014277"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0" name="Google Shape;870;p31"/>
          <p:cNvSpPr txBox="1"/>
          <p:nvPr>
            <p:ph idx="8" type="subTitle"/>
          </p:nvPr>
        </p:nvSpPr>
        <p:spPr>
          <a:xfrm>
            <a:off x="608520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1" name="Google Shape;871;p31"/>
          <p:cNvSpPr txBox="1"/>
          <p:nvPr>
            <p:ph idx="9" type="subTitle"/>
          </p:nvPr>
        </p:nvSpPr>
        <p:spPr>
          <a:xfrm>
            <a:off x="4739395" y="322495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2" name="Google Shape;872;p31"/>
          <p:cNvSpPr txBox="1"/>
          <p:nvPr>
            <p:ph idx="13" type="subTitle"/>
          </p:nvPr>
        </p:nvSpPr>
        <p:spPr>
          <a:xfrm>
            <a:off x="4810350" y="3953371"/>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3" name="Google Shape;873;p31"/>
          <p:cNvSpPr txBox="1"/>
          <p:nvPr>
            <p:ph type="title"/>
          </p:nvPr>
        </p:nvSpPr>
        <p:spPr>
          <a:xfrm>
            <a:off x="716800" y="453087"/>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4" name="Google Shape;874;p31"/>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31"/>
          <p:cNvGrpSpPr/>
          <p:nvPr/>
        </p:nvGrpSpPr>
        <p:grpSpPr>
          <a:xfrm>
            <a:off x="-1134868" y="-1133248"/>
            <a:ext cx="2274300" cy="2274300"/>
            <a:chOff x="-1087568" y="-1126448"/>
            <a:chExt cx="2274300" cy="2274300"/>
          </a:xfrm>
        </p:grpSpPr>
        <p:sp>
          <p:nvSpPr>
            <p:cNvPr id="883" name="Google Shape;883;p3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31"/>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31"/>
          <p:cNvGrpSpPr/>
          <p:nvPr/>
        </p:nvGrpSpPr>
        <p:grpSpPr>
          <a:xfrm>
            <a:off x="8020382" y="-1133248"/>
            <a:ext cx="2274300" cy="2274300"/>
            <a:chOff x="-1087568" y="-1126448"/>
            <a:chExt cx="2274300" cy="2274300"/>
          </a:xfrm>
        </p:grpSpPr>
        <p:sp>
          <p:nvSpPr>
            <p:cNvPr id="891" name="Google Shape;891;p3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31"/>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_1_1">
    <p:bg>
      <p:bgPr>
        <a:gradFill>
          <a:gsLst>
            <a:gs pos="0">
              <a:schemeClr val="dk2"/>
            </a:gs>
            <a:gs pos="100000">
              <a:schemeClr val="lt2"/>
            </a:gs>
          </a:gsLst>
          <a:lin ang="18900044" scaled="0"/>
        </a:gradFill>
      </p:bgPr>
    </p:bg>
    <p:spTree>
      <p:nvGrpSpPr>
        <p:cNvPr id="902" name="Shape 902"/>
        <p:cNvGrpSpPr/>
        <p:nvPr/>
      </p:nvGrpSpPr>
      <p:grpSpPr>
        <a:xfrm>
          <a:off x="0" y="0"/>
          <a:ext cx="0" cy="0"/>
          <a:chOff x="0" y="0"/>
          <a:chExt cx="0" cy="0"/>
        </a:xfrm>
      </p:grpSpPr>
      <p:sp>
        <p:nvSpPr>
          <p:cNvPr id="903" name="Google Shape;903;p32"/>
          <p:cNvSpPr txBox="1"/>
          <p:nvPr>
            <p:ph type="title"/>
          </p:nvPr>
        </p:nvSpPr>
        <p:spPr>
          <a:xfrm>
            <a:off x="781500" y="460250"/>
            <a:ext cx="7581000" cy="58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4" name="Google Shape;904;p32"/>
          <p:cNvSpPr txBox="1"/>
          <p:nvPr>
            <p:ph idx="1" type="subTitle"/>
          </p:nvPr>
        </p:nvSpPr>
        <p:spPr>
          <a:xfrm>
            <a:off x="4007525" y="13739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5" name="Google Shape;905;p32"/>
          <p:cNvSpPr txBox="1"/>
          <p:nvPr>
            <p:ph idx="2" type="subTitle"/>
          </p:nvPr>
        </p:nvSpPr>
        <p:spPr>
          <a:xfrm>
            <a:off x="4011025"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6" name="Google Shape;906;p32"/>
          <p:cNvSpPr txBox="1"/>
          <p:nvPr>
            <p:ph idx="3" type="subTitle"/>
          </p:nvPr>
        </p:nvSpPr>
        <p:spPr>
          <a:xfrm>
            <a:off x="4007525" y="3017127"/>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7" name="Google Shape;907;p32"/>
          <p:cNvSpPr txBox="1"/>
          <p:nvPr>
            <p:ph idx="4" type="subTitle"/>
          </p:nvPr>
        </p:nvSpPr>
        <p:spPr>
          <a:xfrm>
            <a:off x="4011013" y="3393777"/>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8" name="Google Shape;908;p32"/>
          <p:cNvSpPr txBox="1"/>
          <p:nvPr>
            <p:ph idx="5" type="subTitle"/>
          </p:nvPr>
        </p:nvSpPr>
        <p:spPr>
          <a:xfrm>
            <a:off x="6656650" y="13747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9" name="Google Shape;909;p32"/>
          <p:cNvSpPr txBox="1"/>
          <p:nvPr>
            <p:ph idx="6" type="subTitle"/>
          </p:nvPr>
        </p:nvSpPr>
        <p:spPr>
          <a:xfrm>
            <a:off x="6652513"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0" name="Google Shape;910;p32"/>
          <p:cNvSpPr txBox="1"/>
          <p:nvPr>
            <p:ph idx="7" type="subTitle"/>
          </p:nvPr>
        </p:nvSpPr>
        <p:spPr>
          <a:xfrm>
            <a:off x="6656650" y="3016824"/>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1" name="Google Shape;911;p32"/>
          <p:cNvSpPr txBox="1"/>
          <p:nvPr>
            <p:ph idx="8" type="subTitle"/>
          </p:nvPr>
        </p:nvSpPr>
        <p:spPr>
          <a:xfrm>
            <a:off x="6652513" y="33937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2" name="Google Shape;912;p32"/>
          <p:cNvSpPr txBox="1"/>
          <p:nvPr>
            <p:ph idx="9" type="subTitle"/>
          </p:nvPr>
        </p:nvSpPr>
        <p:spPr>
          <a:xfrm>
            <a:off x="1419225" y="13739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3" name="Google Shape;913;p32"/>
          <p:cNvSpPr txBox="1"/>
          <p:nvPr>
            <p:ph idx="13" type="subTitle"/>
          </p:nvPr>
        </p:nvSpPr>
        <p:spPr>
          <a:xfrm>
            <a:off x="1419213"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4" name="Google Shape;914;p32"/>
          <p:cNvSpPr txBox="1"/>
          <p:nvPr>
            <p:ph idx="14" type="subTitle"/>
          </p:nvPr>
        </p:nvSpPr>
        <p:spPr>
          <a:xfrm>
            <a:off x="1419225" y="3011025"/>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5" name="Google Shape;915;p32"/>
          <p:cNvSpPr txBox="1"/>
          <p:nvPr>
            <p:ph idx="15" type="subTitle"/>
          </p:nvPr>
        </p:nvSpPr>
        <p:spPr>
          <a:xfrm>
            <a:off x="1419213" y="3393777"/>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6" name="Google Shape;916;p32"/>
          <p:cNvSpPr/>
          <p:nvPr/>
        </p:nvSpPr>
        <p:spPr>
          <a:xfrm>
            <a:off x="8381513"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flipH="1">
            <a:off x="-7861" y="886905"/>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flipH="1">
            <a:off x="-5637"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rot="10800000">
            <a:off x="774734" y="-129596"/>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18632" y="4449387"/>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flipH="1" rot="970989">
            <a:off x="7737065" y="-208594"/>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rot="-900025">
            <a:off x="8519425" y="4489354"/>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32"/>
          <p:cNvGrpSpPr/>
          <p:nvPr/>
        </p:nvGrpSpPr>
        <p:grpSpPr>
          <a:xfrm flipH="1" rot="10800000">
            <a:off x="-1134868" y="4003656"/>
            <a:ext cx="2274300" cy="2274300"/>
            <a:chOff x="-1087568" y="-1126448"/>
            <a:chExt cx="2274300" cy="2274300"/>
          </a:xfrm>
        </p:grpSpPr>
        <p:sp>
          <p:nvSpPr>
            <p:cNvPr id="924" name="Google Shape;924;p3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32"/>
          <p:cNvSpPr/>
          <p:nvPr/>
        </p:nvSpPr>
        <p:spPr>
          <a:xfrm flipH="1" rot="10800000">
            <a:off x="8880475" y="1022021"/>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flipH="1" rot="10800000">
            <a:off x="8430249" y="212831"/>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rot="9094898">
            <a:off x="8518361" y="1521714"/>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32"/>
          <p:cNvGrpSpPr/>
          <p:nvPr/>
        </p:nvGrpSpPr>
        <p:grpSpPr>
          <a:xfrm flipH="1" rot="10800000">
            <a:off x="8020382" y="4003656"/>
            <a:ext cx="2274300" cy="2274300"/>
            <a:chOff x="-1087568" y="-1126448"/>
            <a:chExt cx="2274300" cy="2274300"/>
          </a:xfrm>
        </p:grpSpPr>
        <p:sp>
          <p:nvSpPr>
            <p:cNvPr id="932" name="Google Shape;932;p3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32"/>
          <p:cNvSpPr/>
          <p:nvPr/>
        </p:nvSpPr>
        <p:spPr>
          <a:xfrm flipH="1" rot="10800000">
            <a:off x="411875" y="254144"/>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flipH="1" rot="10800000">
            <a:off x="483400" y="4102691"/>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flipH="1" rot="10800000">
            <a:off x="805475" y="47525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flipH="1" rot="10800000">
            <a:off x="8705813" y="465620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flipH="1" rot="10800000">
            <a:off x="8614400" y="163814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flipH="1" rot="10800000">
            <a:off x="8854011" y="3943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flipH="1" rot="10800000">
            <a:off x="1683050" y="1368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flipH="1" rot="10800000">
            <a:off x="302463" y="229022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lt2"/>
            </a:gs>
            <a:gs pos="100000">
              <a:schemeClr val="dk2"/>
            </a:gs>
          </a:gsLst>
          <a:lin ang="10801400" scaled="0"/>
        </a:gradFill>
      </p:bgPr>
    </p:bg>
    <p:spTree>
      <p:nvGrpSpPr>
        <p:cNvPr id="944" name="Shape 944"/>
        <p:cNvGrpSpPr/>
        <p:nvPr/>
      </p:nvGrpSpPr>
      <p:grpSpPr>
        <a:xfrm>
          <a:off x="0" y="0"/>
          <a:ext cx="0" cy="0"/>
          <a:chOff x="0" y="0"/>
          <a:chExt cx="0" cy="0"/>
        </a:xfrm>
      </p:grpSpPr>
      <p:grpSp>
        <p:nvGrpSpPr>
          <p:cNvPr id="945" name="Google Shape;945;p33"/>
          <p:cNvGrpSpPr/>
          <p:nvPr/>
        </p:nvGrpSpPr>
        <p:grpSpPr>
          <a:xfrm flipH="1">
            <a:off x="5565608" y="-1031450"/>
            <a:ext cx="7194900" cy="7194900"/>
            <a:chOff x="-3604212" y="-1031450"/>
            <a:chExt cx="7194900" cy="7194900"/>
          </a:xfrm>
        </p:grpSpPr>
        <p:sp>
          <p:nvSpPr>
            <p:cNvPr id="946" name="Google Shape;946;p33"/>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33"/>
          <p:cNvSpPr/>
          <p:nvPr/>
        </p:nvSpPr>
        <p:spPr>
          <a:xfrm flipH="1">
            <a:off x="7007074"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flipH="1">
            <a:off x="8209576"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flipH="1">
            <a:off x="8571235"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flipH="1">
            <a:off x="8234769"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flipH="1">
            <a:off x="8644002"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flipH="1">
            <a:off x="7861729"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flipH="1">
            <a:off x="7726426"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flipH="1" rot="-947843">
            <a:off x="7116754"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flipH="1">
            <a:off x="-264362" y="705725"/>
            <a:ext cx="1099639" cy="3053761"/>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flipH="1" rot="2876189">
            <a:off x="16261" y="3858967"/>
            <a:ext cx="962943" cy="810279"/>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88D3">
              <a:alpha val="151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flipH="1" rot="929600">
            <a:off x="-243561" y="4093335"/>
            <a:ext cx="1145950" cy="1283284"/>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flipH="1">
            <a:off x="-43949" y="-128325"/>
            <a:ext cx="879234" cy="2018630"/>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txBox="1"/>
          <p:nvPr>
            <p:ph type="ctrTitle"/>
          </p:nvPr>
        </p:nvSpPr>
        <p:spPr>
          <a:xfrm>
            <a:off x="141850" y="789139"/>
            <a:ext cx="4940100" cy="7338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4" name="Google Shape;964;p33"/>
          <p:cNvSpPr txBox="1"/>
          <p:nvPr>
            <p:ph idx="1" type="subTitle"/>
          </p:nvPr>
        </p:nvSpPr>
        <p:spPr>
          <a:xfrm>
            <a:off x="871450" y="2320438"/>
            <a:ext cx="3480900" cy="11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5" name="Google Shape;965;p33"/>
          <p:cNvSpPr txBox="1"/>
          <p:nvPr/>
        </p:nvSpPr>
        <p:spPr>
          <a:xfrm>
            <a:off x="678550" y="3390038"/>
            <a:ext cx="3798300" cy="70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Barlow Light"/>
                <a:ea typeface="Barlow Light"/>
                <a:cs typeface="Barlow Light"/>
                <a:sym typeface="Barlow Light"/>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Light"/>
                <a:ea typeface="Barlow Light"/>
                <a:cs typeface="Barlow Light"/>
                <a:sym typeface="Barlow Light"/>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Light"/>
                <a:ea typeface="Barlow Light"/>
                <a:cs typeface="Barlow Light"/>
                <a:sym typeface="Barlow Light"/>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bg>
      <p:bgPr>
        <a:gradFill>
          <a:gsLst>
            <a:gs pos="0">
              <a:schemeClr val="dk2"/>
            </a:gs>
            <a:gs pos="100000">
              <a:schemeClr val="lt2"/>
            </a:gs>
          </a:gsLst>
          <a:lin ang="16198662" scaled="0"/>
        </a:gradFill>
      </p:bgPr>
    </p:bg>
    <p:spTree>
      <p:nvGrpSpPr>
        <p:cNvPr id="966" name="Shape 966"/>
        <p:cNvGrpSpPr/>
        <p:nvPr/>
      </p:nvGrpSpPr>
      <p:grpSpPr>
        <a:xfrm>
          <a:off x="0" y="0"/>
          <a:ext cx="0" cy="0"/>
          <a:chOff x="0" y="0"/>
          <a:chExt cx="0" cy="0"/>
        </a:xfrm>
      </p:grpSpPr>
      <p:sp>
        <p:nvSpPr>
          <p:cNvPr id="967" name="Google Shape;967;p34"/>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34"/>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4"/>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chemeClr val="dk2"/>
            </a:gs>
            <a:gs pos="100000">
              <a:schemeClr val="lt2"/>
            </a:gs>
          </a:gsLst>
          <a:lin ang="5400700" scaled="0"/>
        </a:gradFill>
      </p:bgPr>
    </p:bg>
    <p:spTree>
      <p:nvGrpSpPr>
        <p:cNvPr id="995" name="Shape 995"/>
        <p:cNvGrpSpPr/>
        <p:nvPr/>
      </p:nvGrpSpPr>
      <p:grpSpPr>
        <a:xfrm>
          <a:off x="0" y="0"/>
          <a:ext cx="0" cy="0"/>
          <a:chOff x="0" y="0"/>
          <a:chExt cx="0" cy="0"/>
        </a:xfrm>
      </p:grpSpPr>
      <p:sp>
        <p:nvSpPr>
          <p:cNvPr id="996" name="Google Shape;996;p35"/>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5"/>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gradFill>
          <a:gsLst>
            <a:gs pos="0">
              <a:schemeClr val="dk2"/>
            </a:gs>
            <a:gs pos="100000">
              <a:schemeClr val="lt2"/>
            </a:gs>
          </a:gsLst>
          <a:lin ang="18900732" scaled="0"/>
        </a:gradFill>
      </p:bgPr>
    </p:bg>
    <p:spTree>
      <p:nvGrpSpPr>
        <p:cNvPr id="1026" name="Shape 1026"/>
        <p:cNvGrpSpPr/>
        <p:nvPr/>
      </p:nvGrpSpPr>
      <p:grpSpPr>
        <a:xfrm>
          <a:off x="0" y="0"/>
          <a:ext cx="0" cy="0"/>
          <a:chOff x="0" y="0"/>
          <a:chExt cx="0" cy="0"/>
        </a:xfrm>
      </p:grpSpPr>
      <p:sp>
        <p:nvSpPr>
          <p:cNvPr id="1027" name="Google Shape;1027;p36"/>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9" name="Google Shape;1029;p36"/>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36"/>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2">
    <p:bg>
      <p:bgPr>
        <a:gradFill>
          <a:gsLst>
            <a:gs pos="0">
              <a:schemeClr val="dk2"/>
            </a:gs>
            <a:gs pos="100000">
              <a:schemeClr val="lt2"/>
            </a:gs>
          </a:gsLst>
          <a:lin ang="5400700" scaled="0"/>
        </a:gradFill>
      </p:bgPr>
    </p:bg>
    <p:spTree>
      <p:nvGrpSpPr>
        <p:cNvPr id="1060"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37"/>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100000">
              <a:schemeClr val="lt2"/>
            </a:gs>
          </a:gsLst>
          <a:lin ang="16200038" scaled="0"/>
        </a:gradFill>
      </p:bgPr>
    </p:bg>
    <p:spTree>
      <p:nvGrpSpPr>
        <p:cNvPr id="94" name="Shape 94"/>
        <p:cNvGrpSpPr/>
        <p:nvPr/>
      </p:nvGrpSpPr>
      <p:grpSpPr>
        <a:xfrm>
          <a:off x="0" y="0"/>
          <a:ext cx="0" cy="0"/>
          <a:chOff x="0" y="0"/>
          <a:chExt cx="0" cy="0"/>
        </a:xfrm>
      </p:grpSpPr>
      <p:sp>
        <p:nvSpPr>
          <p:cNvPr id="95" name="Google Shape;95;p5"/>
          <p:cNvSpPr txBox="1"/>
          <p:nvPr>
            <p:ph idx="1" type="subTitle"/>
          </p:nvPr>
        </p:nvSpPr>
        <p:spPr>
          <a:xfrm>
            <a:off x="1006338" y="2420600"/>
            <a:ext cx="32697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5"/>
          <p:cNvSpPr txBox="1"/>
          <p:nvPr>
            <p:ph idx="2" type="subTitle"/>
          </p:nvPr>
        </p:nvSpPr>
        <p:spPr>
          <a:xfrm>
            <a:off x="1272600" y="2800150"/>
            <a:ext cx="27372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5"/>
          <p:cNvSpPr txBox="1"/>
          <p:nvPr>
            <p:ph type="title"/>
          </p:nvPr>
        </p:nvSpPr>
        <p:spPr>
          <a:xfrm>
            <a:off x="716800" y="4572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5"/>
          <p:cNvSpPr txBox="1"/>
          <p:nvPr>
            <p:ph idx="3" type="subTitle"/>
          </p:nvPr>
        </p:nvSpPr>
        <p:spPr>
          <a:xfrm>
            <a:off x="4867963" y="2420600"/>
            <a:ext cx="32697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5"/>
          <p:cNvSpPr txBox="1"/>
          <p:nvPr>
            <p:ph idx="4" type="subTitle"/>
          </p:nvPr>
        </p:nvSpPr>
        <p:spPr>
          <a:xfrm>
            <a:off x="5134225" y="2800150"/>
            <a:ext cx="27372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5"/>
          <p:cNvSpPr/>
          <p:nvPr/>
        </p:nvSpPr>
        <p:spPr>
          <a:xfrm>
            <a:off x="1340206" y="260785"/>
            <a:ext cx="11424" cy="7332"/>
          </a:xfrm>
          <a:custGeom>
            <a:rect b="b" l="l" r="r" t="t"/>
            <a:pathLst>
              <a:path extrusionOk="0" h="129" w="201">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233578" y="226795"/>
            <a:ext cx="7900" cy="625"/>
          </a:xfrm>
          <a:custGeom>
            <a:rect b="b" l="l" r="r" t="t"/>
            <a:pathLst>
              <a:path extrusionOk="0" h="11" w="139">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328611" y="254419"/>
            <a:ext cx="8468" cy="4718"/>
          </a:xfrm>
          <a:custGeom>
            <a:rect b="b" l="l" r="r" t="t"/>
            <a:pathLst>
              <a:path extrusionOk="0" h="83" w="149">
                <a:moveTo>
                  <a:pt x="0" y="1"/>
                </a:moveTo>
                <a:cubicBezTo>
                  <a:pt x="51" y="26"/>
                  <a:pt x="97" y="52"/>
                  <a:pt x="148" y="82"/>
                </a:cubicBezTo>
                <a:cubicBezTo>
                  <a:pt x="102" y="52"/>
                  <a:pt x="51" y="2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352426" y="268344"/>
            <a:ext cx="10230" cy="7332"/>
          </a:xfrm>
          <a:custGeom>
            <a:rect b="b" l="l" r="r" t="t"/>
            <a:pathLst>
              <a:path extrusionOk="0" h="129" w="180">
                <a:moveTo>
                  <a:pt x="0" y="1"/>
                </a:moveTo>
                <a:cubicBezTo>
                  <a:pt x="62" y="47"/>
                  <a:pt x="118" y="88"/>
                  <a:pt x="179" y="129"/>
                </a:cubicBezTo>
                <a:cubicBezTo>
                  <a:pt x="118" y="88"/>
                  <a:pt x="57" y="42"/>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1261201" y="230319"/>
            <a:ext cx="7900" cy="1762"/>
          </a:xfrm>
          <a:custGeom>
            <a:rect b="b" l="l" r="r" t="t"/>
            <a:pathLst>
              <a:path extrusionOk="0" h="31" w="139">
                <a:moveTo>
                  <a:pt x="0" y="0"/>
                </a:moveTo>
                <a:cubicBezTo>
                  <a:pt x="46" y="5"/>
                  <a:pt x="97" y="21"/>
                  <a:pt x="138" y="31"/>
                </a:cubicBezTo>
                <a:cubicBezTo>
                  <a:pt x="97" y="21"/>
                  <a:pt x="46"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1247503" y="228273"/>
            <a:ext cx="7900" cy="909"/>
          </a:xfrm>
          <a:custGeom>
            <a:rect b="b" l="l" r="r" t="t"/>
            <a:pathLst>
              <a:path extrusionOk="0" h="16" w="139">
                <a:moveTo>
                  <a:pt x="1" y="0"/>
                </a:moveTo>
                <a:lnTo>
                  <a:pt x="139" y="16"/>
                </a:ln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274274" y="233218"/>
            <a:ext cx="11651" cy="3240"/>
          </a:xfrm>
          <a:custGeom>
            <a:rect b="b" l="l" r="r" t="t"/>
            <a:pathLst>
              <a:path extrusionOk="0" h="57" w="205">
                <a:moveTo>
                  <a:pt x="0" y="0"/>
                </a:moveTo>
                <a:cubicBezTo>
                  <a:pt x="72" y="21"/>
                  <a:pt x="133" y="41"/>
                  <a:pt x="205" y="56"/>
                </a:cubicBezTo>
                <a:cubicBezTo>
                  <a:pt x="138" y="41"/>
                  <a:pt x="72" y="21"/>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316959" y="248621"/>
            <a:ext cx="7332" cy="3524"/>
          </a:xfrm>
          <a:custGeom>
            <a:rect b="b" l="l" r="r" t="t"/>
            <a:pathLst>
              <a:path extrusionOk="0" h="62" w="129">
                <a:moveTo>
                  <a:pt x="1" y="0"/>
                </a:moveTo>
                <a:cubicBezTo>
                  <a:pt x="47" y="16"/>
                  <a:pt x="88" y="36"/>
                  <a:pt x="128" y="62"/>
                </a:cubicBezTo>
                <a:cubicBezTo>
                  <a:pt x="88" y="36"/>
                  <a:pt x="47"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290245" y="237879"/>
            <a:ext cx="9037" cy="3524"/>
          </a:xfrm>
          <a:custGeom>
            <a:rect b="b" l="l" r="r" t="t"/>
            <a:pathLst>
              <a:path extrusionOk="0" h="62" w="159">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304455" y="243108"/>
            <a:ext cx="7332" cy="2956"/>
          </a:xfrm>
          <a:custGeom>
            <a:rect b="b" l="l" r="r" t="t"/>
            <a:pathLst>
              <a:path extrusionOk="0" h="52" w="129">
                <a:moveTo>
                  <a:pt x="1" y="0"/>
                </a:moveTo>
                <a:cubicBezTo>
                  <a:pt x="42" y="21"/>
                  <a:pt x="88" y="36"/>
                  <a:pt x="129" y="51"/>
                </a:cubicBezTo>
                <a:cubicBezTo>
                  <a:pt x="88" y="36"/>
                  <a:pt x="42" y="21"/>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217266" y="225942"/>
            <a:ext cx="10230" cy="341"/>
          </a:xfrm>
          <a:custGeom>
            <a:rect b="b" l="l" r="r" t="t"/>
            <a:pathLst>
              <a:path extrusionOk="0" h="6" w="180">
                <a:moveTo>
                  <a:pt x="1" y="0"/>
                </a:moveTo>
                <a:cubicBezTo>
                  <a:pt x="62" y="0"/>
                  <a:pt x="119" y="0"/>
                  <a:pt x="180" y="6"/>
                </a:cubicBezTo>
                <a:cubicBezTo>
                  <a:pt x="119" y="0"/>
                  <a:pt x="62" y="0"/>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351573" y="268060"/>
            <a:ext cx="909" cy="341"/>
          </a:xfrm>
          <a:custGeom>
            <a:rect b="b" l="l" r="r" t="t"/>
            <a:pathLst>
              <a:path extrusionOk="0" h="6" w="16">
                <a:moveTo>
                  <a:pt x="0" y="1"/>
                </a:moveTo>
                <a:cubicBezTo>
                  <a:pt x="5" y="1"/>
                  <a:pt x="5" y="6"/>
                  <a:pt x="15" y="6"/>
                </a:cubicBezTo>
                <a:cubicBezTo>
                  <a:pt x="5" y="1"/>
                  <a:pt x="5"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312014" y="246291"/>
            <a:ext cx="5001" cy="2387"/>
          </a:xfrm>
          <a:custGeom>
            <a:rect b="b" l="l" r="r" t="t"/>
            <a:pathLst>
              <a:path extrusionOk="0" h="42" w="88">
                <a:moveTo>
                  <a:pt x="1" y="0"/>
                </a:moveTo>
                <a:cubicBezTo>
                  <a:pt x="31" y="16"/>
                  <a:pt x="57" y="26"/>
                  <a:pt x="88" y="41"/>
                </a:cubicBezTo>
                <a:cubicBezTo>
                  <a:pt x="57" y="26"/>
                  <a:pt x="31"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1324234" y="252088"/>
            <a:ext cx="5001" cy="2387"/>
          </a:xfrm>
          <a:custGeom>
            <a:rect b="b" l="l" r="r" t="t"/>
            <a:pathLst>
              <a:path extrusionOk="0" h="42" w="88">
                <a:moveTo>
                  <a:pt x="0" y="1"/>
                </a:moveTo>
                <a:cubicBezTo>
                  <a:pt x="26" y="11"/>
                  <a:pt x="52" y="26"/>
                  <a:pt x="87" y="41"/>
                </a:cubicBezTo>
                <a:cubicBezTo>
                  <a:pt x="52" y="26"/>
                  <a:pt x="26" y="1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1337023" y="259079"/>
            <a:ext cx="3240" cy="1762"/>
          </a:xfrm>
          <a:custGeom>
            <a:rect b="b" l="l" r="r" t="t"/>
            <a:pathLst>
              <a:path extrusionOk="0" h="31" w="57">
                <a:moveTo>
                  <a:pt x="0" y="0"/>
                </a:moveTo>
                <a:lnTo>
                  <a:pt x="0" y="0"/>
                </a:lnTo>
                <a:cubicBezTo>
                  <a:pt x="21" y="10"/>
                  <a:pt x="41" y="21"/>
                  <a:pt x="57" y="31"/>
                </a:cubicBezTo>
                <a:cubicBezTo>
                  <a:pt x="41" y="16"/>
                  <a:pt x="21"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362600" y="275619"/>
            <a:ext cx="2103" cy="2103"/>
          </a:xfrm>
          <a:custGeom>
            <a:rect b="b" l="l" r="r" t="t"/>
            <a:pathLst>
              <a:path extrusionOk="0" h="37" w="37">
                <a:moveTo>
                  <a:pt x="0" y="1"/>
                </a:moveTo>
                <a:cubicBezTo>
                  <a:pt x="11" y="16"/>
                  <a:pt x="21" y="26"/>
                  <a:pt x="36" y="36"/>
                </a:cubicBezTo>
                <a:cubicBezTo>
                  <a:pt x="21" y="21"/>
                  <a:pt x="11" y="1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1255347" y="229125"/>
            <a:ext cx="5854" cy="1250"/>
          </a:xfrm>
          <a:custGeom>
            <a:rect b="b" l="l" r="r" t="t"/>
            <a:pathLst>
              <a:path extrusionOk="0" h="22" w="103">
                <a:moveTo>
                  <a:pt x="1" y="1"/>
                </a:moveTo>
                <a:lnTo>
                  <a:pt x="1" y="1"/>
                </a:lnTo>
                <a:cubicBezTo>
                  <a:pt x="31" y="11"/>
                  <a:pt x="72" y="16"/>
                  <a:pt x="103" y="21"/>
                </a:cubicBezTo>
                <a:cubicBezTo>
                  <a:pt x="72" y="16"/>
                  <a:pt x="31" y="6"/>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241422" y="227363"/>
            <a:ext cx="6138" cy="682"/>
          </a:xfrm>
          <a:custGeom>
            <a:rect b="b" l="l" r="r" t="t"/>
            <a:pathLst>
              <a:path extrusionOk="0" h="12" w="108">
                <a:moveTo>
                  <a:pt x="0" y="1"/>
                </a:moveTo>
                <a:cubicBezTo>
                  <a:pt x="41" y="6"/>
                  <a:pt x="72" y="6"/>
                  <a:pt x="108" y="11"/>
                </a:cubicBezTo>
                <a:cubicBezTo>
                  <a:pt x="72" y="6"/>
                  <a:pt x="36"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227781" y="225942"/>
            <a:ext cx="5854" cy="341"/>
          </a:xfrm>
          <a:custGeom>
            <a:rect b="b" l="l" r="r" t="t"/>
            <a:pathLst>
              <a:path extrusionOk="0" h="6" w="103">
                <a:moveTo>
                  <a:pt x="0" y="0"/>
                </a:moveTo>
                <a:cubicBezTo>
                  <a:pt x="31" y="6"/>
                  <a:pt x="61" y="6"/>
                  <a:pt x="102" y="6"/>
                </a:cubicBezTo>
                <a:cubicBezTo>
                  <a:pt x="72" y="6"/>
                  <a:pt x="31" y="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1285869" y="236401"/>
            <a:ext cx="4433" cy="1535"/>
          </a:xfrm>
          <a:custGeom>
            <a:rect b="b" l="l" r="r" t="t"/>
            <a:pathLst>
              <a:path extrusionOk="0" h="27" w="78">
                <a:moveTo>
                  <a:pt x="1" y="0"/>
                </a:moveTo>
                <a:lnTo>
                  <a:pt x="1" y="0"/>
                </a:lnTo>
                <a:cubicBezTo>
                  <a:pt x="26" y="11"/>
                  <a:pt x="52" y="21"/>
                  <a:pt x="77" y="26"/>
                </a:cubicBezTo>
                <a:cubicBezTo>
                  <a:pt x="52" y="21"/>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1299510" y="241346"/>
            <a:ext cx="5286" cy="1819"/>
          </a:xfrm>
          <a:custGeom>
            <a:rect b="b" l="l" r="r" t="t"/>
            <a:pathLst>
              <a:path extrusionOk="0" h="32" w="93">
                <a:moveTo>
                  <a:pt x="1" y="0"/>
                </a:moveTo>
                <a:cubicBezTo>
                  <a:pt x="37" y="11"/>
                  <a:pt x="57" y="26"/>
                  <a:pt x="93" y="31"/>
                </a:cubicBezTo>
                <a:cubicBezTo>
                  <a:pt x="62" y="16"/>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1269045" y="232024"/>
            <a:ext cx="5570" cy="1250"/>
          </a:xfrm>
          <a:custGeom>
            <a:rect b="b" l="l" r="r" t="t"/>
            <a:pathLst>
              <a:path extrusionOk="0" h="22" w="98">
                <a:moveTo>
                  <a:pt x="0" y="1"/>
                </a:moveTo>
                <a:lnTo>
                  <a:pt x="97" y="21"/>
                </a:ln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5"/>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5"/>
          <p:cNvGrpSpPr/>
          <p:nvPr/>
        </p:nvGrpSpPr>
        <p:grpSpPr>
          <a:xfrm flipH="1">
            <a:off x="7951632" y="-1126448"/>
            <a:ext cx="2274300" cy="2274300"/>
            <a:chOff x="-1087568" y="-1126448"/>
            <a:chExt cx="2274300" cy="2274300"/>
          </a:xfrm>
        </p:grpSpPr>
        <p:sp>
          <p:nvSpPr>
            <p:cNvPr id="133" name="Google Shape;133;p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5"/>
          <p:cNvGrpSpPr/>
          <p:nvPr/>
        </p:nvGrpSpPr>
        <p:grpSpPr>
          <a:xfrm flipH="1">
            <a:off x="-1136318" y="4004977"/>
            <a:ext cx="2274300" cy="2274300"/>
            <a:chOff x="-1087568" y="-1126448"/>
            <a:chExt cx="2274300" cy="2274300"/>
          </a:xfrm>
        </p:grpSpPr>
        <p:sp>
          <p:nvSpPr>
            <p:cNvPr id="138" name="Google Shape;138;p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5"/>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100000">
              <a:schemeClr val="lt2"/>
            </a:gs>
          </a:gsLst>
          <a:lin ang="16200038" scaled="0"/>
        </a:gradFill>
      </p:bgPr>
    </p:bg>
    <p:spTree>
      <p:nvGrpSpPr>
        <p:cNvPr id="155" name="Shape 155"/>
        <p:cNvGrpSpPr/>
        <p:nvPr/>
      </p:nvGrpSpPr>
      <p:grpSpPr>
        <a:xfrm>
          <a:off x="0" y="0"/>
          <a:ext cx="0" cy="0"/>
          <a:chOff x="0" y="0"/>
          <a:chExt cx="0" cy="0"/>
        </a:xfrm>
      </p:grpSpPr>
      <p:sp>
        <p:nvSpPr>
          <p:cNvPr id="156" name="Google Shape;156;p6"/>
          <p:cNvSpPr txBox="1"/>
          <p:nvPr>
            <p:ph type="title"/>
          </p:nvPr>
        </p:nvSpPr>
        <p:spPr>
          <a:xfrm>
            <a:off x="716800" y="4565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6"/>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8441760" y="908819"/>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8378022" y="-116473"/>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flipH="1" rot="10800000">
            <a:off x="7833036" y="-107682"/>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flipH="1">
            <a:off x="8496218" y="4471301"/>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6"/>
          <p:cNvSpPr/>
          <p:nvPr/>
        </p:nvSpPr>
        <p:spPr>
          <a:xfrm rot="10800000">
            <a:off x="8648389" y="27605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rot="10800000">
            <a:off x="8615208" y="412460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rot="10800000">
            <a:off x="8183557" y="477446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rot="10800000">
            <a:off x="8817294" y="231213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100000">
              <a:schemeClr val="lt2"/>
            </a:gs>
          </a:gsLst>
          <a:lin ang="10801400" scaled="0"/>
        </a:gradFill>
      </p:bgPr>
    </p:bg>
    <p:spTree>
      <p:nvGrpSpPr>
        <p:cNvPr id="184" name="Shape 184"/>
        <p:cNvGrpSpPr/>
        <p:nvPr/>
      </p:nvGrpSpPr>
      <p:grpSpPr>
        <a:xfrm>
          <a:off x="0" y="0"/>
          <a:ext cx="0" cy="0"/>
          <a:chOff x="0" y="0"/>
          <a:chExt cx="0" cy="0"/>
        </a:xfrm>
      </p:grpSpPr>
      <p:sp>
        <p:nvSpPr>
          <p:cNvPr id="185" name="Google Shape;185;p7"/>
          <p:cNvSpPr txBox="1"/>
          <p:nvPr>
            <p:ph type="title"/>
          </p:nvPr>
        </p:nvSpPr>
        <p:spPr>
          <a:xfrm>
            <a:off x="678700" y="456775"/>
            <a:ext cx="3893400" cy="101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7"/>
          <p:cNvSpPr/>
          <p:nvPr/>
        </p:nvSpPr>
        <p:spPr>
          <a:xfrm flipH="1" rot="-194745">
            <a:off x="-190189"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rot="-10441822">
            <a:off x="-236933" y="3637813"/>
            <a:ext cx="1002677" cy="1615389"/>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rot="10800000">
            <a:off x="862061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10800000">
            <a:off x="8451926"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rot="10800000">
            <a:off x="8194650" y="-173562"/>
            <a:ext cx="95227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rot="10800000">
            <a:off x="8194660" y="467343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rot="10800000">
            <a:off x="269292" y="1948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10800000">
            <a:off x="8949721" y="2594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rot="10800000">
            <a:off x="8723321" y="48661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rot="10800000">
            <a:off x="204644" y="45142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rot="538783">
            <a:off x="72335" y="449102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rot="10800000">
            <a:off x="173759" y="1315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flipH="1" rot="5400000">
            <a:off x="8489677" y="312174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flipH="1">
            <a:off x="5386778" y="2351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flipH="1">
            <a:off x="6113838" y="260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7"/>
          <p:cNvGrpSpPr/>
          <p:nvPr/>
        </p:nvGrpSpPr>
        <p:grpSpPr>
          <a:xfrm rot="-5400000">
            <a:off x="5494129" y="-3584126"/>
            <a:ext cx="7174183" cy="7174183"/>
            <a:chOff x="-3791416" y="-1218645"/>
            <a:chExt cx="7569300" cy="7569300"/>
          </a:xfrm>
        </p:grpSpPr>
        <p:sp>
          <p:nvSpPr>
            <p:cNvPr id="202" name="Google Shape;202;p7"/>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100000">
              <a:schemeClr val="lt2"/>
            </a:gs>
          </a:gsLst>
          <a:lin ang="18900044" scaled="0"/>
        </a:gradFill>
      </p:bgPr>
    </p:bg>
    <p:spTree>
      <p:nvGrpSpPr>
        <p:cNvPr id="207" name="Shape 207"/>
        <p:cNvGrpSpPr/>
        <p:nvPr/>
      </p:nvGrpSpPr>
      <p:grpSpPr>
        <a:xfrm>
          <a:off x="0" y="0"/>
          <a:ext cx="0" cy="0"/>
          <a:chOff x="0" y="0"/>
          <a:chExt cx="0" cy="0"/>
        </a:xfrm>
      </p:grpSpPr>
      <p:sp>
        <p:nvSpPr>
          <p:cNvPr id="208" name="Google Shape;208;p8"/>
          <p:cNvSpPr txBox="1"/>
          <p:nvPr>
            <p:ph type="title"/>
          </p:nvPr>
        </p:nvSpPr>
        <p:spPr>
          <a:xfrm>
            <a:off x="1388100" y="1433250"/>
            <a:ext cx="6367800" cy="22770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9" name="Google Shape;209;p8"/>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2" name="Google Shape;232;p8"/>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100000">
              <a:schemeClr val="lt2"/>
            </a:gs>
          </a:gsLst>
          <a:lin ang="16200038" scaled="0"/>
        </a:gradFill>
      </p:bgPr>
    </p:bg>
    <p:spTree>
      <p:nvGrpSpPr>
        <p:cNvPr id="245" name="Shape 245"/>
        <p:cNvGrpSpPr/>
        <p:nvPr/>
      </p:nvGrpSpPr>
      <p:grpSpPr>
        <a:xfrm>
          <a:off x="0" y="0"/>
          <a:ext cx="0" cy="0"/>
          <a:chOff x="0" y="0"/>
          <a:chExt cx="0" cy="0"/>
        </a:xfrm>
      </p:grpSpPr>
      <p:sp>
        <p:nvSpPr>
          <p:cNvPr id="246" name="Google Shape;246;p9"/>
          <p:cNvSpPr txBox="1"/>
          <p:nvPr>
            <p:ph type="title"/>
          </p:nvPr>
        </p:nvSpPr>
        <p:spPr>
          <a:xfrm>
            <a:off x="4329650" y="1517175"/>
            <a:ext cx="4078800" cy="8145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0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7" name="Google Shape;247;p9"/>
          <p:cNvSpPr txBox="1"/>
          <p:nvPr>
            <p:ph idx="1" type="subTitle"/>
          </p:nvPr>
        </p:nvSpPr>
        <p:spPr>
          <a:xfrm>
            <a:off x="4329025" y="2200425"/>
            <a:ext cx="3859800" cy="14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8" name="Google Shape;248;p9"/>
          <p:cNvSpPr/>
          <p:nvPr/>
        </p:nvSpPr>
        <p:spPr>
          <a:xfrm rot="-5400000">
            <a:off x="1958929" y="-877893"/>
            <a:ext cx="649787" cy="1804495"/>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rot="-5400000">
            <a:off x="7723752" y="943010"/>
            <a:ext cx="1325793" cy="111560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rot="-5400000">
            <a:off x="3583353" y="-418831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rot="-5400000">
            <a:off x="259780" y="-730963"/>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flipH="1" rot="5400000">
            <a:off x="8299399" y="438522"/>
            <a:ext cx="73399" cy="7335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rot="-5400000">
            <a:off x="7253791" y="3286113"/>
            <a:ext cx="1308629" cy="363413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538088">
            <a:off x="8082029" y="3722830"/>
            <a:ext cx="1325784" cy="111559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flipH="1">
            <a:off x="2221599" y="3765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9"/>
          <p:cNvGrpSpPr/>
          <p:nvPr/>
        </p:nvGrpSpPr>
        <p:grpSpPr>
          <a:xfrm>
            <a:off x="-1461648" y="390277"/>
            <a:ext cx="4362945" cy="4362945"/>
            <a:chOff x="-3791416" y="-1218645"/>
            <a:chExt cx="7569300" cy="7569300"/>
          </a:xfrm>
        </p:grpSpPr>
        <p:sp>
          <p:nvSpPr>
            <p:cNvPr id="266" name="Google Shape;266;p9"/>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dk2"/>
            </a:gs>
            <a:gs pos="100000">
              <a:schemeClr val="lt2"/>
            </a:gs>
          </a:gsLst>
          <a:lin ang="18900732" scaled="0"/>
        </a:gradFill>
      </p:bgPr>
    </p:bg>
    <p:spTree>
      <p:nvGrpSpPr>
        <p:cNvPr id="271" name="Shape 271"/>
        <p:cNvGrpSpPr/>
        <p:nvPr/>
      </p:nvGrpSpPr>
      <p:grpSpPr>
        <a:xfrm>
          <a:off x="0" y="0"/>
          <a:ext cx="0" cy="0"/>
          <a:chOff x="0" y="0"/>
          <a:chExt cx="0" cy="0"/>
        </a:xfrm>
      </p:grpSpPr>
      <p:sp>
        <p:nvSpPr>
          <p:cNvPr id="272" name="Google Shape;272;p10"/>
          <p:cNvSpPr txBox="1"/>
          <p:nvPr>
            <p:ph type="title"/>
          </p:nvPr>
        </p:nvSpPr>
        <p:spPr>
          <a:xfrm>
            <a:off x="716800" y="3107900"/>
            <a:ext cx="2760900" cy="153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10"/>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flipH="1">
            <a:off x="3926949" y="1008173"/>
            <a:ext cx="119503"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30200"/>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38"/>
          <p:cNvSpPr txBox="1"/>
          <p:nvPr>
            <p:ph type="ctrTitle"/>
          </p:nvPr>
        </p:nvSpPr>
        <p:spPr>
          <a:xfrm>
            <a:off x="4587900" y="1457588"/>
            <a:ext cx="4424100" cy="24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Finding the composition of Trappist-1e</a:t>
            </a:r>
            <a:endParaRPr sz="5200"/>
          </a:p>
        </p:txBody>
      </p:sp>
      <p:grpSp>
        <p:nvGrpSpPr>
          <p:cNvPr id="1102" name="Google Shape;1102;p38"/>
          <p:cNvGrpSpPr/>
          <p:nvPr/>
        </p:nvGrpSpPr>
        <p:grpSpPr>
          <a:xfrm>
            <a:off x="-1412979" y="1264873"/>
            <a:ext cx="2812459" cy="2602251"/>
            <a:chOff x="4730175" y="1009275"/>
            <a:chExt cx="2967982" cy="2746149"/>
          </a:xfrm>
        </p:grpSpPr>
        <p:sp>
          <p:nvSpPr>
            <p:cNvPr id="1103" name="Google Shape;1103;p38"/>
            <p:cNvSpPr/>
            <p:nvPr/>
          </p:nvSpPr>
          <p:spPr>
            <a:xfrm>
              <a:off x="4730175" y="1009275"/>
              <a:ext cx="2879900" cy="2746149"/>
            </a:xfrm>
            <a:custGeom>
              <a:rect b="b" l="l" r="r" t="t"/>
              <a:pathLst>
                <a:path extrusionOk="0" h="42850" w="44937">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a:off x="5026584" y="1079196"/>
              <a:ext cx="2529726" cy="2495375"/>
            </a:xfrm>
            <a:custGeom>
              <a:rect b="b" l="l" r="r" t="t"/>
              <a:pathLst>
                <a:path extrusionOk="0" h="38937" w="39473">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5035300" y="1076824"/>
              <a:ext cx="2517229" cy="2476726"/>
            </a:xfrm>
            <a:custGeom>
              <a:rect b="b" l="l" r="r" t="t"/>
              <a:pathLst>
                <a:path extrusionOk="0" h="38646" w="39278">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5106566" y="1154180"/>
              <a:ext cx="2413471" cy="2344193"/>
            </a:xfrm>
            <a:custGeom>
              <a:rect b="b" l="l" r="r" t="t"/>
              <a:pathLst>
                <a:path extrusionOk="0" h="36578" w="37659">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4766769" y="1372980"/>
              <a:ext cx="2798317" cy="930166"/>
            </a:xfrm>
            <a:custGeom>
              <a:rect b="b" l="l" r="r" t="t"/>
              <a:pathLst>
                <a:path extrusionOk="0" h="14514" w="43664">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4766834" y="1371762"/>
              <a:ext cx="2794471" cy="929397"/>
            </a:xfrm>
            <a:custGeom>
              <a:rect b="b" l="l" r="r" t="t"/>
              <a:pathLst>
                <a:path extrusionOk="0" h="14502" w="43604">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5626836" y="2371999"/>
              <a:ext cx="1225545" cy="446369"/>
            </a:xfrm>
            <a:custGeom>
              <a:rect b="b" l="l" r="r" t="t"/>
              <a:pathLst>
                <a:path extrusionOk="0" h="6965" w="19123">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5626708" y="2473900"/>
              <a:ext cx="1225673" cy="344470"/>
            </a:xfrm>
            <a:custGeom>
              <a:rect b="b" l="l" r="r" t="t"/>
              <a:pathLst>
                <a:path extrusionOk="0" h="5375" w="19125">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4765808" y="2220685"/>
              <a:ext cx="1378714" cy="813142"/>
            </a:xfrm>
            <a:custGeom>
              <a:rect b="b" l="l" r="r" t="t"/>
              <a:pathLst>
                <a:path extrusionOk="0" h="12688" w="21513">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4765808" y="2219275"/>
              <a:ext cx="1378714" cy="814552"/>
            </a:xfrm>
            <a:custGeom>
              <a:rect b="b" l="l" r="r" t="t"/>
              <a:pathLst>
                <a:path extrusionOk="0" h="12710" w="21513">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6480879" y="2378280"/>
              <a:ext cx="1217278" cy="805580"/>
            </a:xfrm>
            <a:custGeom>
              <a:rect b="b" l="l" r="r" t="t"/>
              <a:pathLst>
                <a:path extrusionOk="0" h="12570" w="18994">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6478379" y="2378280"/>
              <a:ext cx="1219777" cy="805580"/>
            </a:xfrm>
            <a:custGeom>
              <a:rect b="b" l="l" r="r" t="t"/>
              <a:pathLst>
                <a:path extrusionOk="0" h="12570" w="19033">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p38"/>
          <p:cNvSpPr/>
          <p:nvPr/>
        </p:nvSpPr>
        <p:spPr>
          <a:xfrm>
            <a:off x="2768875" y="2501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p:nvPr/>
        </p:nvSpPr>
        <p:spPr>
          <a:xfrm>
            <a:off x="699130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1683850" y="6064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8279200" y="3586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2085475" y="1832325"/>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250075" y="2250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3073325" y="16750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1007400" y="396647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1958100" y="43909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2753888" y="4593825"/>
            <a:ext cx="220713" cy="294030"/>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561413" y="4530988"/>
            <a:ext cx="316817" cy="419709"/>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4785800" y="2829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a:off x="8483525" y="48878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a:off x="8825650" y="3773355"/>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2579100" y="3486930"/>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a:off x="4048400" y="46955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a:off x="5181325" y="320267"/>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2" name="Google Shape;1132;p38"/>
          <p:cNvPicPr preferRelativeResize="0"/>
          <p:nvPr/>
        </p:nvPicPr>
        <p:blipFill>
          <a:blip r:embed="rId3">
            <a:alphaModFix/>
          </a:blip>
          <a:stretch>
            <a:fillRect/>
          </a:stretch>
        </p:blipFill>
        <p:spPr>
          <a:xfrm>
            <a:off x="402775" y="1248537"/>
            <a:ext cx="3716803" cy="2787598"/>
          </a:xfrm>
          <a:prstGeom prst="rect">
            <a:avLst/>
          </a:prstGeom>
          <a:noFill/>
          <a:ln>
            <a:noFill/>
          </a:ln>
        </p:spPr>
      </p:pic>
      <p:sp>
        <p:nvSpPr>
          <p:cNvPr id="1133" name="Google Shape;1133;p38"/>
          <p:cNvSpPr txBox="1"/>
          <p:nvPr/>
        </p:nvSpPr>
        <p:spPr>
          <a:xfrm>
            <a:off x="4324875" y="3353638"/>
            <a:ext cx="4585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Barlow"/>
                <a:ea typeface="Barlow"/>
                <a:cs typeface="Barlow"/>
                <a:sym typeface="Barlow"/>
              </a:rPr>
              <a:t>Sydney Petz, Aiden Zelakiewicz, Justin Anderson</a:t>
            </a:r>
            <a:endParaRPr sz="1600">
              <a:solidFill>
                <a:srgbClr val="FFFFFF"/>
              </a:solidFill>
              <a:latin typeface="Barlow"/>
              <a:ea typeface="Barlow"/>
              <a:cs typeface="Barlow"/>
              <a:sym typeface="Barlow"/>
            </a:endParaRPr>
          </a:p>
        </p:txBody>
      </p:sp>
      <p:pic>
        <p:nvPicPr>
          <p:cNvPr id="1134" name="Google Shape;1134;p38"/>
          <p:cNvPicPr preferRelativeResize="0"/>
          <p:nvPr/>
        </p:nvPicPr>
        <p:blipFill rotWithShape="1">
          <a:blip r:embed="rId4">
            <a:alphaModFix/>
          </a:blip>
          <a:srcRect b="0" l="11480" r="8127" t="0"/>
          <a:stretch/>
        </p:blipFill>
        <p:spPr>
          <a:xfrm>
            <a:off x="1532024" y="1735050"/>
            <a:ext cx="390000" cy="5727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47"/>
          <p:cNvSpPr txBox="1"/>
          <p:nvPr>
            <p:ph idx="3" type="subTitle"/>
          </p:nvPr>
        </p:nvSpPr>
        <p:spPr>
          <a:xfrm>
            <a:off x="1511398" y="1615675"/>
            <a:ext cx="2658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Earth</a:t>
            </a:r>
            <a:endParaRPr/>
          </a:p>
        </p:txBody>
      </p:sp>
      <p:sp>
        <p:nvSpPr>
          <p:cNvPr id="1269" name="Google Shape;1269;p47"/>
          <p:cNvSpPr txBox="1"/>
          <p:nvPr>
            <p:ph idx="5" type="subTitle"/>
          </p:nvPr>
        </p:nvSpPr>
        <p:spPr>
          <a:xfrm>
            <a:off x="4974009" y="1550813"/>
            <a:ext cx="2658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Trappist-1e</a:t>
            </a:r>
            <a:endParaRPr/>
          </a:p>
        </p:txBody>
      </p:sp>
      <p:grpSp>
        <p:nvGrpSpPr>
          <p:cNvPr id="1270" name="Google Shape;1270;p47"/>
          <p:cNvGrpSpPr/>
          <p:nvPr/>
        </p:nvGrpSpPr>
        <p:grpSpPr>
          <a:xfrm>
            <a:off x="2575126" y="978120"/>
            <a:ext cx="531122" cy="572693"/>
            <a:chOff x="1756805" y="2586574"/>
            <a:chExt cx="391770" cy="391826"/>
          </a:xfrm>
        </p:grpSpPr>
        <p:sp>
          <p:nvSpPr>
            <p:cNvPr id="1271" name="Google Shape;1271;p47"/>
            <p:cNvSpPr/>
            <p:nvPr/>
          </p:nvSpPr>
          <p:spPr>
            <a:xfrm>
              <a:off x="1829633" y="2588689"/>
              <a:ext cx="316066" cy="366507"/>
            </a:xfrm>
            <a:custGeom>
              <a:rect b="b" l="l" r="r" t="t"/>
              <a:pathLst>
                <a:path extrusionOk="0" h="12999" w="11210">
                  <a:moveTo>
                    <a:pt x="5355" y="1"/>
                  </a:moveTo>
                  <a:cubicBezTo>
                    <a:pt x="2277" y="776"/>
                    <a:pt x="0" y="3560"/>
                    <a:pt x="0" y="6880"/>
                  </a:cubicBezTo>
                  <a:cubicBezTo>
                    <a:pt x="0" y="9487"/>
                    <a:pt x="1405" y="11764"/>
                    <a:pt x="3498" y="12998"/>
                  </a:cubicBezTo>
                  <a:lnTo>
                    <a:pt x="8085" y="12046"/>
                  </a:lnTo>
                  <a:lnTo>
                    <a:pt x="8860" y="12175"/>
                  </a:lnTo>
                  <a:cubicBezTo>
                    <a:pt x="10076" y="11139"/>
                    <a:pt x="10932" y="9692"/>
                    <a:pt x="11209" y="8051"/>
                  </a:cubicBezTo>
                  <a:lnTo>
                    <a:pt x="10964" y="7174"/>
                  </a:lnTo>
                  <a:lnTo>
                    <a:pt x="9662" y="3286"/>
                  </a:lnTo>
                  <a:lnTo>
                    <a:pt x="6883" y="816"/>
                  </a:lnTo>
                  <a:lnTo>
                    <a:pt x="6479" y="259"/>
                  </a:lnTo>
                  <a:cubicBezTo>
                    <a:pt x="6116" y="143"/>
                    <a:pt x="5742" y="57"/>
                    <a:pt x="53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7"/>
            <p:cNvSpPr/>
            <p:nvPr/>
          </p:nvSpPr>
          <p:spPr>
            <a:xfrm>
              <a:off x="1756805" y="2586574"/>
              <a:ext cx="234047" cy="383424"/>
            </a:xfrm>
            <a:custGeom>
              <a:rect b="b" l="l" r="r" t="t"/>
              <a:pathLst>
                <a:path extrusionOk="0" h="13599" w="8301">
                  <a:moveTo>
                    <a:pt x="6950" y="0"/>
                  </a:moveTo>
                  <a:cubicBezTo>
                    <a:pt x="5869" y="0"/>
                    <a:pt x="4846" y="245"/>
                    <a:pt x="3937" y="686"/>
                  </a:cubicBezTo>
                  <a:lnTo>
                    <a:pt x="3748" y="1004"/>
                  </a:lnTo>
                  <a:lnTo>
                    <a:pt x="3170" y="1437"/>
                  </a:lnTo>
                  <a:lnTo>
                    <a:pt x="2667" y="1477"/>
                  </a:lnTo>
                  <a:cubicBezTo>
                    <a:pt x="2371" y="1709"/>
                    <a:pt x="2094" y="1964"/>
                    <a:pt x="1841" y="2244"/>
                  </a:cubicBezTo>
                  <a:lnTo>
                    <a:pt x="1857" y="2664"/>
                  </a:lnTo>
                  <a:lnTo>
                    <a:pt x="1316" y="3511"/>
                  </a:lnTo>
                  <a:lnTo>
                    <a:pt x="913" y="3511"/>
                  </a:lnTo>
                  <a:cubicBezTo>
                    <a:pt x="334" y="4528"/>
                    <a:pt x="1" y="5702"/>
                    <a:pt x="1" y="6953"/>
                  </a:cubicBezTo>
                  <a:cubicBezTo>
                    <a:pt x="1" y="10084"/>
                    <a:pt x="2070" y="12726"/>
                    <a:pt x="4913" y="13598"/>
                  </a:cubicBezTo>
                  <a:lnTo>
                    <a:pt x="5530" y="13186"/>
                  </a:lnTo>
                  <a:lnTo>
                    <a:pt x="6286" y="13030"/>
                  </a:lnTo>
                  <a:cubicBezTo>
                    <a:pt x="4147" y="11839"/>
                    <a:pt x="2705" y="9562"/>
                    <a:pt x="2705" y="6945"/>
                  </a:cubicBezTo>
                  <a:cubicBezTo>
                    <a:pt x="2705" y="3573"/>
                    <a:pt x="5110" y="762"/>
                    <a:pt x="8301" y="132"/>
                  </a:cubicBezTo>
                  <a:cubicBezTo>
                    <a:pt x="7865" y="43"/>
                    <a:pt x="7410" y="0"/>
                    <a:pt x="6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7"/>
            <p:cNvSpPr/>
            <p:nvPr/>
          </p:nvSpPr>
          <p:spPr>
            <a:xfrm>
              <a:off x="1822584" y="2684326"/>
              <a:ext cx="258464" cy="292185"/>
            </a:xfrm>
            <a:custGeom>
              <a:rect b="b" l="l" r="r" t="t"/>
              <a:pathLst>
                <a:path extrusionOk="0" h="10363" w="9167">
                  <a:moveTo>
                    <a:pt x="2794" y="1"/>
                  </a:moveTo>
                  <a:cubicBezTo>
                    <a:pt x="2528" y="1"/>
                    <a:pt x="2186" y="39"/>
                    <a:pt x="1722" y="39"/>
                  </a:cubicBezTo>
                  <a:cubicBezTo>
                    <a:pt x="1630" y="39"/>
                    <a:pt x="1533" y="37"/>
                    <a:pt x="1432" y="34"/>
                  </a:cubicBezTo>
                  <a:cubicBezTo>
                    <a:pt x="1383" y="34"/>
                    <a:pt x="1337" y="28"/>
                    <a:pt x="1289" y="26"/>
                  </a:cubicBezTo>
                  <a:lnTo>
                    <a:pt x="858" y="187"/>
                  </a:lnTo>
                  <a:lnTo>
                    <a:pt x="0" y="2571"/>
                  </a:lnTo>
                  <a:lnTo>
                    <a:pt x="328" y="5385"/>
                  </a:lnTo>
                  <a:lnTo>
                    <a:pt x="1076" y="7196"/>
                  </a:lnTo>
                  <a:lnTo>
                    <a:pt x="1884" y="7820"/>
                  </a:lnTo>
                  <a:cubicBezTo>
                    <a:pt x="1937" y="7833"/>
                    <a:pt x="1997" y="7850"/>
                    <a:pt x="2053" y="7868"/>
                  </a:cubicBezTo>
                  <a:cubicBezTo>
                    <a:pt x="2540" y="8016"/>
                    <a:pt x="2610" y="8264"/>
                    <a:pt x="2588" y="8573"/>
                  </a:cubicBezTo>
                  <a:lnTo>
                    <a:pt x="2710" y="9085"/>
                  </a:lnTo>
                  <a:lnTo>
                    <a:pt x="4257" y="10007"/>
                  </a:lnTo>
                  <a:lnTo>
                    <a:pt x="5570" y="10363"/>
                  </a:lnTo>
                  <a:cubicBezTo>
                    <a:pt x="6909" y="10177"/>
                    <a:pt x="8123" y="9609"/>
                    <a:pt x="9105" y="8775"/>
                  </a:cubicBezTo>
                  <a:cubicBezTo>
                    <a:pt x="9153" y="8606"/>
                    <a:pt x="9167" y="8468"/>
                    <a:pt x="9143" y="8369"/>
                  </a:cubicBezTo>
                  <a:cubicBezTo>
                    <a:pt x="8935" y="7528"/>
                    <a:pt x="8714" y="6875"/>
                    <a:pt x="8160" y="6875"/>
                  </a:cubicBezTo>
                  <a:cubicBezTo>
                    <a:pt x="8067" y="6875"/>
                    <a:pt x="7964" y="6893"/>
                    <a:pt x="7851" y="6932"/>
                  </a:cubicBezTo>
                  <a:cubicBezTo>
                    <a:pt x="7569" y="7029"/>
                    <a:pt x="7415" y="7078"/>
                    <a:pt x="7265" y="7078"/>
                  </a:cubicBezTo>
                  <a:cubicBezTo>
                    <a:pt x="6997" y="7078"/>
                    <a:pt x="6744" y="6920"/>
                    <a:pt x="5793" y="6596"/>
                  </a:cubicBezTo>
                  <a:cubicBezTo>
                    <a:pt x="5573" y="6521"/>
                    <a:pt x="5389" y="6489"/>
                    <a:pt x="5234" y="6489"/>
                  </a:cubicBezTo>
                  <a:cubicBezTo>
                    <a:pt x="4344" y="6489"/>
                    <a:pt x="4374" y="7535"/>
                    <a:pt x="3659" y="7554"/>
                  </a:cubicBezTo>
                  <a:cubicBezTo>
                    <a:pt x="3647" y="7554"/>
                    <a:pt x="3635" y="7554"/>
                    <a:pt x="3623" y="7554"/>
                  </a:cubicBezTo>
                  <a:cubicBezTo>
                    <a:pt x="2893" y="7554"/>
                    <a:pt x="2977" y="6891"/>
                    <a:pt x="2191" y="6891"/>
                  </a:cubicBezTo>
                  <a:cubicBezTo>
                    <a:pt x="2121" y="6891"/>
                    <a:pt x="2044" y="6896"/>
                    <a:pt x="1959" y="6908"/>
                  </a:cubicBezTo>
                  <a:cubicBezTo>
                    <a:pt x="1900" y="6916"/>
                    <a:pt x="1842" y="6920"/>
                    <a:pt x="1787" y="6920"/>
                  </a:cubicBezTo>
                  <a:cubicBezTo>
                    <a:pt x="863" y="6920"/>
                    <a:pt x="542" y="5819"/>
                    <a:pt x="1647" y="5208"/>
                  </a:cubicBezTo>
                  <a:cubicBezTo>
                    <a:pt x="2820" y="4562"/>
                    <a:pt x="2438" y="4156"/>
                    <a:pt x="2796" y="3650"/>
                  </a:cubicBezTo>
                  <a:cubicBezTo>
                    <a:pt x="2911" y="3489"/>
                    <a:pt x="3125" y="3449"/>
                    <a:pt x="3368" y="3449"/>
                  </a:cubicBezTo>
                  <a:cubicBezTo>
                    <a:pt x="3621" y="3449"/>
                    <a:pt x="3906" y="3493"/>
                    <a:pt x="4140" y="3493"/>
                  </a:cubicBezTo>
                  <a:cubicBezTo>
                    <a:pt x="4385" y="3493"/>
                    <a:pt x="4574" y="3444"/>
                    <a:pt x="4614" y="3243"/>
                  </a:cubicBezTo>
                  <a:cubicBezTo>
                    <a:pt x="4735" y="2668"/>
                    <a:pt x="4593" y="2738"/>
                    <a:pt x="3920" y="2286"/>
                  </a:cubicBezTo>
                  <a:cubicBezTo>
                    <a:pt x="3250" y="1831"/>
                    <a:pt x="4014" y="1279"/>
                    <a:pt x="3632" y="513"/>
                  </a:cubicBezTo>
                  <a:cubicBezTo>
                    <a:pt x="3420" y="86"/>
                    <a:pt x="3192" y="1"/>
                    <a:pt x="2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7"/>
            <p:cNvSpPr/>
            <p:nvPr/>
          </p:nvSpPr>
          <p:spPr>
            <a:xfrm>
              <a:off x="1776598" y="2649900"/>
              <a:ext cx="99331" cy="254855"/>
            </a:xfrm>
            <a:custGeom>
              <a:rect b="b" l="l" r="r" t="t"/>
              <a:pathLst>
                <a:path extrusionOk="0" h="9039" w="3523">
                  <a:moveTo>
                    <a:pt x="1136" y="1"/>
                  </a:moveTo>
                  <a:cubicBezTo>
                    <a:pt x="781" y="386"/>
                    <a:pt x="469" y="808"/>
                    <a:pt x="211" y="1265"/>
                  </a:cubicBezTo>
                  <a:cubicBezTo>
                    <a:pt x="695" y="1855"/>
                    <a:pt x="835" y="2506"/>
                    <a:pt x="431" y="3534"/>
                  </a:cubicBezTo>
                  <a:cubicBezTo>
                    <a:pt x="1" y="4637"/>
                    <a:pt x="504" y="4801"/>
                    <a:pt x="1007" y="5484"/>
                  </a:cubicBezTo>
                  <a:cubicBezTo>
                    <a:pt x="1513" y="6165"/>
                    <a:pt x="1077" y="6980"/>
                    <a:pt x="1583" y="7962"/>
                  </a:cubicBezTo>
                  <a:cubicBezTo>
                    <a:pt x="2054" y="8882"/>
                    <a:pt x="2675" y="8812"/>
                    <a:pt x="3523" y="9038"/>
                  </a:cubicBezTo>
                  <a:cubicBezTo>
                    <a:pt x="3235" y="8680"/>
                    <a:pt x="2982" y="8296"/>
                    <a:pt x="2769" y="7884"/>
                  </a:cubicBezTo>
                  <a:cubicBezTo>
                    <a:pt x="2670" y="7776"/>
                    <a:pt x="2605" y="7642"/>
                    <a:pt x="2584" y="7494"/>
                  </a:cubicBezTo>
                  <a:cubicBezTo>
                    <a:pt x="2212" y="6641"/>
                    <a:pt x="2003" y="5699"/>
                    <a:pt x="2003" y="4707"/>
                  </a:cubicBezTo>
                  <a:cubicBezTo>
                    <a:pt x="2003" y="3445"/>
                    <a:pt x="2339" y="2264"/>
                    <a:pt x="2925" y="1247"/>
                  </a:cubicBezTo>
                  <a:cubicBezTo>
                    <a:pt x="2164" y="1169"/>
                    <a:pt x="1720" y="690"/>
                    <a:pt x="1489" y="321"/>
                  </a:cubicBezTo>
                  <a:cubicBezTo>
                    <a:pt x="1397" y="176"/>
                    <a:pt x="1273" y="68"/>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7"/>
            <p:cNvSpPr/>
            <p:nvPr/>
          </p:nvSpPr>
          <p:spPr>
            <a:xfrm>
              <a:off x="1892056" y="2926042"/>
              <a:ext cx="98654" cy="52358"/>
            </a:xfrm>
            <a:custGeom>
              <a:rect b="b" l="l" r="r" t="t"/>
              <a:pathLst>
                <a:path extrusionOk="0" h="1857" w="3499">
                  <a:moveTo>
                    <a:pt x="124" y="0"/>
                  </a:moveTo>
                  <a:cubicBezTo>
                    <a:pt x="103" y="286"/>
                    <a:pt x="1" y="625"/>
                    <a:pt x="71" y="993"/>
                  </a:cubicBezTo>
                  <a:cubicBezTo>
                    <a:pt x="100" y="1160"/>
                    <a:pt x="114" y="1351"/>
                    <a:pt x="114" y="1553"/>
                  </a:cubicBezTo>
                  <a:cubicBezTo>
                    <a:pt x="757" y="1749"/>
                    <a:pt x="1440" y="1857"/>
                    <a:pt x="2145" y="1857"/>
                  </a:cubicBezTo>
                  <a:cubicBezTo>
                    <a:pt x="2610" y="1857"/>
                    <a:pt x="3060" y="1808"/>
                    <a:pt x="3498" y="1725"/>
                  </a:cubicBezTo>
                  <a:cubicBezTo>
                    <a:pt x="2212" y="1469"/>
                    <a:pt x="1053" y="861"/>
                    <a:pt x="1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7"/>
            <p:cNvSpPr/>
            <p:nvPr/>
          </p:nvSpPr>
          <p:spPr>
            <a:xfrm>
              <a:off x="2005541" y="2595991"/>
              <a:ext cx="143033" cy="219695"/>
            </a:xfrm>
            <a:custGeom>
              <a:rect b="b" l="l" r="r" t="t"/>
              <a:pathLst>
                <a:path extrusionOk="0" h="7792" w="5073">
                  <a:moveTo>
                    <a:pt x="240" y="0"/>
                  </a:moveTo>
                  <a:lnTo>
                    <a:pt x="240" y="0"/>
                  </a:lnTo>
                  <a:cubicBezTo>
                    <a:pt x="92" y="339"/>
                    <a:pt x="1" y="885"/>
                    <a:pt x="598" y="1329"/>
                  </a:cubicBezTo>
                  <a:cubicBezTo>
                    <a:pt x="1548" y="2034"/>
                    <a:pt x="1922" y="2222"/>
                    <a:pt x="1642" y="2965"/>
                  </a:cubicBezTo>
                  <a:cubicBezTo>
                    <a:pt x="1362" y="3710"/>
                    <a:pt x="862" y="5384"/>
                    <a:pt x="2199" y="5720"/>
                  </a:cubicBezTo>
                  <a:cubicBezTo>
                    <a:pt x="3539" y="6056"/>
                    <a:pt x="3985" y="6242"/>
                    <a:pt x="4133" y="6764"/>
                  </a:cubicBezTo>
                  <a:cubicBezTo>
                    <a:pt x="4238" y="7130"/>
                    <a:pt x="4405" y="7644"/>
                    <a:pt x="4970" y="7792"/>
                  </a:cubicBezTo>
                  <a:cubicBezTo>
                    <a:pt x="5035" y="7412"/>
                    <a:pt x="5070" y="7022"/>
                    <a:pt x="5070" y="6621"/>
                  </a:cubicBezTo>
                  <a:cubicBezTo>
                    <a:pt x="5072" y="3516"/>
                    <a:pt x="3041" y="893"/>
                    <a:pt x="2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7"/>
            <p:cNvSpPr/>
            <p:nvPr/>
          </p:nvSpPr>
          <p:spPr>
            <a:xfrm>
              <a:off x="1912018" y="2613134"/>
              <a:ext cx="64059" cy="68176"/>
            </a:xfrm>
            <a:custGeom>
              <a:rect b="b" l="l" r="r" t="t"/>
              <a:pathLst>
                <a:path extrusionOk="0" h="2418" w="2272">
                  <a:moveTo>
                    <a:pt x="1389" y="0"/>
                  </a:moveTo>
                  <a:cubicBezTo>
                    <a:pt x="1302" y="0"/>
                    <a:pt x="1218" y="23"/>
                    <a:pt x="1144" y="75"/>
                  </a:cubicBezTo>
                  <a:cubicBezTo>
                    <a:pt x="816" y="307"/>
                    <a:pt x="735" y="807"/>
                    <a:pt x="267" y="936"/>
                  </a:cubicBezTo>
                  <a:cubicBezTo>
                    <a:pt x="35" y="998"/>
                    <a:pt x="0" y="1138"/>
                    <a:pt x="27" y="1259"/>
                  </a:cubicBezTo>
                  <a:cubicBezTo>
                    <a:pt x="54" y="1383"/>
                    <a:pt x="148" y="1483"/>
                    <a:pt x="269" y="1528"/>
                  </a:cubicBezTo>
                  <a:cubicBezTo>
                    <a:pt x="468" y="1598"/>
                    <a:pt x="848" y="1770"/>
                    <a:pt x="1047" y="2085"/>
                  </a:cubicBezTo>
                  <a:cubicBezTo>
                    <a:pt x="1217" y="2355"/>
                    <a:pt x="1392" y="2417"/>
                    <a:pt x="1547" y="2417"/>
                  </a:cubicBezTo>
                  <a:cubicBezTo>
                    <a:pt x="1647" y="2417"/>
                    <a:pt x="1739" y="2391"/>
                    <a:pt x="1816" y="2378"/>
                  </a:cubicBezTo>
                  <a:cubicBezTo>
                    <a:pt x="2015" y="2343"/>
                    <a:pt x="2271" y="1784"/>
                    <a:pt x="2085" y="1488"/>
                  </a:cubicBezTo>
                  <a:cubicBezTo>
                    <a:pt x="1902" y="1192"/>
                    <a:pt x="1889" y="748"/>
                    <a:pt x="1959" y="482"/>
                  </a:cubicBezTo>
                  <a:cubicBezTo>
                    <a:pt x="2013" y="273"/>
                    <a:pt x="1691" y="0"/>
                    <a:pt x="1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7"/>
            <p:cNvSpPr/>
            <p:nvPr/>
          </p:nvSpPr>
          <p:spPr>
            <a:xfrm>
              <a:off x="1831973" y="2606141"/>
              <a:ext cx="45704" cy="42152"/>
            </a:xfrm>
            <a:custGeom>
              <a:rect b="b" l="l" r="r" t="t"/>
              <a:pathLst>
                <a:path extrusionOk="0" h="1495" w="1621">
                  <a:moveTo>
                    <a:pt x="1271" y="1"/>
                  </a:moveTo>
                  <a:cubicBezTo>
                    <a:pt x="816" y="218"/>
                    <a:pt x="391" y="485"/>
                    <a:pt x="1" y="789"/>
                  </a:cubicBezTo>
                  <a:cubicBezTo>
                    <a:pt x="146" y="878"/>
                    <a:pt x="294" y="1001"/>
                    <a:pt x="396" y="1163"/>
                  </a:cubicBezTo>
                  <a:cubicBezTo>
                    <a:pt x="565" y="1433"/>
                    <a:pt x="739" y="1495"/>
                    <a:pt x="895" y="1495"/>
                  </a:cubicBezTo>
                  <a:cubicBezTo>
                    <a:pt x="995" y="1495"/>
                    <a:pt x="1088" y="1469"/>
                    <a:pt x="1166" y="1456"/>
                  </a:cubicBezTo>
                  <a:cubicBezTo>
                    <a:pt x="1365" y="1421"/>
                    <a:pt x="1621" y="862"/>
                    <a:pt x="1435" y="566"/>
                  </a:cubicBezTo>
                  <a:cubicBezTo>
                    <a:pt x="1333" y="404"/>
                    <a:pt x="1284" y="194"/>
                    <a:pt x="12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7"/>
            <p:cNvSpPr/>
            <p:nvPr/>
          </p:nvSpPr>
          <p:spPr>
            <a:xfrm>
              <a:off x="1891380" y="2611752"/>
              <a:ext cx="15282" cy="16128"/>
            </a:xfrm>
            <a:custGeom>
              <a:rect b="b" l="l" r="r" t="t"/>
              <a:pathLst>
                <a:path extrusionOk="0" h="572" w="542">
                  <a:moveTo>
                    <a:pt x="237" y="1"/>
                  </a:moveTo>
                  <a:cubicBezTo>
                    <a:pt x="208" y="1"/>
                    <a:pt x="179" y="7"/>
                    <a:pt x="151" y="19"/>
                  </a:cubicBezTo>
                  <a:cubicBezTo>
                    <a:pt x="46" y="65"/>
                    <a:pt x="0" y="192"/>
                    <a:pt x="46" y="294"/>
                  </a:cubicBezTo>
                  <a:lnTo>
                    <a:pt x="113" y="447"/>
                  </a:lnTo>
                  <a:cubicBezTo>
                    <a:pt x="151" y="523"/>
                    <a:pt x="224" y="571"/>
                    <a:pt x="307" y="571"/>
                  </a:cubicBezTo>
                  <a:cubicBezTo>
                    <a:pt x="334" y="571"/>
                    <a:pt x="364" y="563"/>
                    <a:pt x="391" y="550"/>
                  </a:cubicBezTo>
                  <a:cubicBezTo>
                    <a:pt x="493" y="504"/>
                    <a:pt x="541" y="377"/>
                    <a:pt x="493" y="275"/>
                  </a:cubicBezTo>
                  <a:lnTo>
                    <a:pt x="426" y="124"/>
                  </a:lnTo>
                  <a:cubicBezTo>
                    <a:pt x="392" y="47"/>
                    <a:pt x="316" y="1"/>
                    <a:pt x="2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7"/>
            <p:cNvSpPr/>
            <p:nvPr/>
          </p:nvSpPr>
          <p:spPr>
            <a:xfrm>
              <a:off x="1950928" y="2702568"/>
              <a:ext cx="38120" cy="31184"/>
            </a:xfrm>
            <a:custGeom>
              <a:rect b="b" l="l" r="r" t="t"/>
              <a:pathLst>
                <a:path extrusionOk="0" h="1106" w="1352">
                  <a:moveTo>
                    <a:pt x="913" y="1"/>
                  </a:moveTo>
                  <a:cubicBezTo>
                    <a:pt x="870" y="1"/>
                    <a:pt x="827" y="11"/>
                    <a:pt x="786" y="32"/>
                  </a:cubicBezTo>
                  <a:lnTo>
                    <a:pt x="200" y="342"/>
                  </a:lnTo>
                  <a:cubicBezTo>
                    <a:pt x="46" y="423"/>
                    <a:pt x="1" y="616"/>
                    <a:pt x="92" y="759"/>
                  </a:cubicBezTo>
                  <a:cubicBezTo>
                    <a:pt x="92" y="759"/>
                    <a:pt x="92" y="764"/>
                    <a:pt x="95" y="764"/>
                  </a:cubicBezTo>
                  <a:cubicBezTo>
                    <a:pt x="269" y="1041"/>
                    <a:pt x="447" y="1106"/>
                    <a:pt x="607" y="1106"/>
                  </a:cubicBezTo>
                  <a:cubicBezTo>
                    <a:pt x="711" y="1106"/>
                    <a:pt x="807" y="1078"/>
                    <a:pt x="888" y="1063"/>
                  </a:cubicBezTo>
                  <a:cubicBezTo>
                    <a:pt x="1090" y="1025"/>
                    <a:pt x="1351" y="447"/>
                    <a:pt x="1160" y="140"/>
                  </a:cubicBezTo>
                  <a:cubicBezTo>
                    <a:pt x="1104" y="52"/>
                    <a:pt x="1009" y="1"/>
                    <a:pt x="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47"/>
          <p:cNvGrpSpPr/>
          <p:nvPr/>
        </p:nvGrpSpPr>
        <p:grpSpPr>
          <a:xfrm>
            <a:off x="5980001" y="978120"/>
            <a:ext cx="531122" cy="572693"/>
            <a:chOff x="1756805" y="2586574"/>
            <a:chExt cx="391770" cy="391826"/>
          </a:xfrm>
        </p:grpSpPr>
        <p:sp>
          <p:nvSpPr>
            <p:cNvPr id="1282" name="Google Shape;1282;p47"/>
            <p:cNvSpPr/>
            <p:nvPr/>
          </p:nvSpPr>
          <p:spPr>
            <a:xfrm>
              <a:off x="1829633" y="2588689"/>
              <a:ext cx="316066" cy="366507"/>
            </a:xfrm>
            <a:custGeom>
              <a:rect b="b" l="l" r="r" t="t"/>
              <a:pathLst>
                <a:path extrusionOk="0" h="12999" w="11210">
                  <a:moveTo>
                    <a:pt x="5355" y="1"/>
                  </a:moveTo>
                  <a:cubicBezTo>
                    <a:pt x="2277" y="776"/>
                    <a:pt x="0" y="3560"/>
                    <a:pt x="0" y="6880"/>
                  </a:cubicBezTo>
                  <a:cubicBezTo>
                    <a:pt x="0" y="9487"/>
                    <a:pt x="1405" y="11764"/>
                    <a:pt x="3498" y="12998"/>
                  </a:cubicBezTo>
                  <a:lnTo>
                    <a:pt x="8085" y="12046"/>
                  </a:lnTo>
                  <a:lnTo>
                    <a:pt x="8860" y="12175"/>
                  </a:lnTo>
                  <a:cubicBezTo>
                    <a:pt x="10076" y="11139"/>
                    <a:pt x="10932" y="9692"/>
                    <a:pt x="11209" y="8051"/>
                  </a:cubicBezTo>
                  <a:lnTo>
                    <a:pt x="10964" y="7174"/>
                  </a:lnTo>
                  <a:lnTo>
                    <a:pt x="9662" y="3286"/>
                  </a:lnTo>
                  <a:lnTo>
                    <a:pt x="6883" y="816"/>
                  </a:lnTo>
                  <a:lnTo>
                    <a:pt x="6479" y="259"/>
                  </a:lnTo>
                  <a:cubicBezTo>
                    <a:pt x="6116" y="143"/>
                    <a:pt x="5742" y="57"/>
                    <a:pt x="53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7"/>
            <p:cNvSpPr/>
            <p:nvPr/>
          </p:nvSpPr>
          <p:spPr>
            <a:xfrm>
              <a:off x="1756805" y="2586574"/>
              <a:ext cx="234047" cy="383424"/>
            </a:xfrm>
            <a:custGeom>
              <a:rect b="b" l="l" r="r" t="t"/>
              <a:pathLst>
                <a:path extrusionOk="0" h="13599" w="8301">
                  <a:moveTo>
                    <a:pt x="6950" y="0"/>
                  </a:moveTo>
                  <a:cubicBezTo>
                    <a:pt x="5869" y="0"/>
                    <a:pt x="4846" y="245"/>
                    <a:pt x="3937" y="686"/>
                  </a:cubicBezTo>
                  <a:lnTo>
                    <a:pt x="3748" y="1004"/>
                  </a:lnTo>
                  <a:lnTo>
                    <a:pt x="3170" y="1437"/>
                  </a:lnTo>
                  <a:lnTo>
                    <a:pt x="2667" y="1477"/>
                  </a:lnTo>
                  <a:cubicBezTo>
                    <a:pt x="2371" y="1709"/>
                    <a:pt x="2094" y="1964"/>
                    <a:pt x="1841" y="2244"/>
                  </a:cubicBezTo>
                  <a:lnTo>
                    <a:pt x="1857" y="2664"/>
                  </a:lnTo>
                  <a:lnTo>
                    <a:pt x="1316" y="3511"/>
                  </a:lnTo>
                  <a:lnTo>
                    <a:pt x="913" y="3511"/>
                  </a:lnTo>
                  <a:cubicBezTo>
                    <a:pt x="334" y="4528"/>
                    <a:pt x="1" y="5702"/>
                    <a:pt x="1" y="6953"/>
                  </a:cubicBezTo>
                  <a:cubicBezTo>
                    <a:pt x="1" y="10084"/>
                    <a:pt x="2070" y="12726"/>
                    <a:pt x="4913" y="13598"/>
                  </a:cubicBezTo>
                  <a:lnTo>
                    <a:pt x="5530" y="13186"/>
                  </a:lnTo>
                  <a:lnTo>
                    <a:pt x="6286" y="13030"/>
                  </a:lnTo>
                  <a:cubicBezTo>
                    <a:pt x="4147" y="11839"/>
                    <a:pt x="2705" y="9562"/>
                    <a:pt x="2705" y="6945"/>
                  </a:cubicBezTo>
                  <a:cubicBezTo>
                    <a:pt x="2705" y="3573"/>
                    <a:pt x="5110" y="762"/>
                    <a:pt x="8301" y="132"/>
                  </a:cubicBezTo>
                  <a:cubicBezTo>
                    <a:pt x="7865" y="43"/>
                    <a:pt x="7410" y="0"/>
                    <a:pt x="6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7"/>
            <p:cNvSpPr/>
            <p:nvPr/>
          </p:nvSpPr>
          <p:spPr>
            <a:xfrm>
              <a:off x="1822584" y="2684326"/>
              <a:ext cx="258464" cy="292185"/>
            </a:xfrm>
            <a:custGeom>
              <a:rect b="b" l="l" r="r" t="t"/>
              <a:pathLst>
                <a:path extrusionOk="0" h="10363" w="9167">
                  <a:moveTo>
                    <a:pt x="2794" y="1"/>
                  </a:moveTo>
                  <a:cubicBezTo>
                    <a:pt x="2528" y="1"/>
                    <a:pt x="2186" y="39"/>
                    <a:pt x="1722" y="39"/>
                  </a:cubicBezTo>
                  <a:cubicBezTo>
                    <a:pt x="1630" y="39"/>
                    <a:pt x="1533" y="37"/>
                    <a:pt x="1432" y="34"/>
                  </a:cubicBezTo>
                  <a:cubicBezTo>
                    <a:pt x="1383" y="34"/>
                    <a:pt x="1337" y="28"/>
                    <a:pt x="1289" y="26"/>
                  </a:cubicBezTo>
                  <a:lnTo>
                    <a:pt x="858" y="187"/>
                  </a:lnTo>
                  <a:lnTo>
                    <a:pt x="0" y="2571"/>
                  </a:lnTo>
                  <a:lnTo>
                    <a:pt x="328" y="5385"/>
                  </a:lnTo>
                  <a:lnTo>
                    <a:pt x="1076" y="7196"/>
                  </a:lnTo>
                  <a:lnTo>
                    <a:pt x="1884" y="7820"/>
                  </a:lnTo>
                  <a:cubicBezTo>
                    <a:pt x="1937" y="7833"/>
                    <a:pt x="1997" y="7850"/>
                    <a:pt x="2053" y="7868"/>
                  </a:cubicBezTo>
                  <a:cubicBezTo>
                    <a:pt x="2540" y="8016"/>
                    <a:pt x="2610" y="8264"/>
                    <a:pt x="2588" y="8573"/>
                  </a:cubicBezTo>
                  <a:lnTo>
                    <a:pt x="2710" y="9085"/>
                  </a:lnTo>
                  <a:lnTo>
                    <a:pt x="4257" y="10007"/>
                  </a:lnTo>
                  <a:lnTo>
                    <a:pt x="5570" y="10363"/>
                  </a:lnTo>
                  <a:cubicBezTo>
                    <a:pt x="6909" y="10177"/>
                    <a:pt x="8123" y="9609"/>
                    <a:pt x="9105" y="8775"/>
                  </a:cubicBezTo>
                  <a:cubicBezTo>
                    <a:pt x="9153" y="8606"/>
                    <a:pt x="9167" y="8468"/>
                    <a:pt x="9143" y="8369"/>
                  </a:cubicBezTo>
                  <a:cubicBezTo>
                    <a:pt x="8935" y="7528"/>
                    <a:pt x="8714" y="6875"/>
                    <a:pt x="8160" y="6875"/>
                  </a:cubicBezTo>
                  <a:cubicBezTo>
                    <a:pt x="8067" y="6875"/>
                    <a:pt x="7964" y="6893"/>
                    <a:pt x="7851" y="6932"/>
                  </a:cubicBezTo>
                  <a:cubicBezTo>
                    <a:pt x="7569" y="7029"/>
                    <a:pt x="7415" y="7078"/>
                    <a:pt x="7265" y="7078"/>
                  </a:cubicBezTo>
                  <a:cubicBezTo>
                    <a:pt x="6997" y="7078"/>
                    <a:pt x="6744" y="6920"/>
                    <a:pt x="5793" y="6596"/>
                  </a:cubicBezTo>
                  <a:cubicBezTo>
                    <a:pt x="5573" y="6521"/>
                    <a:pt x="5389" y="6489"/>
                    <a:pt x="5234" y="6489"/>
                  </a:cubicBezTo>
                  <a:cubicBezTo>
                    <a:pt x="4344" y="6489"/>
                    <a:pt x="4374" y="7535"/>
                    <a:pt x="3659" y="7554"/>
                  </a:cubicBezTo>
                  <a:cubicBezTo>
                    <a:pt x="3647" y="7554"/>
                    <a:pt x="3635" y="7554"/>
                    <a:pt x="3623" y="7554"/>
                  </a:cubicBezTo>
                  <a:cubicBezTo>
                    <a:pt x="2893" y="7554"/>
                    <a:pt x="2977" y="6891"/>
                    <a:pt x="2191" y="6891"/>
                  </a:cubicBezTo>
                  <a:cubicBezTo>
                    <a:pt x="2121" y="6891"/>
                    <a:pt x="2044" y="6896"/>
                    <a:pt x="1959" y="6908"/>
                  </a:cubicBezTo>
                  <a:cubicBezTo>
                    <a:pt x="1900" y="6916"/>
                    <a:pt x="1842" y="6920"/>
                    <a:pt x="1787" y="6920"/>
                  </a:cubicBezTo>
                  <a:cubicBezTo>
                    <a:pt x="863" y="6920"/>
                    <a:pt x="542" y="5819"/>
                    <a:pt x="1647" y="5208"/>
                  </a:cubicBezTo>
                  <a:cubicBezTo>
                    <a:pt x="2820" y="4562"/>
                    <a:pt x="2438" y="4156"/>
                    <a:pt x="2796" y="3650"/>
                  </a:cubicBezTo>
                  <a:cubicBezTo>
                    <a:pt x="2911" y="3489"/>
                    <a:pt x="3125" y="3449"/>
                    <a:pt x="3368" y="3449"/>
                  </a:cubicBezTo>
                  <a:cubicBezTo>
                    <a:pt x="3621" y="3449"/>
                    <a:pt x="3906" y="3493"/>
                    <a:pt x="4140" y="3493"/>
                  </a:cubicBezTo>
                  <a:cubicBezTo>
                    <a:pt x="4385" y="3493"/>
                    <a:pt x="4574" y="3444"/>
                    <a:pt x="4614" y="3243"/>
                  </a:cubicBezTo>
                  <a:cubicBezTo>
                    <a:pt x="4735" y="2668"/>
                    <a:pt x="4593" y="2738"/>
                    <a:pt x="3920" y="2286"/>
                  </a:cubicBezTo>
                  <a:cubicBezTo>
                    <a:pt x="3250" y="1831"/>
                    <a:pt x="4014" y="1279"/>
                    <a:pt x="3632" y="513"/>
                  </a:cubicBezTo>
                  <a:cubicBezTo>
                    <a:pt x="3420" y="86"/>
                    <a:pt x="3192" y="1"/>
                    <a:pt x="2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a:off x="1776598" y="2649900"/>
              <a:ext cx="99331" cy="254855"/>
            </a:xfrm>
            <a:custGeom>
              <a:rect b="b" l="l" r="r" t="t"/>
              <a:pathLst>
                <a:path extrusionOk="0" h="9039" w="3523">
                  <a:moveTo>
                    <a:pt x="1136" y="1"/>
                  </a:moveTo>
                  <a:cubicBezTo>
                    <a:pt x="781" y="386"/>
                    <a:pt x="469" y="808"/>
                    <a:pt x="211" y="1265"/>
                  </a:cubicBezTo>
                  <a:cubicBezTo>
                    <a:pt x="695" y="1855"/>
                    <a:pt x="835" y="2506"/>
                    <a:pt x="431" y="3534"/>
                  </a:cubicBezTo>
                  <a:cubicBezTo>
                    <a:pt x="1" y="4637"/>
                    <a:pt x="504" y="4801"/>
                    <a:pt x="1007" y="5484"/>
                  </a:cubicBezTo>
                  <a:cubicBezTo>
                    <a:pt x="1513" y="6165"/>
                    <a:pt x="1077" y="6980"/>
                    <a:pt x="1583" y="7962"/>
                  </a:cubicBezTo>
                  <a:cubicBezTo>
                    <a:pt x="2054" y="8882"/>
                    <a:pt x="2675" y="8812"/>
                    <a:pt x="3523" y="9038"/>
                  </a:cubicBezTo>
                  <a:cubicBezTo>
                    <a:pt x="3235" y="8680"/>
                    <a:pt x="2982" y="8296"/>
                    <a:pt x="2769" y="7884"/>
                  </a:cubicBezTo>
                  <a:cubicBezTo>
                    <a:pt x="2670" y="7776"/>
                    <a:pt x="2605" y="7642"/>
                    <a:pt x="2584" y="7494"/>
                  </a:cubicBezTo>
                  <a:cubicBezTo>
                    <a:pt x="2212" y="6641"/>
                    <a:pt x="2003" y="5699"/>
                    <a:pt x="2003" y="4707"/>
                  </a:cubicBezTo>
                  <a:cubicBezTo>
                    <a:pt x="2003" y="3445"/>
                    <a:pt x="2339" y="2264"/>
                    <a:pt x="2925" y="1247"/>
                  </a:cubicBezTo>
                  <a:cubicBezTo>
                    <a:pt x="2164" y="1169"/>
                    <a:pt x="1720" y="690"/>
                    <a:pt x="1489" y="321"/>
                  </a:cubicBezTo>
                  <a:cubicBezTo>
                    <a:pt x="1397" y="176"/>
                    <a:pt x="1273" y="68"/>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1892056" y="2926042"/>
              <a:ext cx="98654" cy="52358"/>
            </a:xfrm>
            <a:custGeom>
              <a:rect b="b" l="l" r="r" t="t"/>
              <a:pathLst>
                <a:path extrusionOk="0" h="1857" w="3499">
                  <a:moveTo>
                    <a:pt x="124" y="0"/>
                  </a:moveTo>
                  <a:cubicBezTo>
                    <a:pt x="103" y="286"/>
                    <a:pt x="1" y="625"/>
                    <a:pt x="71" y="993"/>
                  </a:cubicBezTo>
                  <a:cubicBezTo>
                    <a:pt x="100" y="1160"/>
                    <a:pt x="114" y="1351"/>
                    <a:pt x="114" y="1553"/>
                  </a:cubicBezTo>
                  <a:cubicBezTo>
                    <a:pt x="757" y="1749"/>
                    <a:pt x="1440" y="1857"/>
                    <a:pt x="2145" y="1857"/>
                  </a:cubicBezTo>
                  <a:cubicBezTo>
                    <a:pt x="2610" y="1857"/>
                    <a:pt x="3060" y="1808"/>
                    <a:pt x="3498" y="1725"/>
                  </a:cubicBezTo>
                  <a:cubicBezTo>
                    <a:pt x="2212" y="1469"/>
                    <a:pt x="1053" y="861"/>
                    <a:pt x="1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a:off x="2005541" y="2595991"/>
              <a:ext cx="143033" cy="219695"/>
            </a:xfrm>
            <a:custGeom>
              <a:rect b="b" l="l" r="r" t="t"/>
              <a:pathLst>
                <a:path extrusionOk="0" h="7792" w="5073">
                  <a:moveTo>
                    <a:pt x="240" y="0"/>
                  </a:moveTo>
                  <a:lnTo>
                    <a:pt x="240" y="0"/>
                  </a:lnTo>
                  <a:cubicBezTo>
                    <a:pt x="92" y="339"/>
                    <a:pt x="1" y="885"/>
                    <a:pt x="598" y="1329"/>
                  </a:cubicBezTo>
                  <a:cubicBezTo>
                    <a:pt x="1548" y="2034"/>
                    <a:pt x="1922" y="2222"/>
                    <a:pt x="1642" y="2965"/>
                  </a:cubicBezTo>
                  <a:cubicBezTo>
                    <a:pt x="1362" y="3710"/>
                    <a:pt x="862" y="5384"/>
                    <a:pt x="2199" y="5720"/>
                  </a:cubicBezTo>
                  <a:cubicBezTo>
                    <a:pt x="3539" y="6056"/>
                    <a:pt x="3985" y="6242"/>
                    <a:pt x="4133" y="6764"/>
                  </a:cubicBezTo>
                  <a:cubicBezTo>
                    <a:pt x="4238" y="7130"/>
                    <a:pt x="4405" y="7644"/>
                    <a:pt x="4970" y="7792"/>
                  </a:cubicBezTo>
                  <a:cubicBezTo>
                    <a:pt x="5035" y="7412"/>
                    <a:pt x="5070" y="7022"/>
                    <a:pt x="5070" y="6621"/>
                  </a:cubicBezTo>
                  <a:cubicBezTo>
                    <a:pt x="5072" y="3516"/>
                    <a:pt x="3041" y="893"/>
                    <a:pt x="2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7"/>
            <p:cNvSpPr/>
            <p:nvPr/>
          </p:nvSpPr>
          <p:spPr>
            <a:xfrm>
              <a:off x="1912018" y="2613134"/>
              <a:ext cx="64059" cy="68176"/>
            </a:xfrm>
            <a:custGeom>
              <a:rect b="b" l="l" r="r" t="t"/>
              <a:pathLst>
                <a:path extrusionOk="0" h="2418" w="2272">
                  <a:moveTo>
                    <a:pt x="1389" y="0"/>
                  </a:moveTo>
                  <a:cubicBezTo>
                    <a:pt x="1302" y="0"/>
                    <a:pt x="1218" y="23"/>
                    <a:pt x="1144" y="75"/>
                  </a:cubicBezTo>
                  <a:cubicBezTo>
                    <a:pt x="816" y="307"/>
                    <a:pt x="735" y="807"/>
                    <a:pt x="267" y="936"/>
                  </a:cubicBezTo>
                  <a:cubicBezTo>
                    <a:pt x="35" y="998"/>
                    <a:pt x="0" y="1138"/>
                    <a:pt x="27" y="1259"/>
                  </a:cubicBezTo>
                  <a:cubicBezTo>
                    <a:pt x="54" y="1383"/>
                    <a:pt x="148" y="1483"/>
                    <a:pt x="269" y="1528"/>
                  </a:cubicBezTo>
                  <a:cubicBezTo>
                    <a:pt x="468" y="1598"/>
                    <a:pt x="848" y="1770"/>
                    <a:pt x="1047" y="2085"/>
                  </a:cubicBezTo>
                  <a:cubicBezTo>
                    <a:pt x="1217" y="2355"/>
                    <a:pt x="1392" y="2417"/>
                    <a:pt x="1547" y="2417"/>
                  </a:cubicBezTo>
                  <a:cubicBezTo>
                    <a:pt x="1647" y="2417"/>
                    <a:pt x="1739" y="2391"/>
                    <a:pt x="1816" y="2378"/>
                  </a:cubicBezTo>
                  <a:cubicBezTo>
                    <a:pt x="2015" y="2343"/>
                    <a:pt x="2271" y="1784"/>
                    <a:pt x="2085" y="1488"/>
                  </a:cubicBezTo>
                  <a:cubicBezTo>
                    <a:pt x="1902" y="1192"/>
                    <a:pt x="1889" y="748"/>
                    <a:pt x="1959" y="482"/>
                  </a:cubicBezTo>
                  <a:cubicBezTo>
                    <a:pt x="2013" y="273"/>
                    <a:pt x="1691" y="0"/>
                    <a:pt x="1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1831973" y="2606141"/>
              <a:ext cx="45704" cy="42152"/>
            </a:xfrm>
            <a:custGeom>
              <a:rect b="b" l="l" r="r" t="t"/>
              <a:pathLst>
                <a:path extrusionOk="0" h="1495" w="1621">
                  <a:moveTo>
                    <a:pt x="1271" y="1"/>
                  </a:moveTo>
                  <a:cubicBezTo>
                    <a:pt x="816" y="218"/>
                    <a:pt x="391" y="485"/>
                    <a:pt x="1" y="789"/>
                  </a:cubicBezTo>
                  <a:cubicBezTo>
                    <a:pt x="146" y="878"/>
                    <a:pt x="294" y="1001"/>
                    <a:pt x="396" y="1163"/>
                  </a:cubicBezTo>
                  <a:cubicBezTo>
                    <a:pt x="565" y="1433"/>
                    <a:pt x="739" y="1495"/>
                    <a:pt x="895" y="1495"/>
                  </a:cubicBezTo>
                  <a:cubicBezTo>
                    <a:pt x="995" y="1495"/>
                    <a:pt x="1088" y="1469"/>
                    <a:pt x="1166" y="1456"/>
                  </a:cubicBezTo>
                  <a:cubicBezTo>
                    <a:pt x="1365" y="1421"/>
                    <a:pt x="1621" y="862"/>
                    <a:pt x="1435" y="566"/>
                  </a:cubicBezTo>
                  <a:cubicBezTo>
                    <a:pt x="1333" y="404"/>
                    <a:pt x="1284" y="194"/>
                    <a:pt x="12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a:off x="1891380" y="2611752"/>
              <a:ext cx="15282" cy="16128"/>
            </a:xfrm>
            <a:custGeom>
              <a:rect b="b" l="l" r="r" t="t"/>
              <a:pathLst>
                <a:path extrusionOk="0" h="572" w="542">
                  <a:moveTo>
                    <a:pt x="237" y="1"/>
                  </a:moveTo>
                  <a:cubicBezTo>
                    <a:pt x="208" y="1"/>
                    <a:pt x="179" y="7"/>
                    <a:pt x="151" y="19"/>
                  </a:cubicBezTo>
                  <a:cubicBezTo>
                    <a:pt x="46" y="65"/>
                    <a:pt x="0" y="192"/>
                    <a:pt x="46" y="294"/>
                  </a:cubicBezTo>
                  <a:lnTo>
                    <a:pt x="113" y="447"/>
                  </a:lnTo>
                  <a:cubicBezTo>
                    <a:pt x="151" y="523"/>
                    <a:pt x="224" y="571"/>
                    <a:pt x="307" y="571"/>
                  </a:cubicBezTo>
                  <a:cubicBezTo>
                    <a:pt x="334" y="571"/>
                    <a:pt x="364" y="563"/>
                    <a:pt x="391" y="550"/>
                  </a:cubicBezTo>
                  <a:cubicBezTo>
                    <a:pt x="493" y="504"/>
                    <a:pt x="541" y="377"/>
                    <a:pt x="493" y="275"/>
                  </a:cubicBezTo>
                  <a:lnTo>
                    <a:pt x="426" y="124"/>
                  </a:lnTo>
                  <a:cubicBezTo>
                    <a:pt x="392" y="47"/>
                    <a:pt x="316" y="1"/>
                    <a:pt x="2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1950928" y="2702568"/>
              <a:ext cx="38120" cy="31184"/>
            </a:xfrm>
            <a:custGeom>
              <a:rect b="b" l="l" r="r" t="t"/>
              <a:pathLst>
                <a:path extrusionOk="0" h="1106" w="1352">
                  <a:moveTo>
                    <a:pt x="913" y="1"/>
                  </a:moveTo>
                  <a:cubicBezTo>
                    <a:pt x="870" y="1"/>
                    <a:pt x="827" y="11"/>
                    <a:pt x="786" y="32"/>
                  </a:cubicBezTo>
                  <a:lnTo>
                    <a:pt x="200" y="342"/>
                  </a:lnTo>
                  <a:cubicBezTo>
                    <a:pt x="46" y="423"/>
                    <a:pt x="1" y="616"/>
                    <a:pt x="92" y="759"/>
                  </a:cubicBezTo>
                  <a:cubicBezTo>
                    <a:pt x="92" y="759"/>
                    <a:pt x="92" y="764"/>
                    <a:pt x="95" y="764"/>
                  </a:cubicBezTo>
                  <a:cubicBezTo>
                    <a:pt x="269" y="1041"/>
                    <a:pt x="447" y="1106"/>
                    <a:pt x="607" y="1106"/>
                  </a:cubicBezTo>
                  <a:cubicBezTo>
                    <a:pt x="711" y="1106"/>
                    <a:pt x="807" y="1078"/>
                    <a:pt x="888" y="1063"/>
                  </a:cubicBezTo>
                  <a:cubicBezTo>
                    <a:pt x="1090" y="1025"/>
                    <a:pt x="1351" y="447"/>
                    <a:pt x="1160" y="140"/>
                  </a:cubicBezTo>
                  <a:cubicBezTo>
                    <a:pt x="1104" y="52"/>
                    <a:pt x="1009" y="1"/>
                    <a:pt x="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2" name="Google Shape;1292;p47"/>
          <p:cNvSpPr txBox="1"/>
          <p:nvPr/>
        </p:nvSpPr>
        <p:spPr>
          <a:xfrm>
            <a:off x="1163538" y="2121175"/>
            <a:ext cx="33543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3121"/>
                </a:solidFill>
                <a:latin typeface="Anton"/>
                <a:ea typeface="Anton"/>
                <a:cs typeface="Anton"/>
                <a:sym typeface="Anton"/>
              </a:rPr>
              <a:t>FeO: 8%</a:t>
            </a:r>
            <a:endParaRPr sz="2400">
              <a:solidFill>
                <a:srgbClr val="FF3121"/>
              </a:solidFill>
              <a:latin typeface="Anton"/>
              <a:ea typeface="Anton"/>
              <a:cs typeface="Anton"/>
              <a:sym typeface="Anton"/>
            </a:endParaRPr>
          </a:p>
          <a:p>
            <a:pPr indent="0" lvl="0" marL="0" rtl="0" algn="ctr">
              <a:spcBef>
                <a:spcPts val="0"/>
              </a:spcBef>
              <a:spcAft>
                <a:spcPts val="0"/>
              </a:spcAft>
              <a:buNone/>
            </a:pPr>
            <a:r>
              <a:rPr lang="en" sz="2400">
                <a:solidFill>
                  <a:srgbClr val="FF3121"/>
                </a:solidFill>
                <a:latin typeface="Anton"/>
                <a:ea typeface="Anton"/>
                <a:cs typeface="Anton"/>
                <a:sym typeface="Anton"/>
              </a:rPr>
              <a:t>SiO</a:t>
            </a:r>
            <a:r>
              <a:rPr baseline="-25000" lang="en" sz="1900">
                <a:solidFill>
                  <a:schemeClr val="accent5"/>
                </a:solidFill>
                <a:latin typeface="Anton"/>
                <a:ea typeface="Anton"/>
                <a:cs typeface="Anton"/>
                <a:sym typeface="Anton"/>
              </a:rPr>
              <a:t>2</a:t>
            </a:r>
            <a:r>
              <a:rPr lang="en" sz="2400">
                <a:solidFill>
                  <a:srgbClr val="FF3121"/>
                </a:solidFill>
                <a:latin typeface="Anton"/>
                <a:ea typeface="Anton"/>
                <a:cs typeface="Anton"/>
                <a:sym typeface="Anton"/>
              </a:rPr>
              <a:t>: 45</a:t>
            </a:r>
            <a:r>
              <a:rPr lang="en" sz="2400">
                <a:solidFill>
                  <a:srgbClr val="FF3121"/>
                </a:solidFill>
                <a:latin typeface="Anton"/>
                <a:ea typeface="Anton"/>
                <a:cs typeface="Anton"/>
                <a:sym typeface="Anton"/>
              </a:rPr>
              <a:t>%</a:t>
            </a:r>
            <a:endParaRPr sz="2400">
              <a:solidFill>
                <a:srgbClr val="FF3121"/>
              </a:solidFill>
              <a:latin typeface="Anton"/>
              <a:ea typeface="Anton"/>
              <a:cs typeface="Anton"/>
              <a:sym typeface="Anton"/>
            </a:endParaRPr>
          </a:p>
          <a:p>
            <a:pPr indent="0" lvl="0" marL="0" rtl="0" algn="ctr">
              <a:spcBef>
                <a:spcPts val="0"/>
              </a:spcBef>
              <a:spcAft>
                <a:spcPts val="0"/>
              </a:spcAft>
              <a:buNone/>
            </a:pPr>
            <a:r>
              <a:rPr lang="en" sz="2400">
                <a:solidFill>
                  <a:srgbClr val="FF3121"/>
                </a:solidFill>
                <a:latin typeface="Anton"/>
                <a:ea typeface="Anton"/>
                <a:cs typeface="Anton"/>
                <a:sym typeface="Anton"/>
              </a:rPr>
              <a:t>MgO: 39%</a:t>
            </a:r>
            <a:endParaRPr sz="2400">
              <a:solidFill>
                <a:srgbClr val="FF3121"/>
              </a:solidFill>
              <a:latin typeface="Anton"/>
              <a:ea typeface="Anton"/>
              <a:cs typeface="Anton"/>
              <a:sym typeface="Anton"/>
            </a:endParaRPr>
          </a:p>
          <a:p>
            <a:pPr indent="0" lvl="0" marL="0" rtl="0" algn="ctr">
              <a:spcBef>
                <a:spcPts val="0"/>
              </a:spcBef>
              <a:spcAft>
                <a:spcPts val="0"/>
              </a:spcAft>
              <a:buNone/>
            </a:pPr>
            <a:r>
              <a:rPr lang="en" sz="2400">
                <a:solidFill>
                  <a:srgbClr val="FF3121"/>
                </a:solidFill>
                <a:latin typeface="Anton"/>
                <a:ea typeface="Anton"/>
                <a:cs typeface="Anton"/>
                <a:sym typeface="Anton"/>
              </a:rPr>
              <a:t>CaO: 3%</a:t>
            </a:r>
            <a:endParaRPr sz="2400">
              <a:solidFill>
                <a:srgbClr val="FF3121"/>
              </a:solidFill>
              <a:latin typeface="Anton"/>
              <a:ea typeface="Anton"/>
              <a:cs typeface="Anton"/>
              <a:sym typeface="Anton"/>
            </a:endParaRPr>
          </a:p>
          <a:p>
            <a:pPr indent="0" lvl="0" marL="0" rtl="0" algn="ctr">
              <a:spcBef>
                <a:spcPts val="0"/>
              </a:spcBef>
              <a:spcAft>
                <a:spcPts val="0"/>
              </a:spcAft>
              <a:buNone/>
            </a:pPr>
            <a:r>
              <a:rPr lang="en" sz="2400">
                <a:solidFill>
                  <a:srgbClr val="FF3121"/>
                </a:solidFill>
                <a:latin typeface="Anton"/>
                <a:ea typeface="Anton"/>
                <a:cs typeface="Anton"/>
                <a:sym typeface="Anton"/>
              </a:rPr>
              <a:t>Al</a:t>
            </a:r>
            <a:r>
              <a:rPr baseline="-25000" lang="en" sz="1900">
                <a:solidFill>
                  <a:schemeClr val="accent5"/>
                </a:solidFill>
                <a:latin typeface="Anton"/>
                <a:ea typeface="Anton"/>
                <a:cs typeface="Anton"/>
                <a:sym typeface="Anton"/>
              </a:rPr>
              <a:t>2</a:t>
            </a:r>
            <a:r>
              <a:rPr lang="en" sz="2400">
                <a:solidFill>
                  <a:srgbClr val="FF3121"/>
                </a:solidFill>
                <a:latin typeface="Anton"/>
                <a:ea typeface="Anton"/>
                <a:cs typeface="Anton"/>
                <a:sym typeface="Anton"/>
              </a:rPr>
              <a:t>O</a:t>
            </a:r>
            <a:r>
              <a:rPr baseline="-25000" lang="en" sz="1900">
                <a:solidFill>
                  <a:schemeClr val="accent5"/>
                </a:solidFill>
                <a:latin typeface="Anton"/>
                <a:ea typeface="Anton"/>
                <a:cs typeface="Anton"/>
                <a:sym typeface="Anton"/>
              </a:rPr>
              <a:t>3</a:t>
            </a:r>
            <a:r>
              <a:rPr lang="en" sz="2400">
                <a:solidFill>
                  <a:srgbClr val="FF3121"/>
                </a:solidFill>
                <a:latin typeface="Anton"/>
                <a:ea typeface="Anton"/>
                <a:cs typeface="Anton"/>
                <a:sym typeface="Anton"/>
              </a:rPr>
              <a:t>: 4%</a:t>
            </a:r>
            <a:endParaRPr sz="2400">
              <a:solidFill>
                <a:srgbClr val="FF3121"/>
              </a:solidFill>
              <a:latin typeface="Anton"/>
              <a:ea typeface="Anton"/>
              <a:cs typeface="Anton"/>
              <a:sym typeface="Anton"/>
            </a:endParaRPr>
          </a:p>
          <a:p>
            <a:pPr indent="0" lvl="0" marL="0" rtl="0" algn="ctr">
              <a:spcBef>
                <a:spcPts val="0"/>
              </a:spcBef>
              <a:spcAft>
                <a:spcPts val="0"/>
              </a:spcAft>
              <a:buNone/>
            </a:pPr>
            <a:r>
              <a:t/>
            </a:r>
            <a:endParaRPr sz="2400">
              <a:solidFill>
                <a:srgbClr val="FF3121"/>
              </a:solidFill>
              <a:latin typeface="Anton"/>
              <a:ea typeface="Anton"/>
              <a:cs typeface="Anton"/>
              <a:sym typeface="Anton"/>
            </a:endParaRPr>
          </a:p>
        </p:txBody>
      </p:sp>
      <p:sp>
        <p:nvSpPr>
          <p:cNvPr id="1293" name="Google Shape;1293;p47"/>
          <p:cNvSpPr txBox="1"/>
          <p:nvPr/>
        </p:nvSpPr>
        <p:spPr>
          <a:xfrm>
            <a:off x="4626138" y="2121175"/>
            <a:ext cx="33543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3121"/>
                </a:solidFill>
                <a:latin typeface="Anton"/>
                <a:ea typeface="Anton"/>
                <a:cs typeface="Anton"/>
                <a:sym typeface="Anton"/>
              </a:rPr>
              <a:t>FeO: 0%</a:t>
            </a:r>
            <a:endParaRPr sz="2400">
              <a:solidFill>
                <a:srgbClr val="FF3121"/>
              </a:solidFill>
              <a:latin typeface="Anton"/>
              <a:ea typeface="Anton"/>
              <a:cs typeface="Anton"/>
              <a:sym typeface="Anton"/>
            </a:endParaRPr>
          </a:p>
          <a:p>
            <a:pPr indent="0" lvl="0" marL="0" rtl="0" algn="ctr">
              <a:spcBef>
                <a:spcPts val="0"/>
              </a:spcBef>
              <a:spcAft>
                <a:spcPts val="0"/>
              </a:spcAft>
              <a:buNone/>
            </a:pPr>
            <a:r>
              <a:rPr lang="en" sz="2400">
                <a:solidFill>
                  <a:srgbClr val="FF3121"/>
                </a:solidFill>
                <a:latin typeface="Anton"/>
                <a:ea typeface="Anton"/>
                <a:cs typeface="Anton"/>
                <a:sym typeface="Anton"/>
              </a:rPr>
              <a:t>SiO</a:t>
            </a:r>
            <a:r>
              <a:rPr baseline="-25000" lang="en" sz="1900">
                <a:solidFill>
                  <a:schemeClr val="accent5"/>
                </a:solidFill>
                <a:latin typeface="Anton"/>
                <a:ea typeface="Anton"/>
                <a:cs typeface="Anton"/>
                <a:sym typeface="Anton"/>
              </a:rPr>
              <a:t>2</a:t>
            </a:r>
            <a:r>
              <a:rPr lang="en" sz="2400">
                <a:solidFill>
                  <a:srgbClr val="FF3121"/>
                </a:solidFill>
                <a:latin typeface="Anton"/>
                <a:ea typeface="Anton"/>
                <a:cs typeface="Anton"/>
                <a:sym typeface="Anton"/>
              </a:rPr>
              <a:t>: 58%</a:t>
            </a:r>
            <a:endParaRPr sz="2400">
              <a:solidFill>
                <a:srgbClr val="FF3121"/>
              </a:solidFill>
              <a:latin typeface="Anton"/>
              <a:ea typeface="Anton"/>
              <a:cs typeface="Anton"/>
              <a:sym typeface="Anton"/>
            </a:endParaRPr>
          </a:p>
          <a:p>
            <a:pPr indent="0" lvl="0" marL="0" rtl="0" algn="ctr">
              <a:spcBef>
                <a:spcPts val="0"/>
              </a:spcBef>
              <a:spcAft>
                <a:spcPts val="0"/>
              </a:spcAft>
              <a:buNone/>
            </a:pPr>
            <a:r>
              <a:rPr lang="en" sz="2400">
                <a:solidFill>
                  <a:srgbClr val="FF3121"/>
                </a:solidFill>
                <a:latin typeface="Anton"/>
                <a:ea typeface="Anton"/>
                <a:cs typeface="Anton"/>
                <a:sym typeface="Anton"/>
              </a:rPr>
              <a:t>MgO: 34%</a:t>
            </a:r>
            <a:endParaRPr sz="2400">
              <a:solidFill>
                <a:srgbClr val="FF3121"/>
              </a:solidFill>
              <a:latin typeface="Anton"/>
              <a:ea typeface="Anton"/>
              <a:cs typeface="Anton"/>
              <a:sym typeface="Anton"/>
            </a:endParaRPr>
          </a:p>
          <a:p>
            <a:pPr indent="0" lvl="0" marL="0" rtl="0" algn="ctr">
              <a:spcBef>
                <a:spcPts val="0"/>
              </a:spcBef>
              <a:spcAft>
                <a:spcPts val="0"/>
              </a:spcAft>
              <a:buNone/>
            </a:pPr>
            <a:r>
              <a:rPr lang="en" sz="2400">
                <a:solidFill>
                  <a:srgbClr val="FF3121"/>
                </a:solidFill>
                <a:latin typeface="Anton"/>
                <a:ea typeface="Anton"/>
                <a:cs typeface="Anton"/>
                <a:sym typeface="Anton"/>
              </a:rPr>
              <a:t>CaO: 3%</a:t>
            </a:r>
            <a:endParaRPr sz="2400">
              <a:solidFill>
                <a:srgbClr val="FF3121"/>
              </a:solidFill>
              <a:latin typeface="Anton"/>
              <a:ea typeface="Anton"/>
              <a:cs typeface="Anton"/>
              <a:sym typeface="Anton"/>
            </a:endParaRPr>
          </a:p>
          <a:p>
            <a:pPr indent="0" lvl="0" marL="0" rtl="0" algn="ctr">
              <a:spcBef>
                <a:spcPts val="0"/>
              </a:spcBef>
              <a:spcAft>
                <a:spcPts val="0"/>
              </a:spcAft>
              <a:buNone/>
            </a:pPr>
            <a:r>
              <a:rPr lang="en" sz="2400">
                <a:solidFill>
                  <a:srgbClr val="FF3121"/>
                </a:solidFill>
                <a:latin typeface="Anton"/>
                <a:ea typeface="Anton"/>
                <a:cs typeface="Anton"/>
                <a:sym typeface="Anton"/>
              </a:rPr>
              <a:t>Al</a:t>
            </a:r>
            <a:r>
              <a:rPr baseline="-25000" lang="en" sz="1900">
                <a:solidFill>
                  <a:schemeClr val="accent5"/>
                </a:solidFill>
                <a:latin typeface="Anton"/>
                <a:ea typeface="Anton"/>
                <a:cs typeface="Anton"/>
                <a:sym typeface="Anton"/>
              </a:rPr>
              <a:t>2</a:t>
            </a:r>
            <a:r>
              <a:rPr lang="en" sz="2400">
                <a:solidFill>
                  <a:srgbClr val="FF3121"/>
                </a:solidFill>
                <a:latin typeface="Anton"/>
                <a:ea typeface="Anton"/>
                <a:cs typeface="Anton"/>
                <a:sym typeface="Anton"/>
              </a:rPr>
              <a:t>O</a:t>
            </a:r>
            <a:r>
              <a:rPr baseline="-25000" lang="en" sz="1900">
                <a:solidFill>
                  <a:schemeClr val="accent5"/>
                </a:solidFill>
                <a:latin typeface="Anton"/>
                <a:ea typeface="Anton"/>
                <a:cs typeface="Anton"/>
                <a:sym typeface="Anton"/>
              </a:rPr>
              <a:t>3</a:t>
            </a:r>
            <a:r>
              <a:rPr lang="en" sz="2400">
                <a:solidFill>
                  <a:srgbClr val="FF3121"/>
                </a:solidFill>
                <a:latin typeface="Anton"/>
                <a:ea typeface="Anton"/>
                <a:cs typeface="Anton"/>
                <a:sym typeface="Anton"/>
              </a:rPr>
              <a:t>: 4%</a:t>
            </a:r>
            <a:endParaRPr sz="2400">
              <a:solidFill>
                <a:srgbClr val="FF3121"/>
              </a:solidFill>
              <a:latin typeface="Anton"/>
              <a:ea typeface="Anton"/>
              <a:cs typeface="Anton"/>
              <a:sym typeface="Anton"/>
            </a:endParaRPr>
          </a:p>
          <a:p>
            <a:pPr indent="0" lvl="0" marL="0" rtl="0" algn="ctr">
              <a:spcBef>
                <a:spcPts val="0"/>
              </a:spcBef>
              <a:spcAft>
                <a:spcPts val="0"/>
              </a:spcAft>
              <a:buNone/>
            </a:pPr>
            <a:r>
              <a:t/>
            </a:r>
            <a:endParaRPr sz="2400">
              <a:solidFill>
                <a:srgbClr val="FF3121"/>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39"/>
          <p:cNvSpPr txBox="1"/>
          <p:nvPr>
            <p:ph type="title"/>
          </p:nvPr>
        </p:nvSpPr>
        <p:spPr>
          <a:xfrm>
            <a:off x="4130425" y="2291250"/>
            <a:ext cx="4731300" cy="53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Motivations</a:t>
            </a:r>
            <a:endParaRPr/>
          </a:p>
        </p:txBody>
      </p:sp>
      <p:pic>
        <p:nvPicPr>
          <p:cNvPr id="1140" name="Google Shape;1140;p39"/>
          <p:cNvPicPr preferRelativeResize="0"/>
          <p:nvPr/>
        </p:nvPicPr>
        <p:blipFill rotWithShape="1">
          <a:blip r:embed="rId3">
            <a:alphaModFix/>
          </a:blip>
          <a:srcRect b="18208" l="19753" r="55123" t="50283"/>
          <a:stretch/>
        </p:blipFill>
        <p:spPr>
          <a:xfrm>
            <a:off x="565250" y="867762"/>
            <a:ext cx="3417600" cy="3377700"/>
          </a:xfrm>
          <a:prstGeom prst="ellipse">
            <a:avLst/>
          </a:prstGeom>
          <a:noFill/>
          <a:ln>
            <a:noFill/>
          </a:ln>
        </p:spPr>
      </p:pic>
      <p:sp>
        <p:nvSpPr>
          <p:cNvPr id="1141" name="Google Shape;1141;p39"/>
          <p:cNvSpPr/>
          <p:nvPr/>
        </p:nvSpPr>
        <p:spPr>
          <a:xfrm>
            <a:off x="129350" y="26833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9"/>
          <p:cNvSpPr/>
          <p:nvPr/>
        </p:nvSpPr>
        <p:spPr>
          <a:xfrm>
            <a:off x="3419694" y="344301"/>
            <a:ext cx="145218" cy="191199"/>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3" name="Google Shape;1143;p39"/>
          <p:cNvPicPr preferRelativeResize="0"/>
          <p:nvPr/>
        </p:nvPicPr>
        <p:blipFill rotWithShape="1">
          <a:blip r:embed="rId4">
            <a:alphaModFix amt="19000"/>
          </a:blip>
          <a:srcRect b="18208" l="19753" r="55123" t="50283"/>
          <a:stretch/>
        </p:blipFill>
        <p:spPr>
          <a:xfrm>
            <a:off x="565250" y="867762"/>
            <a:ext cx="3417600" cy="3377700"/>
          </a:xfrm>
          <a:prstGeom prst="ellipse">
            <a:avLst/>
          </a:prstGeom>
          <a:noFill/>
          <a:ln>
            <a:noFill/>
          </a:ln>
        </p:spPr>
      </p:pic>
      <p:sp>
        <p:nvSpPr>
          <p:cNvPr id="1144" name="Google Shape;1144;p39"/>
          <p:cNvSpPr/>
          <p:nvPr/>
        </p:nvSpPr>
        <p:spPr>
          <a:xfrm>
            <a:off x="3564922" y="4473524"/>
            <a:ext cx="145218" cy="191199"/>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40"/>
          <p:cNvSpPr txBox="1"/>
          <p:nvPr>
            <p:ph type="title"/>
          </p:nvPr>
        </p:nvSpPr>
        <p:spPr>
          <a:xfrm>
            <a:off x="4194800" y="1373000"/>
            <a:ext cx="4731300" cy="53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Trappist-1e</a:t>
            </a:r>
            <a:endParaRPr/>
          </a:p>
        </p:txBody>
      </p:sp>
      <p:sp>
        <p:nvSpPr>
          <p:cNvPr id="1150" name="Google Shape;1150;p40"/>
          <p:cNvSpPr txBox="1"/>
          <p:nvPr/>
        </p:nvSpPr>
        <p:spPr>
          <a:xfrm>
            <a:off x="4511878" y="2276975"/>
            <a:ext cx="42183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Anton"/>
                <a:ea typeface="Anton"/>
                <a:cs typeface="Anton"/>
                <a:sym typeface="Anton"/>
              </a:rPr>
              <a:t>M = 0.692 M</a:t>
            </a:r>
            <a:r>
              <a:rPr baseline="-25000" lang="en" sz="2400">
                <a:solidFill>
                  <a:schemeClr val="dk1"/>
                </a:solidFill>
                <a:latin typeface="Anton"/>
                <a:ea typeface="Anton"/>
                <a:cs typeface="Anton"/>
                <a:sym typeface="Anton"/>
              </a:rPr>
              <a:t>⨁</a:t>
            </a:r>
            <a:endParaRPr baseline="-25000" sz="2400">
              <a:solidFill>
                <a:schemeClr val="dk1"/>
              </a:solidFill>
              <a:latin typeface="Anton"/>
              <a:ea typeface="Anton"/>
              <a:cs typeface="Anton"/>
              <a:sym typeface="Anton"/>
            </a:endParaRPr>
          </a:p>
          <a:p>
            <a:pPr indent="0" lvl="0" marL="0" rtl="0" algn="ctr">
              <a:spcBef>
                <a:spcPts val="0"/>
              </a:spcBef>
              <a:spcAft>
                <a:spcPts val="0"/>
              </a:spcAft>
              <a:buNone/>
            </a:pPr>
            <a:r>
              <a:t/>
            </a:r>
            <a:endParaRPr baseline="-25000" sz="2400">
              <a:solidFill>
                <a:schemeClr val="dk1"/>
              </a:solidFill>
              <a:latin typeface="Anton"/>
              <a:ea typeface="Anton"/>
              <a:cs typeface="Anton"/>
              <a:sym typeface="Anton"/>
            </a:endParaRPr>
          </a:p>
          <a:p>
            <a:pPr indent="0" lvl="0" marL="0" rtl="0" algn="ctr">
              <a:spcBef>
                <a:spcPts val="0"/>
              </a:spcBef>
              <a:spcAft>
                <a:spcPts val="0"/>
              </a:spcAft>
              <a:buNone/>
            </a:pPr>
            <a:r>
              <a:rPr lang="en" sz="2400">
                <a:solidFill>
                  <a:schemeClr val="dk1"/>
                </a:solidFill>
                <a:latin typeface="Anton"/>
                <a:ea typeface="Anton"/>
                <a:cs typeface="Anton"/>
                <a:sym typeface="Anton"/>
              </a:rPr>
              <a:t>Orbital Distance = 0.029 AU </a:t>
            </a:r>
            <a:endParaRPr sz="2400">
              <a:solidFill>
                <a:schemeClr val="dk1"/>
              </a:solidFill>
              <a:latin typeface="Anton"/>
              <a:ea typeface="Anton"/>
              <a:cs typeface="Anton"/>
              <a:sym typeface="Anton"/>
            </a:endParaRPr>
          </a:p>
          <a:p>
            <a:pPr indent="0" lvl="0" marL="0" rtl="0" algn="ctr">
              <a:spcBef>
                <a:spcPts val="0"/>
              </a:spcBef>
              <a:spcAft>
                <a:spcPts val="0"/>
              </a:spcAft>
              <a:buNone/>
            </a:pPr>
            <a:r>
              <a:rPr lang="en" sz="2400">
                <a:solidFill>
                  <a:schemeClr val="dk1"/>
                </a:solidFill>
                <a:latin typeface="Anton"/>
                <a:ea typeface="Anton"/>
                <a:cs typeface="Anton"/>
                <a:sym typeface="Anton"/>
              </a:rPr>
              <a:t> </a:t>
            </a:r>
            <a:endParaRPr sz="2400">
              <a:solidFill>
                <a:schemeClr val="dk1"/>
              </a:solidFill>
              <a:latin typeface="Anton"/>
              <a:ea typeface="Anton"/>
              <a:cs typeface="Anton"/>
              <a:sym typeface="Anton"/>
            </a:endParaRPr>
          </a:p>
        </p:txBody>
      </p:sp>
      <p:sp>
        <p:nvSpPr>
          <p:cNvPr id="1151" name="Google Shape;1151;p40"/>
          <p:cNvSpPr txBox="1"/>
          <p:nvPr/>
        </p:nvSpPr>
        <p:spPr>
          <a:xfrm>
            <a:off x="7578950" y="47124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Agol et al. 2021</a:t>
            </a:r>
            <a:endParaRPr sz="1600">
              <a:solidFill>
                <a:schemeClr val="dk1"/>
              </a:solidFill>
              <a:latin typeface="Barlow"/>
              <a:ea typeface="Barlow"/>
              <a:cs typeface="Barlow"/>
              <a:sym typeface="Barlow"/>
            </a:endParaRPr>
          </a:p>
        </p:txBody>
      </p:sp>
      <p:pic>
        <p:nvPicPr>
          <p:cNvPr id="1152" name="Google Shape;1152;p40"/>
          <p:cNvPicPr preferRelativeResize="0"/>
          <p:nvPr/>
        </p:nvPicPr>
        <p:blipFill>
          <a:blip r:embed="rId3">
            <a:alphaModFix/>
          </a:blip>
          <a:stretch>
            <a:fillRect/>
          </a:stretch>
        </p:blipFill>
        <p:spPr>
          <a:xfrm>
            <a:off x="304800" y="323850"/>
            <a:ext cx="4495800" cy="449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41"/>
          <p:cNvSpPr txBox="1"/>
          <p:nvPr>
            <p:ph type="title"/>
          </p:nvPr>
        </p:nvSpPr>
        <p:spPr>
          <a:xfrm>
            <a:off x="1499100" y="458900"/>
            <a:ext cx="614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Composition</a:t>
            </a:r>
            <a:endParaRPr/>
          </a:p>
        </p:txBody>
      </p:sp>
      <p:sp>
        <p:nvSpPr>
          <p:cNvPr id="1158" name="Google Shape;1158;p41"/>
          <p:cNvSpPr/>
          <p:nvPr/>
        </p:nvSpPr>
        <p:spPr>
          <a:xfrm>
            <a:off x="974625" y="2227775"/>
            <a:ext cx="3261300" cy="967200"/>
          </a:xfrm>
          <a:prstGeom prst="roundRect">
            <a:avLst>
              <a:gd fmla="val 16667" name="adj"/>
            </a:avLst>
          </a:prstGeom>
          <a:noFill/>
          <a:ln cap="flat" cmpd="sng" w="38100">
            <a:solidFill>
              <a:srgbClr val="FF3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1"/>
          <p:cNvSpPr txBox="1"/>
          <p:nvPr/>
        </p:nvSpPr>
        <p:spPr>
          <a:xfrm>
            <a:off x="938775" y="2449650"/>
            <a:ext cx="3333000" cy="814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3600">
                <a:solidFill>
                  <a:srgbClr val="FF3121"/>
                </a:solidFill>
                <a:latin typeface="Anton"/>
                <a:ea typeface="Anton"/>
                <a:cs typeface="Anton"/>
                <a:sym typeface="Anton"/>
              </a:rPr>
              <a:t>Si/Mg = 0.71</a:t>
            </a:r>
            <a:endParaRPr sz="3600">
              <a:solidFill>
                <a:srgbClr val="FF3121"/>
              </a:solidFill>
              <a:latin typeface="Anton"/>
              <a:ea typeface="Anton"/>
              <a:cs typeface="Anton"/>
              <a:sym typeface="Anton"/>
            </a:endParaRPr>
          </a:p>
        </p:txBody>
      </p:sp>
      <p:sp>
        <p:nvSpPr>
          <p:cNvPr id="1160" name="Google Shape;1160;p41"/>
          <p:cNvSpPr txBox="1"/>
          <p:nvPr/>
        </p:nvSpPr>
        <p:spPr>
          <a:xfrm>
            <a:off x="5313675" y="2449650"/>
            <a:ext cx="3333000" cy="814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3600">
                <a:solidFill>
                  <a:srgbClr val="FF3121"/>
                </a:solidFill>
                <a:latin typeface="Anton"/>
                <a:ea typeface="Anton"/>
                <a:cs typeface="Anton"/>
                <a:sym typeface="Anton"/>
              </a:rPr>
              <a:t>Fe</a:t>
            </a:r>
            <a:r>
              <a:rPr lang="en" sz="3600">
                <a:solidFill>
                  <a:srgbClr val="FF3121"/>
                </a:solidFill>
                <a:latin typeface="Anton"/>
                <a:ea typeface="Anton"/>
                <a:cs typeface="Anton"/>
                <a:sym typeface="Anton"/>
              </a:rPr>
              <a:t>/Mg = 1.13</a:t>
            </a:r>
            <a:endParaRPr sz="3600">
              <a:solidFill>
                <a:srgbClr val="FF3121"/>
              </a:solidFill>
              <a:latin typeface="Anton"/>
              <a:ea typeface="Anton"/>
              <a:cs typeface="Anton"/>
              <a:sym typeface="Anton"/>
            </a:endParaRPr>
          </a:p>
        </p:txBody>
      </p:sp>
      <p:sp>
        <p:nvSpPr>
          <p:cNvPr id="1161" name="Google Shape;1161;p41"/>
          <p:cNvSpPr/>
          <p:nvPr/>
        </p:nvSpPr>
        <p:spPr>
          <a:xfrm>
            <a:off x="5349525" y="2227775"/>
            <a:ext cx="3261300" cy="967200"/>
          </a:xfrm>
          <a:prstGeom prst="roundRect">
            <a:avLst>
              <a:gd fmla="val 16667" name="adj"/>
            </a:avLst>
          </a:prstGeom>
          <a:noFill/>
          <a:ln cap="flat" cmpd="sng" w="38100">
            <a:solidFill>
              <a:srgbClr val="FF3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1"/>
          <p:cNvSpPr txBox="1"/>
          <p:nvPr/>
        </p:nvSpPr>
        <p:spPr>
          <a:xfrm>
            <a:off x="7313725" y="46825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Griffith </a:t>
            </a:r>
            <a:r>
              <a:rPr lang="en" sz="1600">
                <a:solidFill>
                  <a:schemeClr val="dk1"/>
                </a:solidFill>
                <a:latin typeface="Barlow"/>
                <a:ea typeface="Barlow"/>
                <a:cs typeface="Barlow"/>
                <a:sym typeface="Barlow"/>
              </a:rPr>
              <a:t>et al. 2021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42"/>
          <p:cNvSpPr txBox="1"/>
          <p:nvPr>
            <p:ph type="title"/>
          </p:nvPr>
        </p:nvSpPr>
        <p:spPr>
          <a:xfrm>
            <a:off x="678700" y="456775"/>
            <a:ext cx="3893400" cy="10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Exoplex</a:t>
            </a:r>
            <a:endParaRPr/>
          </a:p>
        </p:txBody>
      </p:sp>
      <p:sp>
        <p:nvSpPr>
          <p:cNvPr id="1168" name="Google Shape;1168;p42"/>
          <p:cNvSpPr txBox="1"/>
          <p:nvPr>
            <p:ph idx="4294967295" type="subTitle"/>
          </p:nvPr>
        </p:nvSpPr>
        <p:spPr>
          <a:xfrm>
            <a:off x="345900" y="1456113"/>
            <a:ext cx="3855300" cy="25929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Input composition values and planetary mass</a:t>
            </a:r>
            <a:endParaRPr sz="2300"/>
          </a:p>
          <a:p>
            <a:pPr indent="-374650" lvl="0" marL="457200" rtl="0" algn="l">
              <a:spcBef>
                <a:spcPts val="0"/>
              </a:spcBef>
              <a:spcAft>
                <a:spcPts val="0"/>
              </a:spcAft>
              <a:buSzPts val="2300"/>
              <a:buChar char="-"/>
            </a:pPr>
            <a:r>
              <a:rPr lang="en" sz="2300"/>
              <a:t>Returns planetary radius</a:t>
            </a:r>
            <a:endParaRPr sz="2300"/>
          </a:p>
        </p:txBody>
      </p:sp>
      <p:grpSp>
        <p:nvGrpSpPr>
          <p:cNvPr id="1169" name="Google Shape;1169;p42"/>
          <p:cNvGrpSpPr/>
          <p:nvPr/>
        </p:nvGrpSpPr>
        <p:grpSpPr>
          <a:xfrm>
            <a:off x="7440610" y="-29907"/>
            <a:ext cx="1703394" cy="1697532"/>
            <a:chOff x="7440610" y="-29907"/>
            <a:chExt cx="1703394" cy="1697532"/>
          </a:xfrm>
        </p:grpSpPr>
        <p:sp>
          <p:nvSpPr>
            <p:cNvPr id="1170" name="Google Shape;1170;p42"/>
            <p:cNvSpPr/>
            <p:nvPr/>
          </p:nvSpPr>
          <p:spPr>
            <a:xfrm rot="10800000">
              <a:off x="7441126" y="-29892"/>
              <a:ext cx="1702363" cy="1697517"/>
            </a:xfrm>
            <a:custGeom>
              <a:rect b="b" l="l" r="r" t="t"/>
              <a:pathLst>
                <a:path extrusionOk="0" h="39583" w="39696">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2"/>
            <p:cNvSpPr/>
            <p:nvPr/>
          </p:nvSpPr>
          <p:spPr>
            <a:xfrm rot="10800000">
              <a:off x="7473203" y="-29892"/>
              <a:ext cx="1539143" cy="1691685"/>
            </a:xfrm>
            <a:custGeom>
              <a:rect b="b" l="l" r="r" t="t"/>
              <a:pathLst>
                <a:path extrusionOk="0" h="39447" w="3589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2"/>
            <p:cNvSpPr/>
            <p:nvPr/>
          </p:nvSpPr>
          <p:spPr>
            <a:xfrm rot="10800000">
              <a:off x="7440610" y="-29892"/>
              <a:ext cx="1530223" cy="1688597"/>
            </a:xfrm>
            <a:custGeom>
              <a:rect b="b" l="l" r="r" t="t"/>
              <a:pathLst>
                <a:path extrusionOk="0" h="39375" w="35682">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2"/>
            <p:cNvSpPr/>
            <p:nvPr/>
          </p:nvSpPr>
          <p:spPr>
            <a:xfrm rot="10800000">
              <a:off x="7634657" y="592450"/>
              <a:ext cx="479025" cy="560721"/>
            </a:xfrm>
            <a:custGeom>
              <a:rect b="b" l="l" r="r" t="t"/>
              <a:pathLst>
                <a:path extrusionOk="0" h="13075" w="1117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2"/>
            <p:cNvSpPr/>
            <p:nvPr/>
          </p:nvSpPr>
          <p:spPr>
            <a:xfrm rot="10800000">
              <a:off x="7583713" y="-29896"/>
              <a:ext cx="833513" cy="1310952"/>
            </a:xfrm>
            <a:custGeom>
              <a:rect b="b" l="l" r="r" t="t"/>
              <a:pathLst>
                <a:path extrusionOk="0" h="30569" w="19436">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2"/>
            <p:cNvSpPr/>
            <p:nvPr/>
          </p:nvSpPr>
          <p:spPr>
            <a:xfrm rot="10800000">
              <a:off x="8048721" y="-29896"/>
              <a:ext cx="1095283" cy="1310437"/>
            </a:xfrm>
            <a:custGeom>
              <a:rect b="b" l="l" r="r" t="t"/>
              <a:pathLst>
                <a:path extrusionOk="0" h="30557" w="2554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2"/>
            <p:cNvSpPr/>
            <p:nvPr/>
          </p:nvSpPr>
          <p:spPr>
            <a:xfrm rot="10800000">
              <a:off x="8026292" y="-29896"/>
              <a:ext cx="1116940" cy="1351221"/>
            </a:xfrm>
            <a:custGeom>
              <a:rect b="b" l="l" r="r" t="t"/>
              <a:pathLst>
                <a:path extrusionOk="0" h="31508" w="26045">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2"/>
            <p:cNvSpPr/>
            <p:nvPr/>
          </p:nvSpPr>
          <p:spPr>
            <a:xfrm rot="10800000">
              <a:off x="8930822" y="830034"/>
              <a:ext cx="212667" cy="491505"/>
            </a:xfrm>
            <a:custGeom>
              <a:rect b="b" l="l" r="r" t="t"/>
              <a:pathLst>
                <a:path extrusionOk="0" h="11461" w="4959">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2"/>
            <p:cNvSpPr/>
            <p:nvPr/>
          </p:nvSpPr>
          <p:spPr>
            <a:xfrm rot="10800000">
              <a:off x="8026292" y="-29907"/>
              <a:ext cx="1087178" cy="265029"/>
            </a:xfrm>
            <a:custGeom>
              <a:rect b="b" l="l" r="r" t="t"/>
              <a:pathLst>
                <a:path extrusionOk="0" h="6180" w="25351">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42"/>
          <p:cNvGrpSpPr/>
          <p:nvPr/>
        </p:nvGrpSpPr>
        <p:grpSpPr>
          <a:xfrm>
            <a:off x="5000883" y="1108053"/>
            <a:ext cx="2977314" cy="3289013"/>
            <a:chOff x="4821111" y="1256827"/>
            <a:chExt cx="3204859" cy="3540380"/>
          </a:xfrm>
        </p:grpSpPr>
        <p:sp>
          <p:nvSpPr>
            <p:cNvPr id="1180" name="Google Shape;1180;p42"/>
            <p:cNvSpPr/>
            <p:nvPr/>
          </p:nvSpPr>
          <p:spPr>
            <a:xfrm rot="-2955769">
              <a:off x="4430846" y="2631568"/>
              <a:ext cx="3981489" cy="795394"/>
            </a:xfrm>
            <a:custGeom>
              <a:rect b="b" l="l" r="r" t="t"/>
              <a:pathLst>
                <a:path extrusionOk="0" h="53512" w="267864">
                  <a:moveTo>
                    <a:pt x="267741" y="43040"/>
                  </a:moveTo>
                  <a:lnTo>
                    <a:pt x="267741" y="42893"/>
                  </a:lnTo>
                  <a:cubicBezTo>
                    <a:pt x="267728" y="42683"/>
                    <a:pt x="267728" y="42474"/>
                    <a:pt x="267691" y="42277"/>
                  </a:cubicBezTo>
                  <a:lnTo>
                    <a:pt x="267691" y="42215"/>
                  </a:lnTo>
                  <a:cubicBezTo>
                    <a:pt x="267679" y="42030"/>
                    <a:pt x="267667" y="41846"/>
                    <a:pt x="267630" y="41661"/>
                  </a:cubicBezTo>
                  <a:cubicBezTo>
                    <a:pt x="267630" y="41612"/>
                    <a:pt x="267617" y="41550"/>
                    <a:pt x="267617" y="41501"/>
                  </a:cubicBezTo>
                  <a:lnTo>
                    <a:pt x="267531" y="40897"/>
                  </a:lnTo>
                  <a:cubicBezTo>
                    <a:pt x="267531" y="40885"/>
                    <a:pt x="267531" y="40872"/>
                    <a:pt x="267507" y="40860"/>
                  </a:cubicBezTo>
                  <a:cubicBezTo>
                    <a:pt x="267482" y="40675"/>
                    <a:pt x="267445" y="40491"/>
                    <a:pt x="267408" y="40318"/>
                  </a:cubicBezTo>
                  <a:cubicBezTo>
                    <a:pt x="267383" y="40269"/>
                    <a:pt x="267383" y="40220"/>
                    <a:pt x="267371" y="40158"/>
                  </a:cubicBezTo>
                  <a:cubicBezTo>
                    <a:pt x="267322" y="39961"/>
                    <a:pt x="267285" y="39776"/>
                    <a:pt x="267235" y="39591"/>
                  </a:cubicBezTo>
                  <a:cubicBezTo>
                    <a:pt x="267235" y="39579"/>
                    <a:pt x="267235" y="39579"/>
                    <a:pt x="267223" y="39567"/>
                  </a:cubicBezTo>
                  <a:cubicBezTo>
                    <a:pt x="267174" y="39370"/>
                    <a:pt x="267112" y="39209"/>
                    <a:pt x="267063" y="39025"/>
                  </a:cubicBezTo>
                  <a:cubicBezTo>
                    <a:pt x="267063" y="38988"/>
                    <a:pt x="267051" y="38975"/>
                    <a:pt x="267051" y="38951"/>
                  </a:cubicBezTo>
                  <a:cubicBezTo>
                    <a:pt x="267038" y="38914"/>
                    <a:pt x="267038" y="38902"/>
                    <a:pt x="267014" y="38865"/>
                  </a:cubicBezTo>
                  <a:cubicBezTo>
                    <a:pt x="266977" y="38729"/>
                    <a:pt x="266928" y="38581"/>
                    <a:pt x="266866" y="38433"/>
                  </a:cubicBezTo>
                  <a:cubicBezTo>
                    <a:pt x="266854" y="38409"/>
                    <a:pt x="266854" y="38372"/>
                    <a:pt x="266829" y="38347"/>
                  </a:cubicBezTo>
                  <a:cubicBezTo>
                    <a:pt x="266767" y="38175"/>
                    <a:pt x="266706" y="38027"/>
                    <a:pt x="266632" y="37854"/>
                  </a:cubicBezTo>
                  <a:cubicBezTo>
                    <a:pt x="266620" y="37805"/>
                    <a:pt x="266607" y="37768"/>
                    <a:pt x="266570" y="37731"/>
                  </a:cubicBezTo>
                  <a:cubicBezTo>
                    <a:pt x="266509" y="37608"/>
                    <a:pt x="266459" y="37485"/>
                    <a:pt x="266398" y="37374"/>
                  </a:cubicBezTo>
                  <a:cubicBezTo>
                    <a:pt x="266386" y="37325"/>
                    <a:pt x="266361" y="37288"/>
                    <a:pt x="266336" y="37239"/>
                  </a:cubicBezTo>
                  <a:cubicBezTo>
                    <a:pt x="266262" y="37078"/>
                    <a:pt x="266188" y="36931"/>
                    <a:pt x="266090" y="36795"/>
                  </a:cubicBezTo>
                  <a:cubicBezTo>
                    <a:pt x="266016" y="36647"/>
                    <a:pt x="265930" y="36512"/>
                    <a:pt x="265844" y="36389"/>
                  </a:cubicBezTo>
                  <a:cubicBezTo>
                    <a:pt x="265819" y="36339"/>
                    <a:pt x="265807" y="36315"/>
                    <a:pt x="265770" y="36278"/>
                  </a:cubicBezTo>
                  <a:cubicBezTo>
                    <a:pt x="265708" y="36191"/>
                    <a:pt x="265646" y="36093"/>
                    <a:pt x="265585" y="36019"/>
                  </a:cubicBezTo>
                  <a:cubicBezTo>
                    <a:pt x="265560" y="35982"/>
                    <a:pt x="265523" y="35945"/>
                    <a:pt x="265511" y="35908"/>
                  </a:cubicBezTo>
                  <a:cubicBezTo>
                    <a:pt x="265437" y="35797"/>
                    <a:pt x="265351" y="35711"/>
                    <a:pt x="265265" y="35613"/>
                  </a:cubicBezTo>
                  <a:cubicBezTo>
                    <a:pt x="265252" y="35600"/>
                    <a:pt x="265252" y="35588"/>
                    <a:pt x="265228" y="35588"/>
                  </a:cubicBezTo>
                  <a:cubicBezTo>
                    <a:pt x="265141" y="35477"/>
                    <a:pt x="265043" y="35391"/>
                    <a:pt x="264957" y="35292"/>
                  </a:cubicBezTo>
                  <a:lnTo>
                    <a:pt x="264920" y="35268"/>
                  </a:lnTo>
                  <a:cubicBezTo>
                    <a:pt x="264907" y="35243"/>
                    <a:pt x="264895" y="35231"/>
                    <a:pt x="264858" y="35218"/>
                  </a:cubicBezTo>
                  <a:cubicBezTo>
                    <a:pt x="264784" y="35144"/>
                    <a:pt x="264710" y="35083"/>
                    <a:pt x="264649" y="35021"/>
                  </a:cubicBezTo>
                  <a:cubicBezTo>
                    <a:pt x="264612" y="34984"/>
                    <a:pt x="264587" y="34972"/>
                    <a:pt x="264550" y="34947"/>
                  </a:cubicBezTo>
                  <a:cubicBezTo>
                    <a:pt x="264464" y="34861"/>
                    <a:pt x="264365" y="34800"/>
                    <a:pt x="264291" y="34738"/>
                  </a:cubicBezTo>
                  <a:lnTo>
                    <a:pt x="264267" y="34713"/>
                  </a:lnTo>
                  <a:cubicBezTo>
                    <a:pt x="264156" y="34639"/>
                    <a:pt x="264057" y="34578"/>
                    <a:pt x="263959" y="34516"/>
                  </a:cubicBezTo>
                  <a:lnTo>
                    <a:pt x="263860" y="34467"/>
                  </a:lnTo>
                  <a:cubicBezTo>
                    <a:pt x="263786" y="34418"/>
                    <a:pt x="263712" y="34393"/>
                    <a:pt x="263626" y="34344"/>
                  </a:cubicBezTo>
                  <a:lnTo>
                    <a:pt x="263540" y="34294"/>
                  </a:lnTo>
                  <a:cubicBezTo>
                    <a:pt x="263441" y="34245"/>
                    <a:pt x="263343" y="34221"/>
                    <a:pt x="263244" y="34171"/>
                  </a:cubicBezTo>
                  <a:cubicBezTo>
                    <a:pt x="263244" y="34171"/>
                    <a:pt x="263232" y="34171"/>
                    <a:pt x="263232" y="34159"/>
                  </a:cubicBezTo>
                  <a:lnTo>
                    <a:pt x="262912" y="34060"/>
                  </a:lnTo>
                  <a:cubicBezTo>
                    <a:pt x="262875" y="34060"/>
                    <a:pt x="262850" y="34048"/>
                    <a:pt x="262813" y="34048"/>
                  </a:cubicBezTo>
                  <a:cubicBezTo>
                    <a:pt x="262739" y="34036"/>
                    <a:pt x="262665" y="34023"/>
                    <a:pt x="262567" y="33999"/>
                  </a:cubicBezTo>
                  <a:cubicBezTo>
                    <a:pt x="262542" y="33999"/>
                    <a:pt x="262505" y="33986"/>
                    <a:pt x="262481" y="33986"/>
                  </a:cubicBezTo>
                  <a:cubicBezTo>
                    <a:pt x="262370" y="33974"/>
                    <a:pt x="262259" y="33974"/>
                    <a:pt x="262148" y="33974"/>
                  </a:cubicBezTo>
                  <a:lnTo>
                    <a:pt x="252946" y="33962"/>
                  </a:lnTo>
                  <a:cubicBezTo>
                    <a:pt x="252971" y="33851"/>
                    <a:pt x="253008" y="33752"/>
                    <a:pt x="253032" y="33654"/>
                  </a:cubicBezTo>
                  <a:cubicBezTo>
                    <a:pt x="253069" y="33568"/>
                    <a:pt x="253082" y="33494"/>
                    <a:pt x="253094" y="33420"/>
                  </a:cubicBezTo>
                  <a:cubicBezTo>
                    <a:pt x="253156" y="33186"/>
                    <a:pt x="253217" y="32976"/>
                    <a:pt x="253279" y="32742"/>
                  </a:cubicBezTo>
                  <a:cubicBezTo>
                    <a:pt x="253303" y="32668"/>
                    <a:pt x="253316" y="32582"/>
                    <a:pt x="253340" y="32508"/>
                  </a:cubicBezTo>
                  <a:cubicBezTo>
                    <a:pt x="253427" y="32213"/>
                    <a:pt x="253488" y="31929"/>
                    <a:pt x="253550" y="31621"/>
                  </a:cubicBezTo>
                  <a:cubicBezTo>
                    <a:pt x="253562" y="31572"/>
                    <a:pt x="253562" y="31523"/>
                    <a:pt x="253574" y="31474"/>
                  </a:cubicBezTo>
                  <a:cubicBezTo>
                    <a:pt x="253624" y="31215"/>
                    <a:pt x="253673" y="30968"/>
                    <a:pt x="253710" y="30710"/>
                  </a:cubicBezTo>
                  <a:cubicBezTo>
                    <a:pt x="253735" y="30611"/>
                    <a:pt x="253747" y="30537"/>
                    <a:pt x="253759" y="30451"/>
                  </a:cubicBezTo>
                  <a:cubicBezTo>
                    <a:pt x="253796" y="30205"/>
                    <a:pt x="253833" y="29934"/>
                    <a:pt x="253870" y="29687"/>
                  </a:cubicBezTo>
                  <a:cubicBezTo>
                    <a:pt x="253870" y="29626"/>
                    <a:pt x="253882" y="29564"/>
                    <a:pt x="253882" y="29527"/>
                  </a:cubicBezTo>
                  <a:lnTo>
                    <a:pt x="253981" y="28603"/>
                  </a:lnTo>
                  <a:cubicBezTo>
                    <a:pt x="253981" y="28517"/>
                    <a:pt x="253993" y="28443"/>
                    <a:pt x="253993" y="28369"/>
                  </a:cubicBezTo>
                  <a:lnTo>
                    <a:pt x="254042" y="27630"/>
                  </a:lnTo>
                  <a:cubicBezTo>
                    <a:pt x="254042" y="27581"/>
                    <a:pt x="254042" y="27519"/>
                    <a:pt x="254055" y="27470"/>
                  </a:cubicBezTo>
                  <a:lnTo>
                    <a:pt x="254055" y="27285"/>
                  </a:lnTo>
                  <a:lnTo>
                    <a:pt x="254055" y="27076"/>
                  </a:lnTo>
                  <a:lnTo>
                    <a:pt x="254055" y="26534"/>
                  </a:lnTo>
                  <a:lnTo>
                    <a:pt x="254055" y="26386"/>
                  </a:lnTo>
                  <a:cubicBezTo>
                    <a:pt x="254055" y="26152"/>
                    <a:pt x="254055" y="25930"/>
                    <a:pt x="254042" y="25709"/>
                  </a:cubicBezTo>
                  <a:lnTo>
                    <a:pt x="254042" y="25524"/>
                  </a:lnTo>
                  <a:cubicBezTo>
                    <a:pt x="254042" y="25351"/>
                    <a:pt x="254018" y="25179"/>
                    <a:pt x="254018" y="24994"/>
                  </a:cubicBezTo>
                  <a:cubicBezTo>
                    <a:pt x="254018" y="24920"/>
                    <a:pt x="254018" y="24859"/>
                    <a:pt x="254006" y="24785"/>
                  </a:cubicBezTo>
                  <a:lnTo>
                    <a:pt x="253956" y="24230"/>
                  </a:lnTo>
                  <a:cubicBezTo>
                    <a:pt x="253956" y="24181"/>
                    <a:pt x="253956" y="24144"/>
                    <a:pt x="253944" y="24107"/>
                  </a:cubicBezTo>
                  <a:cubicBezTo>
                    <a:pt x="253932" y="23873"/>
                    <a:pt x="253895" y="23651"/>
                    <a:pt x="253882" y="23430"/>
                  </a:cubicBezTo>
                  <a:cubicBezTo>
                    <a:pt x="253882" y="23368"/>
                    <a:pt x="253870" y="23306"/>
                    <a:pt x="253870" y="23257"/>
                  </a:cubicBezTo>
                  <a:cubicBezTo>
                    <a:pt x="253858" y="23085"/>
                    <a:pt x="253821" y="22912"/>
                    <a:pt x="253808" y="22752"/>
                  </a:cubicBezTo>
                  <a:cubicBezTo>
                    <a:pt x="253796" y="22691"/>
                    <a:pt x="253796" y="22604"/>
                    <a:pt x="253771" y="22543"/>
                  </a:cubicBezTo>
                  <a:cubicBezTo>
                    <a:pt x="253747" y="22346"/>
                    <a:pt x="253710" y="22161"/>
                    <a:pt x="253685" y="21964"/>
                  </a:cubicBezTo>
                  <a:cubicBezTo>
                    <a:pt x="253685" y="21927"/>
                    <a:pt x="253673" y="21902"/>
                    <a:pt x="253673" y="21890"/>
                  </a:cubicBezTo>
                  <a:cubicBezTo>
                    <a:pt x="253636" y="21668"/>
                    <a:pt x="253587" y="21434"/>
                    <a:pt x="253550" y="21225"/>
                  </a:cubicBezTo>
                  <a:cubicBezTo>
                    <a:pt x="253525" y="21163"/>
                    <a:pt x="253513" y="21114"/>
                    <a:pt x="253513" y="21052"/>
                  </a:cubicBezTo>
                  <a:cubicBezTo>
                    <a:pt x="253488" y="20880"/>
                    <a:pt x="253439" y="20720"/>
                    <a:pt x="253402" y="20559"/>
                  </a:cubicBezTo>
                  <a:lnTo>
                    <a:pt x="253365" y="20375"/>
                  </a:lnTo>
                  <a:cubicBezTo>
                    <a:pt x="253316" y="20178"/>
                    <a:pt x="253266" y="19981"/>
                    <a:pt x="253205" y="19771"/>
                  </a:cubicBezTo>
                  <a:cubicBezTo>
                    <a:pt x="253205" y="19759"/>
                    <a:pt x="253205" y="19746"/>
                    <a:pt x="253193" y="19734"/>
                  </a:cubicBezTo>
                  <a:cubicBezTo>
                    <a:pt x="253180" y="19697"/>
                    <a:pt x="253180" y="19673"/>
                    <a:pt x="253156" y="19636"/>
                  </a:cubicBezTo>
                  <a:lnTo>
                    <a:pt x="262086" y="19636"/>
                  </a:lnTo>
                  <a:cubicBezTo>
                    <a:pt x="263552" y="19636"/>
                    <a:pt x="265006" y="18687"/>
                    <a:pt x="266115" y="16753"/>
                  </a:cubicBezTo>
                  <a:cubicBezTo>
                    <a:pt x="266213" y="16556"/>
                    <a:pt x="266336" y="16359"/>
                    <a:pt x="266435" y="16137"/>
                  </a:cubicBezTo>
                  <a:cubicBezTo>
                    <a:pt x="266447" y="16113"/>
                    <a:pt x="266459" y="16100"/>
                    <a:pt x="266459" y="16063"/>
                  </a:cubicBezTo>
                  <a:cubicBezTo>
                    <a:pt x="266558" y="15866"/>
                    <a:pt x="266644" y="15644"/>
                    <a:pt x="266743" y="15435"/>
                  </a:cubicBezTo>
                  <a:cubicBezTo>
                    <a:pt x="266743" y="15423"/>
                    <a:pt x="266755" y="15398"/>
                    <a:pt x="266755" y="15386"/>
                  </a:cubicBezTo>
                  <a:cubicBezTo>
                    <a:pt x="266755" y="15373"/>
                    <a:pt x="266767" y="15361"/>
                    <a:pt x="266767" y="15324"/>
                  </a:cubicBezTo>
                  <a:lnTo>
                    <a:pt x="266952" y="14819"/>
                  </a:lnTo>
                  <a:lnTo>
                    <a:pt x="266952" y="14819"/>
                  </a:lnTo>
                  <a:cubicBezTo>
                    <a:pt x="267014" y="14647"/>
                    <a:pt x="267063" y="14462"/>
                    <a:pt x="267125" y="14289"/>
                  </a:cubicBezTo>
                  <a:lnTo>
                    <a:pt x="267174" y="14154"/>
                  </a:lnTo>
                  <a:cubicBezTo>
                    <a:pt x="267223" y="14018"/>
                    <a:pt x="267248" y="13883"/>
                    <a:pt x="267285" y="13723"/>
                  </a:cubicBezTo>
                  <a:cubicBezTo>
                    <a:pt x="267297" y="13674"/>
                    <a:pt x="267297" y="13637"/>
                    <a:pt x="267309" y="13600"/>
                  </a:cubicBezTo>
                  <a:cubicBezTo>
                    <a:pt x="267359" y="13415"/>
                    <a:pt x="267383" y="13230"/>
                    <a:pt x="267433" y="13045"/>
                  </a:cubicBezTo>
                  <a:cubicBezTo>
                    <a:pt x="267433" y="13021"/>
                    <a:pt x="267445" y="12996"/>
                    <a:pt x="267445" y="12971"/>
                  </a:cubicBezTo>
                  <a:cubicBezTo>
                    <a:pt x="267482" y="12811"/>
                    <a:pt x="267507" y="12651"/>
                    <a:pt x="267543" y="12491"/>
                  </a:cubicBezTo>
                  <a:cubicBezTo>
                    <a:pt x="267556" y="12442"/>
                    <a:pt x="267556" y="12380"/>
                    <a:pt x="267568" y="12343"/>
                  </a:cubicBezTo>
                  <a:cubicBezTo>
                    <a:pt x="267605" y="12183"/>
                    <a:pt x="267617" y="12035"/>
                    <a:pt x="267630" y="11863"/>
                  </a:cubicBezTo>
                  <a:cubicBezTo>
                    <a:pt x="267630" y="11826"/>
                    <a:pt x="267654" y="11801"/>
                    <a:pt x="267654" y="11764"/>
                  </a:cubicBezTo>
                  <a:cubicBezTo>
                    <a:pt x="267667" y="11579"/>
                    <a:pt x="267691" y="11382"/>
                    <a:pt x="267716" y="11198"/>
                  </a:cubicBezTo>
                  <a:cubicBezTo>
                    <a:pt x="267716" y="11148"/>
                    <a:pt x="267716" y="11111"/>
                    <a:pt x="267728" y="11062"/>
                  </a:cubicBezTo>
                  <a:cubicBezTo>
                    <a:pt x="267741" y="10902"/>
                    <a:pt x="267741" y="10754"/>
                    <a:pt x="267753" y="10594"/>
                  </a:cubicBezTo>
                  <a:lnTo>
                    <a:pt x="267753" y="10508"/>
                  </a:lnTo>
                  <a:lnTo>
                    <a:pt x="267753" y="10446"/>
                  </a:lnTo>
                  <a:cubicBezTo>
                    <a:pt x="267753" y="10249"/>
                    <a:pt x="267778" y="10027"/>
                    <a:pt x="267778" y="9830"/>
                  </a:cubicBezTo>
                  <a:lnTo>
                    <a:pt x="267778" y="9769"/>
                  </a:lnTo>
                  <a:cubicBezTo>
                    <a:pt x="267778" y="9584"/>
                    <a:pt x="267778" y="9399"/>
                    <a:pt x="267753" y="9214"/>
                  </a:cubicBezTo>
                  <a:lnTo>
                    <a:pt x="267753" y="9054"/>
                  </a:lnTo>
                  <a:cubicBezTo>
                    <a:pt x="267741" y="8857"/>
                    <a:pt x="267741" y="8648"/>
                    <a:pt x="267716" y="8438"/>
                  </a:cubicBezTo>
                  <a:lnTo>
                    <a:pt x="267716" y="8377"/>
                  </a:lnTo>
                  <a:cubicBezTo>
                    <a:pt x="267691" y="8192"/>
                    <a:pt x="267679" y="8007"/>
                    <a:pt x="267654" y="7822"/>
                  </a:cubicBezTo>
                  <a:cubicBezTo>
                    <a:pt x="267654" y="7785"/>
                    <a:pt x="267630" y="7724"/>
                    <a:pt x="267630" y="7675"/>
                  </a:cubicBezTo>
                  <a:lnTo>
                    <a:pt x="267543" y="7071"/>
                  </a:lnTo>
                  <a:cubicBezTo>
                    <a:pt x="267543" y="7059"/>
                    <a:pt x="267543" y="7046"/>
                    <a:pt x="267531" y="7022"/>
                  </a:cubicBezTo>
                  <a:cubicBezTo>
                    <a:pt x="267494" y="6837"/>
                    <a:pt x="267470" y="6652"/>
                    <a:pt x="267420" y="6467"/>
                  </a:cubicBezTo>
                  <a:cubicBezTo>
                    <a:pt x="267408" y="6430"/>
                    <a:pt x="267408" y="6381"/>
                    <a:pt x="267383" y="6319"/>
                  </a:cubicBezTo>
                  <a:cubicBezTo>
                    <a:pt x="267346" y="6122"/>
                    <a:pt x="267297" y="5938"/>
                    <a:pt x="267248" y="5753"/>
                  </a:cubicBezTo>
                  <a:cubicBezTo>
                    <a:pt x="267248" y="5728"/>
                    <a:pt x="267248" y="5728"/>
                    <a:pt x="267235" y="5716"/>
                  </a:cubicBezTo>
                  <a:cubicBezTo>
                    <a:pt x="267186" y="5531"/>
                    <a:pt x="267125" y="5359"/>
                    <a:pt x="267075" y="5174"/>
                  </a:cubicBezTo>
                  <a:cubicBezTo>
                    <a:pt x="267075" y="5149"/>
                    <a:pt x="267063" y="5137"/>
                    <a:pt x="267063" y="5100"/>
                  </a:cubicBezTo>
                  <a:cubicBezTo>
                    <a:pt x="267051" y="5075"/>
                    <a:pt x="267051" y="5051"/>
                    <a:pt x="267038" y="5026"/>
                  </a:cubicBezTo>
                  <a:cubicBezTo>
                    <a:pt x="266989" y="4891"/>
                    <a:pt x="266940" y="4730"/>
                    <a:pt x="266878" y="4595"/>
                  </a:cubicBezTo>
                  <a:cubicBezTo>
                    <a:pt x="266866" y="4558"/>
                    <a:pt x="266866" y="4533"/>
                    <a:pt x="266854" y="4521"/>
                  </a:cubicBezTo>
                  <a:cubicBezTo>
                    <a:pt x="266792" y="4349"/>
                    <a:pt x="266730" y="4188"/>
                    <a:pt x="266644" y="4028"/>
                  </a:cubicBezTo>
                  <a:cubicBezTo>
                    <a:pt x="266632" y="3979"/>
                    <a:pt x="266620" y="3942"/>
                    <a:pt x="266583" y="3905"/>
                  </a:cubicBezTo>
                  <a:cubicBezTo>
                    <a:pt x="266521" y="3782"/>
                    <a:pt x="266484" y="3659"/>
                    <a:pt x="266422" y="3536"/>
                  </a:cubicBezTo>
                  <a:cubicBezTo>
                    <a:pt x="266398" y="3486"/>
                    <a:pt x="266373" y="3437"/>
                    <a:pt x="266361" y="3388"/>
                  </a:cubicBezTo>
                  <a:cubicBezTo>
                    <a:pt x="266275" y="3240"/>
                    <a:pt x="266201" y="3080"/>
                    <a:pt x="266115" y="2944"/>
                  </a:cubicBezTo>
                  <a:cubicBezTo>
                    <a:pt x="266028" y="2809"/>
                    <a:pt x="265942" y="2673"/>
                    <a:pt x="265868" y="2550"/>
                  </a:cubicBezTo>
                  <a:cubicBezTo>
                    <a:pt x="265831" y="2513"/>
                    <a:pt x="265819" y="2464"/>
                    <a:pt x="265782" y="2439"/>
                  </a:cubicBezTo>
                  <a:cubicBezTo>
                    <a:pt x="265720" y="2341"/>
                    <a:pt x="265659" y="2254"/>
                    <a:pt x="265585" y="2156"/>
                  </a:cubicBezTo>
                  <a:cubicBezTo>
                    <a:pt x="265560" y="2131"/>
                    <a:pt x="265536" y="2082"/>
                    <a:pt x="265511" y="2057"/>
                  </a:cubicBezTo>
                  <a:cubicBezTo>
                    <a:pt x="265437" y="1946"/>
                    <a:pt x="265351" y="1848"/>
                    <a:pt x="265265" y="1762"/>
                  </a:cubicBezTo>
                  <a:cubicBezTo>
                    <a:pt x="265252" y="1749"/>
                    <a:pt x="265252" y="1725"/>
                    <a:pt x="265228" y="1725"/>
                  </a:cubicBezTo>
                  <a:cubicBezTo>
                    <a:pt x="265141" y="1626"/>
                    <a:pt x="265043" y="1528"/>
                    <a:pt x="264957" y="1441"/>
                  </a:cubicBezTo>
                  <a:lnTo>
                    <a:pt x="264920" y="1404"/>
                  </a:lnTo>
                  <a:cubicBezTo>
                    <a:pt x="264907" y="1392"/>
                    <a:pt x="264895" y="1380"/>
                    <a:pt x="264858" y="1355"/>
                  </a:cubicBezTo>
                  <a:cubicBezTo>
                    <a:pt x="264784" y="1281"/>
                    <a:pt x="264710" y="1220"/>
                    <a:pt x="264649" y="1158"/>
                  </a:cubicBezTo>
                  <a:cubicBezTo>
                    <a:pt x="264612" y="1133"/>
                    <a:pt x="264587" y="1109"/>
                    <a:pt x="264550" y="1084"/>
                  </a:cubicBezTo>
                  <a:cubicBezTo>
                    <a:pt x="264464" y="1010"/>
                    <a:pt x="264365" y="949"/>
                    <a:pt x="264279" y="862"/>
                  </a:cubicBezTo>
                  <a:cubicBezTo>
                    <a:pt x="264267" y="862"/>
                    <a:pt x="264267" y="850"/>
                    <a:pt x="264242" y="838"/>
                  </a:cubicBezTo>
                  <a:cubicBezTo>
                    <a:pt x="264144" y="764"/>
                    <a:pt x="264045" y="702"/>
                    <a:pt x="263934" y="641"/>
                  </a:cubicBezTo>
                  <a:lnTo>
                    <a:pt x="263848" y="591"/>
                  </a:lnTo>
                  <a:cubicBezTo>
                    <a:pt x="263774" y="542"/>
                    <a:pt x="263688" y="518"/>
                    <a:pt x="263614" y="468"/>
                  </a:cubicBezTo>
                  <a:lnTo>
                    <a:pt x="263528" y="419"/>
                  </a:lnTo>
                  <a:cubicBezTo>
                    <a:pt x="263429" y="370"/>
                    <a:pt x="263318" y="345"/>
                    <a:pt x="263232" y="296"/>
                  </a:cubicBezTo>
                  <a:cubicBezTo>
                    <a:pt x="263232" y="296"/>
                    <a:pt x="263220" y="296"/>
                    <a:pt x="263220" y="283"/>
                  </a:cubicBezTo>
                  <a:lnTo>
                    <a:pt x="262887" y="185"/>
                  </a:lnTo>
                  <a:cubicBezTo>
                    <a:pt x="262862" y="185"/>
                    <a:pt x="262826" y="173"/>
                    <a:pt x="262801" y="173"/>
                  </a:cubicBezTo>
                  <a:lnTo>
                    <a:pt x="262567" y="123"/>
                  </a:lnTo>
                  <a:cubicBezTo>
                    <a:pt x="262542" y="123"/>
                    <a:pt x="262505" y="111"/>
                    <a:pt x="262456" y="111"/>
                  </a:cubicBezTo>
                  <a:cubicBezTo>
                    <a:pt x="262357" y="99"/>
                    <a:pt x="262259" y="99"/>
                    <a:pt x="262148" y="99"/>
                  </a:cubicBezTo>
                  <a:lnTo>
                    <a:pt x="262136" y="99"/>
                  </a:lnTo>
                  <a:lnTo>
                    <a:pt x="205976" y="0"/>
                  </a:lnTo>
                  <a:lnTo>
                    <a:pt x="205976" y="0"/>
                  </a:lnTo>
                  <a:lnTo>
                    <a:pt x="205939" y="0"/>
                  </a:lnTo>
                  <a:lnTo>
                    <a:pt x="205323" y="0"/>
                  </a:lnTo>
                  <a:lnTo>
                    <a:pt x="205422" y="0"/>
                  </a:lnTo>
                  <a:cubicBezTo>
                    <a:pt x="205286" y="0"/>
                    <a:pt x="205138" y="0"/>
                    <a:pt x="204991" y="25"/>
                  </a:cubicBezTo>
                  <a:lnTo>
                    <a:pt x="194742" y="0"/>
                  </a:lnTo>
                  <a:lnTo>
                    <a:pt x="194742" y="0"/>
                  </a:lnTo>
                  <a:lnTo>
                    <a:pt x="194692" y="0"/>
                  </a:lnTo>
                  <a:lnTo>
                    <a:pt x="194076" y="0"/>
                  </a:lnTo>
                  <a:lnTo>
                    <a:pt x="194187" y="0"/>
                  </a:lnTo>
                  <a:cubicBezTo>
                    <a:pt x="193990" y="0"/>
                    <a:pt x="193781" y="0"/>
                    <a:pt x="193584" y="37"/>
                  </a:cubicBezTo>
                  <a:cubicBezTo>
                    <a:pt x="183729" y="530"/>
                    <a:pt x="171977" y="4891"/>
                    <a:pt x="171324" y="9362"/>
                  </a:cubicBezTo>
                  <a:cubicBezTo>
                    <a:pt x="170364" y="9756"/>
                    <a:pt x="169427" y="10385"/>
                    <a:pt x="168553" y="11259"/>
                  </a:cubicBezTo>
                  <a:lnTo>
                    <a:pt x="167506" y="11259"/>
                  </a:lnTo>
                  <a:cubicBezTo>
                    <a:pt x="166249" y="10274"/>
                    <a:pt x="164894" y="9781"/>
                    <a:pt x="163539" y="9781"/>
                  </a:cubicBezTo>
                  <a:lnTo>
                    <a:pt x="107909" y="9633"/>
                  </a:lnTo>
                  <a:cubicBezTo>
                    <a:pt x="107983" y="9633"/>
                    <a:pt x="108045" y="9633"/>
                    <a:pt x="108131" y="9645"/>
                  </a:cubicBezTo>
                  <a:cubicBezTo>
                    <a:pt x="106197" y="9572"/>
                    <a:pt x="104275" y="10471"/>
                    <a:pt x="102612" y="12368"/>
                  </a:cubicBezTo>
                  <a:lnTo>
                    <a:pt x="59904" y="12245"/>
                  </a:lnTo>
                  <a:cubicBezTo>
                    <a:pt x="59966" y="12245"/>
                    <a:pt x="60028" y="12245"/>
                    <a:pt x="60089" y="12257"/>
                  </a:cubicBezTo>
                  <a:lnTo>
                    <a:pt x="59720" y="12257"/>
                  </a:lnTo>
                  <a:lnTo>
                    <a:pt x="59695" y="12257"/>
                  </a:lnTo>
                  <a:cubicBezTo>
                    <a:pt x="45011" y="12528"/>
                    <a:pt x="30414" y="19217"/>
                    <a:pt x="29983" y="26029"/>
                  </a:cubicBezTo>
                  <a:lnTo>
                    <a:pt x="3215" y="26017"/>
                  </a:lnTo>
                  <a:cubicBezTo>
                    <a:pt x="2969" y="25401"/>
                    <a:pt x="2377" y="24945"/>
                    <a:pt x="1663" y="24945"/>
                  </a:cubicBezTo>
                  <a:cubicBezTo>
                    <a:pt x="739" y="24945"/>
                    <a:pt x="0" y="25684"/>
                    <a:pt x="0" y="26608"/>
                  </a:cubicBezTo>
                  <a:cubicBezTo>
                    <a:pt x="0" y="27532"/>
                    <a:pt x="739" y="28271"/>
                    <a:pt x="1663" y="28271"/>
                  </a:cubicBezTo>
                  <a:cubicBezTo>
                    <a:pt x="2377" y="28271"/>
                    <a:pt x="2993" y="27827"/>
                    <a:pt x="3215" y="27199"/>
                  </a:cubicBezTo>
                  <a:lnTo>
                    <a:pt x="30057" y="27211"/>
                  </a:lnTo>
                  <a:cubicBezTo>
                    <a:pt x="31240" y="33839"/>
                    <a:pt x="45677" y="40084"/>
                    <a:pt x="59855" y="40330"/>
                  </a:cubicBezTo>
                  <a:lnTo>
                    <a:pt x="59855" y="40330"/>
                  </a:lnTo>
                  <a:lnTo>
                    <a:pt x="59867" y="40330"/>
                  </a:lnTo>
                  <a:lnTo>
                    <a:pt x="59855" y="40330"/>
                  </a:lnTo>
                  <a:lnTo>
                    <a:pt x="102846" y="40454"/>
                  </a:lnTo>
                  <a:cubicBezTo>
                    <a:pt x="104386" y="42104"/>
                    <a:pt x="106135" y="42917"/>
                    <a:pt x="107897" y="42917"/>
                  </a:cubicBezTo>
                  <a:lnTo>
                    <a:pt x="107860" y="42917"/>
                  </a:lnTo>
                  <a:lnTo>
                    <a:pt x="163502" y="43077"/>
                  </a:lnTo>
                  <a:cubicBezTo>
                    <a:pt x="164931" y="43077"/>
                    <a:pt x="166348" y="42535"/>
                    <a:pt x="167666" y="41451"/>
                  </a:cubicBezTo>
                  <a:lnTo>
                    <a:pt x="168651" y="41451"/>
                  </a:lnTo>
                  <a:cubicBezTo>
                    <a:pt x="169514" y="42301"/>
                    <a:pt x="170425" y="42905"/>
                    <a:pt x="171386" y="43275"/>
                  </a:cubicBezTo>
                  <a:cubicBezTo>
                    <a:pt x="171361" y="43398"/>
                    <a:pt x="171349" y="43533"/>
                    <a:pt x="171349" y="43656"/>
                  </a:cubicBezTo>
                  <a:cubicBezTo>
                    <a:pt x="171337" y="48288"/>
                    <a:pt x="183458" y="52944"/>
                    <a:pt x="193559" y="53462"/>
                  </a:cubicBezTo>
                  <a:cubicBezTo>
                    <a:pt x="193744" y="53499"/>
                    <a:pt x="193904" y="53511"/>
                    <a:pt x="194089" y="53511"/>
                  </a:cubicBezTo>
                  <a:lnTo>
                    <a:pt x="194076" y="53511"/>
                  </a:lnTo>
                  <a:lnTo>
                    <a:pt x="194113" y="53511"/>
                  </a:lnTo>
                  <a:lnTo>
                    <a:pt x="194113" y="53511"/>
                  </a:lnTo>
                  <a:lnTo>
                    <a:pt x="205336" y="53511"/>
                  </a:lnTo>
                  <a:lnTo>
                    <a:pt x="205360" y="53511"/>
                  </a:lnTo>
                  <a:lnTo>
                    <a:pt x="205360" y="53511"/>
                  </a:lnTo>
                  <a:lnTo>
                    <a:pt x="250914" y="53511"/>
                  </a:lnTo>
                  <a:lnTo>
                    <a:pt x="262173" y="53511"/>
                  </a:lnTo>
                  <a:cubicBezTo>
                    <a:pt x="263626" y="53511"/>
                    <a:pt x="265080" y="52563"/>
                    <a:pt x="266188" y="50629"/>
                  </a:cubicBezTo>
                  <a:cubicBezTo>
                    <a:pt x="266299" y="50431"/>
                    <a:pt x="266398" y="50234"/>
                    <a:pt x="266509" y="50013"/>
                  </a:cubicBezTo>
                  <a:cubicBezTo>
                    <a:pt x="266521" y="49988"/>
                    <a:pt x="266546" y="49976"/>
                    <a:pt x="266546" y="49939"/>
                  </a:cubicBezTo>
                  <a:cubicBezTo>
                    <a:pt x="266632" y="49742"/>
                    <a:pt x="266730" y="49520"/>
                    <a:pt x="266817" y="49311"/>
                  </a:cubicBezTo>
                  <a:cubicBezTo>
                    <a:pt x="266817" y="49298"/>
                    <a:pt x="266829" y="49274"/>
                    <a:pt x="266854" y="49261"/>
                  </a:cubicBezTo>
                  <a:cubicBezTo>
                    <a:pt x="266854" y="49249"/>
                    <a:pt x="266866" y="49212"/>
                    <a:pt x="266866" y="49200"/>
                  </a:cubicBezTo>
                  <a:cubicBezTo>
                    <a:pt x="266928" y="49027"/>
                    <a:pt x="266989" y="48879"/>
                    <a:pt x="267051" y="48707"/>
                  </a:cubicBezTo>
                  <a:lnTo>
                    <a:pt x="267051" y="48695"/>
                  </a:lnTo>
                  <a:cubicBezTo>
                    <a:pt x="267112" y="48522"/>
                    <a:pt x="267162" y="48337"/>
                    <a:pt x="267223" y="48165"/>
                  </a:cubicBezTo>
                  <a:lnTo>
                    <a:pt x="267260" y="48029"/>
                  </a:lnTo>
                  <a:cubicBezTo>
                    <a:pt x="267309" y="47894"/>
                    <a:pt x="267346" y="47758"/>
                    <a:pt x="267371" y="47598"/>
                  </a:cubicBezTo>
                  <a:cubicBezTo>
                    <a:pt x="267383" y="47549"/>
                    <a:pt x="267383" y="47512"/>
                    <a:pt x="267408" y="47475"/>
                  </a:cubicBezTo>
                  <a:cubicBezTo>
                    <a:pt x="267445" y="47290"/>
                    <a:pt x="267482" y="47106"/>
                    <a:pt x="267531" y="46921"/>
                  </a:cubicBezTo>
                  <a:cubicBezTo>
                    <a:pt x="267531" y="46896"/>
                    <a:pt x="267543" y="46871"/>
                    <a:pt x="267543" y="46847"/>
                  </a:cubicBezTo>
                  <a:cubicBezTo>
                    <a:pt x="267568" y="46687"/>
                    <a:pt x="267605" y="46527"/>
                    <a:pt x="267630" y="46366"/>
                  </a:cubicBezTo>
                  <a:cubicBezTo>
                    <a:pt x="267654" y="46317"/>
                    <a:pt x="267654" y="46256"/>
                    <a:pt x="267667" y="46219"/>
                  </a:cubicBezTo>
                  <a:cubicBezTo>
                    <a:pt x="267691" y="46058"/>
                    <a:pt x="267716" y="45911"/>
                    <a:pt x="267728" y="45738"/>
                  </a:cubicBezTo>
                  <a:cubicBezTo>
                    <a:pt x="267728" y="45701"/>
                    <a:pt x="267741" y="45677"/>
                    <a:pt x="267741" y="45640"/>
                  </a:cubicBezTo>
                  <a:cubicBezTo>
                    <a:pt x="267753" y="45455"/>
                    <a:pt x="267790" y="45258"/>
                    <a:pt x="267802" y="45073"/>
                  </a:cubicBezTo>
                  <a:cubicBezTo>
                    <a:pt x="267802" y="45024"/>
                    <a:pt x="267802" y="44987"/>
                    <a:pt x="267814" y="44938"/>
                  </a:cubicBezTo>
                  <a:cubicBezTo>
                    <a:pt x="267839" y="44777"/>
                    <a:pt x="267839" y="44630"/>
                    <a:pt x="267851" y="44469"/>
                  </a:cubicBezTo>
                  <a:lnTo>
                    <a:pt x="267851" y="44383"/>
                  </a:lnTo>
                  <a:lnTo>
                    <a:pt x="267851" y="44322"/>
                  </a:lnTo>
                  <a:cubicBezTo>
                    <a:pt x="267851" y="44124"/>
                    <a:pt x="267864" y="43903"/>
                    <a:pt x="267864" y="43706"/>
                  </a:cubicBezTo>
                  <a:lnTo>
                    <a:pt x="267864" y="43644"/>
                  </a:lnTo>
                  <a:cubicBezTo>
                    <a:pt x="267753" y="43410"/>
                    <a:pt x="267741" y="43225"/>
                    <a:pt x="267741" y="43040"/>
                  </a:cubicBezTo>
                  <a:close/>
                  <a:moveTo>
                    <a:pt x="60274" y="12282"/>
                  </a:moveTo>
                  <a:lnTo>
                    <a:pt x="60299" y="12282"/>
                  </a:lnTo>
                  <a:cubicBezTo>
                    <a:pt x="60348" y="12282"/>
                    <a:pt x="60397" y="12294"/>
                    <a:pt x="60434" y="12294"/>
                  </a:cubicBezTo>
                  <a:cubicBezTo>
                    <a:pt x="60397" y="12294"/>
                    <a:pt x="60336" y="12282"/>
                    <a:pt x="60274" y="12282"/>
                  </a:cubicBezTo>
                  <a:close/>
                  <a:moveTo>
                    <a:pt x="60644" y="12319"/>
                  </a:moveTo>
                  <a:lnTo>
                    <a:pt x="60644" y="12319"/>
                  </a:lnTo>
                  <a:lnTo>
                    <a:pt x="60656" y="12319"/>
                  </a:lnTo>
                  <a:cubicBezTo>
                    <a:pt x="60717" y="12343"/>
                    <a:pt x="60779" y="12355"/>
                    <a:pt x="60841" y="12355"/>
                  </a:cubicBezTo>
                  <a:cubicBezTo>
                    <a:pt x="60767" y="12355"/>
                    <a:pt x="60705" y="12319"/>
                    <a:pt x="60644" y="12319"/>
                  </a:cubicBezTo>
                  <a:close/>
                  <a:moveTo>
                    <a:pt x="61050" y="12417"/>
                  </a:moveTo>
                  <a:lnTo>
                    <a:pt x="61087" y="12417"/>
                  </a:lnTo>
                  <a:lnTo>
                    <a:pt x="61223" y="12454"/>
                  </a:lnTo>
                  <a:cubicBezTo>
                    <a:pt x="61161" y="12442"/>
                    <a:pt x="61112" y="12417"/>
                    <a:pt x="61050" y="12417"/>
                  </a:cubicBezTo>
                  <a:close/>
                  <a:moveTo>
                    <a:pt x="61407" y="12503"/>
                  </a:moveTo>
                  <a:lnTo>
                    <a:pt x="61420" y="12503"/>
                  </a:lnTo>
                  <a:cubicBezTo>
                    <a:pt x="61481" y="12528"/>
                    <a:pt x="61543" y="12553"/>
                    <a:pt x="61604" y="12565"/>
                  </a:cubicBezTo>
                  <a:cubicBezTo>
                    <a:pt x="61530" y="12553"/>
                    <a:pt x="61469" y="12540"/>
                    <a:pt x="61407" y="12503"/>
                  </a:cubicBezTo>
                  <a:close/>
                  <a:moveTo>
                    <a:pt x="61826" y="12663"/>
                  </a:moveTo>
                  <a:cubicBezTo>
                    <a:pt x="61838" y="12663"/>
                    <a:pt x="61838" y="12663"/>
                    <a:pt x="61851" y="12676"/>
                  </a:cubicBezTo>
                  <a:cubicBezTo>
                    <a:pt x="61900" y="12688"/>
                    <a:pt x="61949" y="12725"/>
                    <a:pt x="61999" y="12737"/>
                  </a:cubicBezTo>
                  <a:cubicBezTo>
                    <a:pt x="61937" y="12725"/>
                    <a:pt x="61875" y="12688"/>
                    <a:pt x="61826" y="12663"/>
                  </a:cubicBezTo>
                  <a:close/>
                  <a:moveTo>
                    <a:pt x="62159" y="12836"/>
                  </a:moveTo>
                  <a:cubicBezTo>
                    <a:pt x="62183" y="12836"/>
                    <a:pt x="62183" y="12836"/>
                    <a:pt x="62159" y="12836"/>
                  </a:cubicBezTo>
                  <a:cubicBezTo>
                    <a:pt x="62245" y="12861"/>
                    <a:pt x="62307" y="12910"/>
                    <a:pt x="62368" y="12934"/>
                  </a:cubicBezTo>
                  <a:cubicBezTo>
                    <a:pt x="62307" y="12910"/>
                    <a:pt x="62245" y="12861"/>
                    <a:pt x="62159" y="12836"/>
                  </a:cubicBezTo>
                  <a:close/>
                  <a:moveTo>
                    <a:pt x="62578" y="13058"/>
                  </a:moveTo>
                  <a:lnTo>
                    <a:pt x="62590" y="13082"/>
                  </a:lnTo>
                  <a:lnTo>
                    <a:pt x="62738" y="13168"/>
                  </a:lnTo>
                  <a:cubicBezTo>
                    <a:pt x="62688" y="13119"/>
                    <a:pt x="62627" y="13095"/>
                    <a:pt x="62578" y="13058"/>
                  </a:cubicBezTo>
                  <a:close/>
                  <a:moveTo>
                    <a:pt x="62922" y="13279"/>
                  </a:moveTo>
                  <a:lnTo>
                    <a:pt x="62922" y="13279"/>
                  </a:lnTo>
                  <a:cubicBezTo>
                    <a:pt x="62996" y="13316"/>
                    <a:pt x="63058" y="13366"/>
                    <a:pt x="63120" y="13415"/>
                  </a:cubicBezTo>
                  <a:cubicBezTo>
                    <a:pt x="63046" y="13366"/>
                    <a:pt x="62984" y="13316"/>
                    <a:pt x="62922" y="13279"/>
                  </a:cubicBezTo>
                  <a:close/>
                  <a:moveTo>
                    <a:pt x="63304" y="13575"/>
                  </a:moveTo>
                  <a:cubicBezTo>
                    <a:pt x="63317" y="13587"/>
                    <a:pt x="63317" y="13587"/>
                    <a:pt x="63304" y="13575"/>
                  </a:cubicBezTo>
                  <a:cubicBezTo>
                    <a:pt x="63366" y="13612"/>
                    <a:pt x="63415" y="13661"/>
                    <a:pt x="63452" y="13710"/>
                  </a:cubicBezTo>
                  <a:cubicBezTo>
                    <a:pt x="63415" y="13661"/>
                    <a:pt x="63366" y="13612"/>
                    <a:pt x="63304" y="13575"/>
                  </a:cubicBezTo>
                  <a:close/>
                  <a:moveTo>
                    <a:pt x="63625" y="13846"/>
                  </a:moveTo>
                  <a:cubicBezTo>
                    <a:pt x="63637" y="13858"/>
                    <a:pt x="63637" y="13858"/>
                    <a:pt x="63625" y="13846"/>
                  </a:cubicBezTo>
                  <a:cubicBezTo>
                    <a:pt x="63699" y="13908"/>
                    <a:pt x="63748" y="13969"/>
                    <a:pt x="63809" y="14031"/>
                  </a:cubicBezTo>
                  <a:cubicBezTo>
                    <a:pt x="63760" y="13969"/>
                    <a:pt x="63699" y="13908"/>
                    <a:pt x="63625" y="13846"/>
                  </a:cubicBezTo>
                  <a:close/>
                  <a:moveTo>
                    <a:pt x="64006" y="14216"/>
                  </a:moveTo>
                  <a:cubicBezTo>
                    <a:pt x="64006" y="14216"/>
                    <a:pt x="64006" y="14228"/>
                    <a:pt x="64006" y="14216"/>
                  </a:cubicBezTo>
                  <a:cubicBezTo>
                    <a:pt x="64068" y="14277"/>
                    <a:pt x="64117" y="14339"/>
                    <a:pt x="64179" y="14388"/>
                  </a:cubicBezTo>
                  <a:cubicBezTo>
                    <a:pt x="64117" y="14339"/>
                    <a:pt x="64056" y="14277"/>
                    <a:pt x="64006" y="14216"/>
                  </a:cubicBezTo>
                  <a:close/>
                  <a:moveTo>
                    <a:pt x="64314" y="14548"/>
                  </a:moveTo>
                  <a:lnTo>
                    <a:pt x="64314" y="14548"/>
                  </a:lnTo>
                  <a:cubicBezTo>
                    <a:pt x="64401" y="14634"/>
                    <a:pt x="64462" y="14708"/>
                    <a:pt x="64524" y="14782"/>
                  </a:cubicBezTo>
                  <a:cubicBezTo>
                    <a:pt x="64462" y="14708"/>
                    <a:pt x="64376" y="14634"/>
                    <a:pt x="64314" y="14548"/>
                  </a:cubicBezTo>
                  <a:close/>
                  <a:moveTo>
                    <a:pt x="64684" y="14992"/>
                  </a:moveTo>
                  <a:cubicBezTo>
                    <a:pt x="64684" y="15004"/>
                    <a:pt x="64684" y="15004"/>
                    <a:pt x="64684" y="14992"/>
                  </a:cubicBezTo>
                  <a:cubicBezTo>
                    <a:pt x="64746" y="15066"/>
                    <a:pt x="64807" y="15139"/>
                    <a:pt x="64856" y="15213"/>
                  </a:cubicBezTo>
                  <a:cubicBezTo>
                    <a:pt x="64795" y="15139"/>
                    <a:pt x="64733" y="15066"/>
                    <a:pt x="64684" y="14992"/>
                  </a:cubicBezTo>
                  <a:close/>
                  <a:moveTo>
                    <a:pt x="64980" y="15386"/>
                  </a:moveTo>
                  <a:lnTo>
                    <a:pt x="64980" y="15386"/>
                  </a:lnTo>
                  <a:cubicBezTo>
                    <a:pt x="65054" y="15497"/>
                    <a:pt x="65115" y="15608"/>
                    <a:pt x="65201" y="15706"/>
                  </a:cubicBezTo>
                  <a:cubicBezTo>
                    <a:pt x="65115" y="15583"/>
                    <a:pt x="65041" y="15472"/>
                    <a:pt x="64980" y="15386"/>
                  </a:cubicBezTo>
                  <a:close/>
                  <a:moveTo>
                    <a:pt x="65325" y="15891"/>
                  </a:moveTo>
                  <a:lnTo>
                    <a:pt x="65325" y="15891"/>
                  </a:lnTo>
                  <a:cubicBezTo>
                    <a:pt x="65411" y="16039"/>
                    <a:pt x="65509" y="16186"/>
                    <a:pt x="65596" y="16347"/>
                  </a:cubicBezTo>
                  <a:cubicBezTo>
                    <a:pt x="65509" y="16186"/>
                    <a:pt x="65411" y="16039"/>
                    <a:pt x="65325" y="15891"/>
                  </a:cubicBezTo>
                  <a:close/>
                  <a:moveTo>
                    <a:pt x="194175" y="53486"/>
                  </a:moveTo>
                  <a:lnTo>
                    <a:pt x="194274" y="53486"/>
                  </a:lnTo>
                  <a:lnTo>
                    <a:pt x="194298" y="53486"/>
                  </a:lnTo>
                  <a:close/>
                  <a:moveTo>
                    <a:pt x="195863" y="52957"/>
                  </a:moveTo>
                  <a:lnTo>
                    <a:pt x="195863" y="52957"/>
                  </a:lnTo>
                  <a:cubicBezTo>
                    <a:pt x="195875" y="52944"/>
                    <a:pt x="195875" y="52944"/>
                    <a:pt x="195900" y="52944"/>
                  </a:cubicBezTo>
                  <a:cubicBezTo>
                    <a:pt x="195875" y="52944"/>
                    <a:pt x="195875" y="52957"/>
                    <a:pt x="195863" y="529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2"/>
            <p:cNvSpPr/>
            <p:nvPr/>
          </p:nvSpPr>
          <p:spPr>
            <a:xfrm rot="-2955769">
              <a:off x="6651048" y="1687780"/>
              <a:ext cx="937121" cy="291317"/>
            </a:xfrm>
            <a:custGeom>
              <a:rect b="b" l="l" r="r" t="t"/>
              <a:pathLst>
                <a:path extrusionOk="0" h="19599" w="63047">
                  <a:moveTo>
                    <a:pt x="50" y="0"/>
                  </a:moveTo>
                  <a:lnTo>
                    <a:pt x="59" y="0"/>
                  </a:lnTo>
                  <a:lnTo>
                    <a:pt x="59" y="0"/>
                  </a:lnTo>
                  <a:cubicBezTo>
                    <a:pt x="56" y="0"/>
                    <a:pt x="53" y="0"/>
                    <a:pt x="50" y="0"/>
                  </a:cubicBezTo>
                  <a:close/>
                  <a:moveTo>
                    <a:pt x="59" y="0"/>
                  </a:moveTo>
                  <a:lnTo>
                    <a:pt x="59" y="0"/>
                  </a:lnTo>
                  <a:cubicBezTo>
                    <a:pt x="1485" y="4"/>
                    <a:pt x="2910" y="1039"/>
                    <a:pt x="4017" y="2920"/>
                  </a:cubicBezTo>
                  <a:cubicBezTo>
                    <a:pt x="6222" y="6714"/>
                    <a:pt x="6222" y="12897"/>
                    <a:pt x="4017" y="16716"/>
                  </a:cubicBezTo>
                  <a:cubicBezTo>
                    <a:pt x="2908" y="18650"/>
                    <a:pt x="1467" y="19599"/>
                    <a:pt x="1" y="19599"/>
                  </a:cubicBezTo>
                  <a:lnTo>
                    <a:pt x="56826" y="19599"/>
                  </a:lnTo>
                  <a:cubicBezTo>
                    <a:pt x="58267" y="19599"/>
                    <a:pt x="59733" y="18650"/>
                    <a:pt x="60842" y="16716"/>
                  </a:cubicBezTo>
                  <a:cubicBezTo>
                    <a:pt x="63046" y="12897"/>
                    <a:pt x="63046" y="6726"/>
                    <a:pt x="60842" y="2920"/>
                  </a:cubicBezTo>
                  <a:cubicBezTo>
                    <a:pt x="59745" y="1047"/>
                    <a:pt x="58304" y="86"/>
                    <a:pt x="56863" y="86"/>
                  </a:cubicBezTo>
                  <a:lnTo>
                    <a:pt x="59" y="0"/>
                  </a:ln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2"/>
            <p:cNvSpPr/>
            <p:nvPr/>
          </p:nvSpPr>
          <p:spPr>
            <a:xfrm rot="-2955769">
              <a:off x="6557746" y="1753649"/>
              <a:ext cx="886019" cy="20334"/>
            </a:xfrm>
            <a:custGeom>
              <a:rect b="b" l="l" r="r" t="t"/>
              <a:pathLst>
                <a:path extrusionOk="0" h="1368" w="59609">
                  <a:moveTo>
                    <a:pt x="0" y="0"/>
                  </a:moveTo>
                  <a:lnTo>
                    <a:pt x="8" y="0"/>
                  </a:lnTo>
                  <a:lnTo>
                    <a:pt x="8" y="0"/>
                  </a:lnTo>
                  <a:cubicBezTo>
                    <a:pt x="6" y="0"/>
                    <a:pt x="3" y="0"/>
                    <a:pt x="0" y="0"/>
                  </a:cubicBezTo>
                  <a:close/>
                  <a:moveTo>
                    <a:pt x="8" y="0"/>
                  </a:moveTo>
                  <a:cubicBezTo>
                    <a:pt x="954" y="3"/>
                    <a:pt x="1924" y="508"/>
                    <a:pt x="2784" y="1367"/>
                  </a:cubicBezTo>
                  <a:lnTo>
                    <a:pt x="59609" y="1367"/>
                  </a:lnTo>
                  <a:cubicBezTo>
                    <a:pt x="58747" y="517"/>
                    <a:pt x="57786" y="86"/>
                    <a:pt x="56813" y="86"/>
                  </a:cubicBezTo>
                  <a:lnTo>
                    <a:pt x="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2"/>
            <p:cNvSpPr/>
            <p:nvPr/>
          </p:nvSpPr>
          <p:spPr>
            <a:xfrm rot="-2955769">
              <a:off x="6614973" y="1733288"/>
              <a:ext cx="876135" cy="54937"/>
            </a:xfrm>
            <a:custGeom>
              <a:rect b="b" l="l" r="r" t="t"/>
              <a:pathLst>
                <a:path extrusionOk="0" h="3696" w="58944">
                  <a:moveTo>
                    <a:pt x="0" y="0"/>
                  </a:moveTo>
                  <a:cubicBezTo>
                    <a:pt x="419" y="419"/>
                    <a:pt x="813" y="924"/>
                    <a:pt x="1183" y="1553"/>
                  </a:cubicBezTo>
                  <a:cubicBezTo>
                    <a:pt x="1577" y="2205"/>
                    <a:pt x="1885" y="2932"/>
                    <a:pt x="2131" y="3696"/>
                  </a:cubicBezTo>
                  <a:lnTo>
                    <a:pt x="58944" y="3696"/>
                  </a:lnTo>
                  <a:cubicBezTo>
                    <a:pt x="58697" y="2932"/>
                    <a:pt x="58389" y="2205"/>
                    <a:pt x="58008" y="1553"/>
                  </a:cubicBezTo>
                  <a:cubicBezTo>
                    <a:pt x="57638" y="937"/>
                    <a:pt x="57231" y="419"/>
                    <a:pt x="56825" y="0"/>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2"/>
            <p:cNvSpPr/>
            <p:nvPr/>
          </p:nvSpPr>
          <p:spPr>
            <a:xfrm rot="-2955769">
              <a:off x="6690159" y="1748612"/>
              <a:ext cx="856009" cy="80399"/>
            </a:xfrm>
            <a:custGeom>
              <a:rect b="b" l="l" r="r" t="t"/>
              <a:pathLst>
                <a:path extrusionOk="0" h="5409" w="57590">
                  <a:moveTo>
                    <a:pt x="1" y="1"/>
                  </a:moveTo>
                  <a:cubicBezTo>
                    <a:pt x="555" y="1664"/>
                    <a:pt x="789" y="3549"/>
                    <a:pt x="715" y="5409"/>
                  </a:cubicBezTo>
                  <a:lnTo>
                    <a:pt x="57528" y="5409"/>
                  </a:lnTo>
                  <a:cubicBezTo>
                    <a:pt x="57589" y="3549"/>
                    <a:pt x="57367" y="1664"/>
                    <a:pt x="56825" y="1"/>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2"/>
            <p:cNvSpPr/>
            <p:nvPr/>
          </p:nvSpPr>
          <p:spPr>
            <a:xfrm rot="-2955769">
              <a:off x="6744778" y="1804197"/>
              <a:ext cx="859115" cy="72521"/>
            </a:xfrm>
            <a:custGeom>
              <a:rect b="b" l="l" r="r" t="t"/>
              <a:pathLst>
                <a:path extrusionOk="0" h="4879" w="57799">
                  <a:moveTo>
                    <a:pt x="986" y="0"/>
                  </a:moveTo>
                  <a:cubicBezTo>
                    <a:pt x="924" y="1725"/>
                    <a:pt x="604" y="3413"/>
                    <a:pt x="1" y="4878"/>
                  </a:cubicBezTo>
                  <a:lnTo>
                    <a:pt x="56813" y="4878"/>
                  </a:lnTo>
                  <a:cubicBezTo>
                    <a:pt x="57404" y="3413"/>
                    <a:pt x="57737" y="1700"/>
                    <a:pt x="57799" y="0"/>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2"/>
            <p:cNvSpPr/>
            <p:nvPr/>
          </p:nvSpPr>
          <p:spPr>
            <a:xfrm rot="-2955769">
              <a:off x="6741367" y="1885158"/>
              <a:ext cx="914052" cy="63186"/>
            </a:xfrm>
            <a:custGeom>
              <a:rect b="b" l="l" r="r" t="t"/>
              <a:pathLst>
                <a:path extrusionOk="0" h="4251" w="61495">
                  <a:moveTo>
                    <a:pt x="4682" y="1"/>
                  </a:moveTo>
                  <a:cubicBezTo>
                    <a:pt x="4497" y="481"/>
                    <a:pt x="4275" y="937"/>
                    <a:pt x="4016" y="1368"/>
                  </a:cubicBezTo>
                  <a:cubicBezTo>
                    <a:pt x="2908" y="3302"/>
                    <a:pt x="1466" y="4251"/>
                    <a:pt x="1" y="4251"/>
                  </a:cubicBezTo>
                  <a:lnTo>
                    <a:pt x="56813" y="4251"/>
                  </a:lnTo>
                  <a:cubicBezTo>
                    <a:pt x="58267" y="4251"/>
                    <a:pt x="59733" y="3302"/>
                    <a:pt x="60841" y="1368"/>
                  </a:cubicBezTo>
                  <a:cubicBezTo>
                    <a:pt x="61088" y="937"/>
                    <a:pt x="61309" y="481"/>
                    <a:pt x="61494" y="1"/>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2"/>
            <p:cNvSpPr/>
            <p:nvPr/>
          </p:nvSpPr>
          <p:spPr>
            <a:xfrm rot="-2955769">
              <a:off x="6721846" y="2042607"/>
              <a:ext cx="184208" cy="291406"/>
            </a:xfrm>
            <a:custGeom>
              <a:rect b="b" l="l" r="r" t="t"/>
              <a:pathLst>
                <a:path extrusionOk="0" h="19605" w="12393">
                  <a:moveTo>
                    <a:pt x="6210" y="1"/>
                  </a:moveTo>
                  <a:cubicBezTo>
                    <a:pt x="4775" y="1"/>
                    <a:pt x="3338" y="993"/>
                    <a:pt x="2193" y="2973"/>
                  </a:cubicBezTo>
                  <a:cubicBezTo>
                    <a:pt x="0" y="6792"/>
                    <a:pt x="0" y="12963"/>
                    <a:pt x="2193" y="16769"/>
                  </a:cubicBezTo>
                  <a:cubicBezTo>
                    <a:pt x="3289" y="18662"/>
                    <a:pt x="4726" y="19604"/>
                    <a:pt x="6166" y="19604"/>
                  </a:cubicBezTo>
                  <a:cubicBezTo>
                    <a:pt x="7621" y="19604"/>
                    <a:pt x="9079" y="18640"/>
                    <a:pt x="10187" y="16720"/>
                  </a:cubicBezTo>
                  <a:cubicBezTo>
                    <a:pt x="12392" y="12901"/>
                    <a:pt x="12392" y="6730"/>
                    <a:pt x="10187" y="2924"/>
                  </a:cubicBezTo>
                  <a:cubicBezTo>
                    <a:pt x="9053" y="974"/>
                    <a:pt x="7632" y="1"/>
                    <a:pt x="6210" y="1"/>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2"/>
            <p:cNvSpPr/>
            <p:nvPr/>
          </p:nvSpPr>
          <p:spPr>
            <a:xfrm rot="-2955928">
              <a:off x="6517654" y="2138110"/>
              <a:ext cx="425658" cy="292675"/>
            </a:xfrm>
            <a:custGeom>
              <a:rect b="b" l="l" r="r" t="t"/>
              <a:pathLst>
                <a:path extrusionOk="0" h="19611" w="28518">
                  <a:moveTo>
                    <a:pt x="23467" y="0"/>
                  </a:moveTo>
                  <a:cubicBezTo>
                    <a:pt x="13095" y="185"/>
                    <a:pt x="25" y="4952"/>
                    <a:pt x="13" y="9756"/>
                  </a:cubicBezTo>
                  <a:cubicBezTo>
                    <a:pt x="1" y="14597"/>
                    <a:pt x="13145" y="19426"/>
                    <a:pt x="23467" y="19611"/>
                  </a:cubicBezTo>
                  <a:cubicBezTo>
                    <a:pt x="26338" y="18749"/>
                    <a:pt x="28518" y="14684"/>
                    <a:pt x="28518" y="9806"/>
                  </a:cubicBezTo>
                  <a:cubicBezTo>
                    <a:pt x="28493" y="4927"/>
                    <a:pt x="26325" y="862"/>
                    <a:pt x="23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2"/>
            <p:cNvSpPr/>
            <p:nvPr/>
          </p:nvSpPr>
          <p:spPr>
            <a:xfrm rot="-2955769">
              <a:off x="7032221" y="2015975"/>
              <a:ext cx="937121" cy="291510"/>
            </a:xfrm>
            <a:custGeom>
              <a:rect b="b" l="l" r="r" t="t"/>
              <a:pathLst>
                <a:path extrusionOk="0" h="19612" w="63047">
                  <a:moveTo>
                    <a:pt x="50" y="1"/>
                  </a:moveTo>
                  <a:lnTo>
                    <a:pt x="50" y="1"/>
                  </a:lnTo>
                  <a:cubicBezTo>
                    <a:pt x="1479" y="25"/>
                    <a:pt x="2908" y="1048"/>
                    <a:pt x="4017" y="2932"/>
                  </a:cubicBezTo>
                  <a:cubicBezTo>
                    <a:pt x="6222" y="6714"/>
                    <a:pt x="6222" y="12910"/>
                    <a:pt x="4017" y="16729"/>
                  </a:cubicBezTo>
                  <a:cubicBezTo>
                    <a:pt x="2908" y="18651"/>
                    <a:pt x="1467" y="19611"/>
                    <a:pt x="1" y="19611"/>
                  </a:cubicBezTo>
                  <a:lnTo>
                    <a:pt x="56826" y="19611"/>
                  </a:lnTo>
                  <a:cubicBezTo>
                    <a:pt x="58267" y="19611"/>
                    <a:pt x="59733" y="18651"/>
                    <a:pt x="60842" y="16729"/>
                  </a:cubicBezTo>
                  <a:cubicBezTo>
                    <a:pt x="63046" y="12910"/>
                    <a:pt x="63046" y="6739"/>
                    <a:pt x="60842" y="2932"/>
                  </a:cubicBezTo>
                  <a:cubicBezTo>
                    <a:pt x="59745" y="1048"/>
                    <a:pt x="58304" y="99"/>
                    <a:pt x="56863" y="99"/>
                  </a:cubicBezTo>
                  <a:lnTo>
                    <a:pt x="50" y="1"/>
                  </a:ln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2"/>
            <p:cNvSpPr/>
            <p:nvPr/>
          </p:nvSpPr>
          <p:spPr>
            <a:xfrm rot="-2955769">
              <a:off x="6938920" y="2081844"/>
              <a:ext cx="886019" cy="20527"/>
            </a:xfrm>
            <a:custGeom>
              <a:rect b="b" l="l" r="r" t="t"/>
              <a:pathLst>
                <a:path extrusionOk="0" h="1381" w="59609">
                  <a:moveTo>
                    <a:pt x="0" y="1"/>
                  </a:moveTo>
                  <a:lnTo>
                    <a:pt x="9" y="1"/>
                  </a:lnTo>
                  <a:lnTo>
                    <a:pt x="9" y="1"/>
                  </a:lnTo>
                  <a:cubicBezTo>
                    <a:pt x="6" y="1"/>
                    <a:pt x="3" y="1"/>
                    <a:pt x="0" y="1"/>
                  </a:cubicBezTo>
                  <a:close/>
                  <a:moveTo>
                    <a:pt x="9" y="1"/>
                  </a:moveTo>
                  <a:cubicBezTo>
                    <a:pt x="955" y="4"/>
                    <a:pt x="1925" y="533"/>
                    <a:pt x="2784" y="1380"/>
                  </a:cubicBezTo>
                  <a:lnTo>
                    <a:pt x="59609" y="1380"/>
                  </a:lnTo>
                  <a:cubicBezTo>
                    <a:pt x="58747" y="530"/>
                    <a:pt x="57786" y="99"/>
                    <a:pt x="56813" y="99"/>
                  </a:cubicBezTo>
                  <a:lnTo>
                    <a:pt x="9" y="1"/>
                  </a:ln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2"/>
            <p:cNvSpPr/>
            <p:nvPr/>
          </p:nvSpPr>
          <p:spPr>
            <a:xfrm rot="-2955769">
              <a:off x="6996220" y="2061642"/>
              <a:ext cx="876135" cy="54937"/>
            </a:xfrm>
            <a:custGeom>
              <a:rect b="b" l="l" r="r" t="t"/>
              <a:pathLst>
                <a:path extrusionOk="0" h="3696" w="58944">
                  <a:moveTo>
                    <a:pt x="0" y="0"/>
                  </a:moveTo>
                  <a:cubicBezTo>
                    <a:pt x="419" y="407"/>
                    <a:pt x="813" y="936"/>
                    <a:pt x="1183" y="1552"/>
                  </a:cubicBezTo>
                  <a:cubicBezTo>
                    <a:pt x="1577" y="2193"/>
                    <a:pt x="1885" y="2920"/>
                    <a:pt x="2131" y="3696"/>
                  </a:cubicBezTo>
                  <a:lnTo>
                    <a:pt x="58944" y="3696"/>
                  </a:lnTo>
                  <a:cubicBezTo>
                    <a:pt x="58697" y="2920"/>
                    <a:pt x="58389" y="2193"/>
                    <a:pt x="58008" y="1552"/>
                  </a:cubicBezTo>
                  <a:cubicBezTo>
                    <a:pt x="57638" y="936"/>
                    <a:pt x="57231" y="407"/>
                    <a:pt x="56825" y="0"/>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p:nvPr/>
          </p:nvSpPr>
          <p:spPr>
            <a:xfrm rot="-2955769">
              <a:off x="7071338" y="2076998"/>
              <a:ext cx="856009" cy="80220"/>
            </a:xfrm>
            <a:custGeom>
              <a:rect b="b" l="l" r="r" t="t"/>
              <a:pathLst>
                <a:path extrusionOk="0" h="5397" w="57590">
                  <a:moveTo>
                    <a:pt x="1" y="1"/>
                  </a:moveTo>
                  <a:cubicBezTo>
                    <a:pt x="555" y="1664"/>
                    <a:pt x="789" y="3548"/>
                    <a:pt x="715" y="5396"/>
                  </a:cubicBezTo>
                  <a:lnTo>
                    <a:pt x="57528" y="5396"/>
                  </a:lnTo>
                  <a:cubicBezTo>
                    <a:pt x="57589" y="3536"/>
                    <a:pt x="57367" y="1664"/>
                    <a:pt x="56825" y="1"/>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2"/>
            <p:cNvSpPr/>
            <p:nvPr/>
          </p:nvSpPr>
          <p:spPr>
            <a:xfrm rot="-2955769">
              <a:off x="7126093" y="2132521"/>
              <a:ext cx="859115" cy="72699"/>
            </a:xfrm>
            <a:custGeom>
              <a:rect b="b" l="l" r="r" t="t"/>
              <a:pathLst>
                <a:path extrusionOk="0" h="4891" w="57799">
                  <a:moveTo>
                    <a:pt x="986" y="0"/>
                  </a:moveTo>
                  <a:cubicBezTo>
                    <a:pt x="924" y="1725"/>
                    <a:pt x="604" y="3425"/>
                    <a:pt x="1" y="4891"/>
                  </a:cubicBezTo>
                  <a:lnTo>
                    <a:pt x="56813" y="4891"/>
                  </a:lnTo>
                  <a:cubicBezTo>
                    <a:pt x="57404" y="3425"/>
                    <a:pt x="57737" y="1712"/>
                    <a:pt x="57799" y="0"/>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2"/>
            <p:cNvSpPr/>
            <p:nvPr/>
          </p:nvSpPr>
          <p:spPr>
            <a:xfrm rot="-2955769">
              <a:off x="7122749" y="2213629"/>
              <a:ext cx="914052" cy="63186"/>
            </a:xfrm>
            <a:custGeom>
              <a:rect b="b" l="l" r="r" t="t"/>
              <a:pathLst>
                <a:path extrusionOk="0" h="4251" w="61495">
                  <a:moveTo>
                    <a:pt x="4682" y="1"/>
                  </a:moveTo>
                  <a:cubicBezTo>
                    <a:pt x="4497" y="481"/>
                    <a:pt x="4275" y="937"/>
                    <a:pt x="4016" y="1368"/>
                  </a:cubicBezTo>
                  <a:cubicBezTo>
                    <a:pt x="2908" y="3290"/>
                    <a:pt x="1466" y="4251"/>
                    <a:pt x="1" y="4251"/>
                  </a:cubicBezTo>
                  <a:lnTo>
                    <a:pt x="56813" y="4251"/>
                  </a:lnTo>
                  <a:cubicBezTo>
                    <a:pt x="58267" y="4251"/>
                    <a:pt x="59733" y="3290"/>
                    <a:pt x="60841" y="1368"/>
                  </a:cubicBezTo>
                  <a:cubicBezTo>
                    <a:pt x="61088" y="937"/>
                    <a:pt x="61309" y="481"/>
                    <a:pt x="614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2"/>
            <p:cNvSpPr/>
            <p:nvPr/>
          </p:nvSpPr>
          <p:spPr>
            <a:xfrm rot="-2955769">
              <a:off x="7102883" y="2370999"/>
              <a:ext cx="184401" cy="291391"/>
            </a:xfrm>
            <a:custGeom>
              <a:rect b="b" l="l" r="r" t="t"/>
              <a:pathLst>
                <a:path extrusionOk="0" h="19604" w="12406">
                  <a:moveTo>
                    <a:pt x="6227" y="0"/>
                  </a:moveTo>
                  <a:cubicBezTo>
                    <a:pt x="4790" y="0"/>
                    <a:pt x="3351" y="995"/>
                    <a:pt x="2206" y="2977"/>
                  </a:cubicBezTo>
                  <a:cubicBezTo>
                    <a:pt x="13" y="6808"/>
                    <a:pt x="1" y="12967"/>
                    <a:pt x="2206" y="16773"/>
                  </a:cubicBezTo>
                  <a:cubicBezTo>
                    <a:pt x="3303" y="18661"/>
                    <a:pt x="4742" y="19603"/>
                    <a:pt x="6182" y="19603"/>
                  </a:cubicBezTo>
                  <a:cubicBezTo>
                    <a:pt x="7636" y="19603"/>
                    <a:pt x="9093" y="18643"/>
                    <a:pt x="10200" y="16724"/>
                  </a:cubicBezTo>
                  <a:cubicBezTo>
                    <a:pt x="12405" y="12905"/>
                    <a:pt x="12405" y="6734"/>
                    <a:pt x="10200" y="2927"/>
                  </a:cubicBezTo>
                  <a:cubicBezTo>
                    <a:pt x="9067" y="973"/>
                    <a:pt x="7648" y="0"/>
                    <a:pt x="6227" y="0"/>
                  </a:cubicBezTo>
                  <a:close/>
                </a:path>
              </a:pathLst>
            </a:custGeom>
            <a:solidFill>
              <a:srgbClr val="A4A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2"/>
            <p:cNvSpPr/>
            <p:nvPr/>
          </p:nvSpPr>
          <p:spPr>
            <a:xfrm rot="-2955747">
              <a:off x="6899582" y="2467140"/>
              <a:ext cx="425960" cy="293114"/>
            </a:xfrm>
            <a:custGeom>
              <a:rect b="b" l="l" r="r" t="t"/>
              <a:pathLst>
                <a:path extrusionOk="0" h="19624" w="28518">
                  <a:moveTo>
                    <a:pt x="23467" y="1"/>
                  </a:moveTo>
                  <a:cubicBezTo>
                    <a:pt x="13095" y="185"/>
                    <a:pt x="25" y="4965"/>
                    <a:pt x="13" y="9769"/>
                  </a:cubicBezTo>
                  <a:cubicBezTo>
                    <a:pt x="1" y="14598"/>
                    <a:pt x="13145" y="19439"/>
                    <a:pt x="23467" y="19624"/>
                  </a:cubicBezTo>
                  <a:cubicBezTo>
                    <a:pt x="26338" y="18761"/>
                    <a:pt x="28518" y="14696"/>
                    <a:pt x="28518" y="9806"/>
                  </a:cubicBezTo>
                  <a:cubicBezTo>
                    <a:pt x="28493" y="4928"/>
                    <a:pt x="26325" y="888"/>
                    <a:pt x="234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2"/>
            <p:cNvSpPr/>
            <p:nvPr/>
          </p:nvSpPr>
          <p:spPr>
            <a:xfrm rot="-2955769">
              <a:off x="6622784" y="1930645"/>
              <a:ext cx="1028652" cy="519105"/>
            </a:xfrm>
            <a:custGeom>
              <a:rect b="b" l="l" r="r" t="t"/>
              <a:pathLst>
                <a:path extrusionOk="0" h="34924" w="69205">
                  <a:moveTo>
                    <a:pt x="99" y="1"/>
                  </a:moveTo>
                  <a:lnTo>
                    <a:pt x="99" y="1"/>
                  </a:lnTo>
                  <a:cubicBezTo>
                    <a:pt x="2649" y="26"/>
                    <a:pt x="5211" y="1701"/>
                    <a:pt x="7169" y="5051"/>
                  </a:cubicBezTo>
                  <a:cubicBezTo>
                    <a:pt x="11087" y="11827"/>
                    <a:pt x="11087" y="22827"/>
                    <a:pt x="7169" y="29627"/>
                  </a:cubicBezTo>
                  <a:cubicBezTo>
                    <a:pt x="5198" y="33051"/>
                    <a:pt x="2587" y="34763"/>
                    <a:pt x="0" y="34763"/>
                  </a:cubicBezTo>
                  <a:lnTo>
                    <a:pt x="58118" y="34923"/>
                  </a:lnTo>
                  <a:cubicBezTo>
                    <a:pt x="58137" y="34924"/>
                    <a:pt x="58155" y="34924"/>
                    <a:pt x="58173" y="34924"/>
                  </a:cubicBezTo>
                  <a:cubicBezTo>
                    <a:pt x="60742" y="34924"/>
                    <a:pt x="63318" y="33199"/>
                    <a:pt x="65275" y="29799"/>
                  </a:cubicBezTo>
                  <a:cubicBezTo>
                    <a:pt x="69205" y="22999"/>
                    <a:pt x="69205" y="11987"/>
                    <a:pt x="65275" y="5224"/>
                  </a:cubicBezTo>
                  <a:cubicBezTo>
                    <a:pt x="63317" y="1873"/>
                    <a:pt x="60767" y="173"/>
                    <a:pt x="58205" y="173"/>
                  </a:cubicBezTo>
                  <a:lnTo>
                    <a:pt x="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2"/>
            <p:cNvSpPr/>
            <p:nvPr/>
          </p:nvSpPr>
          <p:spPr>
            <a:xfrm rot="-2955769">
              <a:off x="6691753" y="2036628"/>
              <a:ext cx="884384" cy="145577"/>
            </a:xfrm>
            <a:custGeom>
              <a:rect b="b" l="l" r="r" t="t"/>
              <a:pathLst>
                <a:path extrusionOk="0" h="9794" w="59499">
                  <a:moveTo>
                    <a:pt x="0" y="1"/>
                  </a:moveTo>
                  <a:lnTo>
                    <a:pt x="0" y="1"/>
                  </a:lnTo>
                  <a:cubicBezTo>
                    <a:pt x="961" y="2970"/>
                    <a:pt x="1380" y="6332"/>
                    <a:pt x="1245" y="9621"/>
                  </a:cubicBezTo>
                  <a:lnTo>
                    <a:pt x="59350" y="9794"/>
                  </a:lnTo>
                  <a:cubicBezTo>
                    <a:pt x="59498" y="6480"/>
                    <a:pt x="59067" y="3142"/>
                    <a:pt x="58106" y="173"/>
                  </a:cubicBezTo>
                  <a:lnTo>
                    <a:pt x="0" y="1"/>
                  </a:lnTo>
                  <a:close/>
                </a:path>
              </a:pathLst>
            </a:custGeom>
            <a:solidFill>
              <a:srgbClr val="000000">
                <a:alpha val="5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2"/>
            <p:cNvSpPr/>
            <p:nvPr/>
          </p:nvSpPr>
          <p:spPr>
            <a:xfrm rot="-2955769">
              <a:off x="6637042" y="2320594"/>
              <a:ext cx="328134" cy="516563"/>
            </a:xfrm>
            <a:custGeom>
              <a:rect b="b" l="l" r="r" t="t"/>
              <a:pathLst>
                <a:path extrusionOk="0" h="34753" w="22076">
                  <a:moveTo>
                    <a:pt x="11065" y="0"/>
                  </a:moveTo>
                  <a:cubicBezTo>
                    <a:pt x="8479" y="0"/>
                    <a:pt x="5890" y="1710"/>
                    <a:pt x="3918" y="5128"/>
                  </a:cubicBezTo>
                  <a:cubicBezTo>
                    <a:pt x="1" y="11928"/>
                    <a:pt x="1" y="22928"/>
                    <a:pt x="3918" y="29703"/>
                  </a:cubicBezTo>
                  <a:cubicBezTo>
                    <a:pt x="5875" y="33071"/>
                    <a:pt x="8439" y="34752"/>
                    <a:pt x="11005" y="34752"/>
                  </a:cubicBezTo>
                  <a:cubicBezTo>
                    <a:pt x="13592" y="34752"/>
                    <a:pt x="16179" y="33043"/>
                    <a:pt x="18146" y="29629"/>
                  </a:cubicBezTo>
                  <a:cubicBezTo>
                    <a:pt x="22075" y="22817"/>
                    <a:pt x="22075" y="11805"/>
                    <a:pt x="18146" y="5054"/>
                  </a:cubicBezTo>
                  <a:cubicBezTo>
                    <a:pt x="16194" y="1685"/>
                    <a:pt x="13631" y="0"/>
                    <a:pt x="1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2"/>
            <p:cNvSpPr/>
            <p:nvPr/>
          </p:nvSpPr>
          <p:spPr>
            <a:xfrm rot="-2955769">
              <a:off x="6555850" y="2409408"/>
              <a:ext cx="396969" cy="448784"/>
            </a:xfrm>
            <a:custGeom>
              <a:rect b="b" l="l" r="r" t="t"/>
              <a:pathLst>
                <a:path extrusionOk="0" h="30193" w="26707">
                  <a:moveTo>
                    <a:pt x="99" y="0"/>
                  </a:moveTo>
                  <a:cubicBezTo>
                    <a:pt x="2316" y="12"/>
                    <a:pt x="4534" y="1466"/>
                    <a:pt x="6221" y="4385"/>
                  </a:cubicBezTo>
                  <a:cubicBezTo>
                    <a:pt x="9646" y="10249"/>
                    <a:pt x="9646" y="19796"/>
                    <a:pt x="6221" y="25709"/>
                  </a:cubicBezTo>
                  <a:cubicBezTo>
                    <a:pt x="4497" y="28690"/>
                    <a:pt x="2255" y="30168"/>
                    <a:pt x="0" y="30168"/>
                  </a:cubicBezTo>
                  <a:lnTo>
                    <a:pt x="17086" y="30192"/>
                  </a:lnTo>
                  <a:cubicBezTo>
                    <a:pt x="19328" y="30192"/>
                    <a:pt x="21595" y="28714"/>
                    <a:pt x="23307" y="25745"/>
                  </a:cubicBezTo>
                  <a:cubicBezTo>
                    <a:pt x="26707" y="19833"/>
                    <a:pt x="26707" y="10286"/>
                    <a:pt x="23307" y="4422"/>
                  </a:cubicBezTo>
                  <a:cubicBezTo>
                    <a:pt x="21607" y="1491"/>
                    <a:pt x="19390" y="37"/>
                    <a:pt x="17172" y="37"/>
                  </a:cubicBezTo>
                  <a:lnTo>
                    <a:pt x="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2"/>
            <p:cNvSpPr/>
            <p:nvPr/>
          </p:nvSpPr>
          <p:spPr>
            <a:xfrm rot="-2955769">
              <a:off x="6409835" y="2534529"/>
              <a:ext cx="268634" cy="2021"/>
            </a:xfrm>
            <a:custGeom>
              <a:rect b="b" l="l" r="r" t="t"/>
              <a:pathLst>
                <a:path extrusionOk="0" h="136" w="18073">
                  <a:moveTo>
                    <a:pt x="1" y="0"/>
                  </a:moveTo>
                  <a:lnTo>
                    <a:pt x="20" y="0"/>
                  </a:lnTo>
                  <a:lnTo>
                    <a:pt x="20" y="0"/>
                  </a:lnTo>
                  <a:cubicBezTo>
                    <a:pt x="14" y="0"/>
                    <a:pt x="7" y="0"/>
                    <a:pt x="1" y="0"/>
                  </a:cubicBezTo>
                  <a:close/>
                  <a:moveTo>
                    <a:pt x="20" y="0"/>
                  </a:moveTo>
                  <a:lnTo>
                    <a:pt x="20" y="0"/>
                  </a:lnTo>
                  <a:cubicBezTo>
                    <a:pt x="347" y="2"/>
                    <a:pt x="673" y="39"/>
                    <a:pt x="999" y="111"/>
                  </a:cubicBezTo>
                  <a:lnTo>
                    <a:pt x="18072" y="136"/>
                  </a:lnTo>
                  <a:cubicBezTo>
                    <a:pt x="17739" y="62"/>
                    <a:pt x="17419" y="37"/>
                    <a:pt x="17074" y="37"/>
                  </a:cubicBezTo>
                  <a:lnTo>
                    <a:pt x="20" y="0"/>
                  </a:lnTo>
                  <a:close/>
                </a:path>
              </a:pathLst>
            </a:custGeom>
            <a:solidFill>
              <a:srgbClr val="37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2"/>
            <p:cNvSpPr/>
            <p:nvPr/>
          </p:nvSpPr>
          <p:spPr>
            <a:xfrm rot="-2955769">
              <a:off x="6432842" y="2491384"/>
              <a:ext cx="328491" cy="61343"/>
            </a:xfrm>
            <a:custGeom>
              <a:rect b="b" l="l" r="r" t="t"/>
              <a:pathLst>
                <a:path extrusionOk="0" h="4127" w="22100">
                  <a:moveTo>
                    <a:pt x="1" y="0"/>
                  </a:moveTo>
                  <a:lnTo>
                    <a:pt x="1" y="0"/>
                  </a:lnTo>
                  <a:cubicBezTo>
                    <a:pt x="1836" y="370"/>
                    <a:pt x="3610" y="1725"/>
                    <a:pt x="5014" y="4090"/>
                  </a:cubicBezTo>
                  <a:lnTo>
                    <a:pt x="22100" y="4127"/>
                  </a:lnTo>
                  <a:cubicBezTo>
                    <a:pt x="20683" y="1749"/>
                    <a:pt x="18910" y="394"/>
                    <a:pt x="17074" y="25"/>
                  </a:cubicBezTo>
                  <a:lnTo>
                    <a:pt x="1" y="0"/>
                  </a:lnTo>
                  <a:close/>
                </a:path>
              </a:pathLst>
            </a:custGeom>
            <a:solidFill>
              <a:srgbClr val="000000">
                <a:alpha val="5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2"/>
            <p:cNvSpPr/>
            <p:nvPr/>
          </p:nvSpPr>
          <p:spPr>
            <a:xfrm rot="-2955769">
              <a:off x="6622076" y="2497818"/>
              <a:ext cx="272826" cy="141370"/>
            </a:xfrm>
            <a:custGeom>
              <a:rect b="b" l="l" r="r" t="t"/>
              <a:pathLst>
                <a:path extrusionOk="0" h="9511" w="18355">
                  <a:moveTo>
                    <a:pt x="0" y="1"/>
                  </a:moveTo>
                  <a:lnTo>
                    <a:pt x="0" y="1"/>
                  </a:lnTo>
                  <a:cubicBezTo>
                    <a:pt x="936" y="2908"/>
                    <a:pt x="1281" y="6246"/>
                    <a:pt x="1010" y="9486"/>
                  </a:cubicBezTo>
                  <a:lnTo>
                    <a:pt x="18096" y="9511"/>
                  </a:lnTo>
                  <a:cubicBezTo>
                    <a:pt x="18355" y="6283"/>
                    <a:pt x="18022" y="2945"/>
                    <a:pt x="17073" y="25"/>
                  </a:cubicBezTo>
                  <a:lnTo>
                    <a:pt x="0" y="1"/>
                  </a:lnTo>
                  <a:close/>
                </a:path>
              </a:pathLst>
            </a:custGeom>
            <a:solidFill>
              <a:srgbClr val="000000">
                <a:alpha val="5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2"/>
            <p:cNvSpPr/>
            <p:nvPr/>
          </p:nvSpPr>
          <p:spPr>
            <a:xfrm rot="-2955769">
              <a:off x="6482766" y="2559248"/>
              <a:ext cx="284553" cy="448338"/>
            </a:xfrm>
            <a:custGeom>
              <a:rect b="b" l="l" r="r" t="t"/>
              <a:pathLst>
                <a:path extrusionOk="0" h="30163" w="19144">
                  <a:moveTo>
                    <a:pt x="9604" y="1"/>
                  </a:moveTo>
                  <a:cubicBezTo>
                    <a:pt x="7361" y="1"/>
                    <a:pt x="5113" y="1485"/>
                    <a:pt x="3400" y="4454"/>
                  </a:cubicBezTo>
                  <a:cubicBezTo>
                    <a:pt x="0" y="10367"/>
                    <a:pt x="0" y="19914"/>
                    <a:pt x="3400" y="25789"/>
                  </a:cubicBezTo>
                  <a:cubicBezTo>
                    <a:pt x="5091" y="28706"/>
                    <a:pt x="7313" y="30163"/>
                    <a:pt x="9537" y="30163"/>
                  </a:cubicBezTo>
                  <a:cubicBezTo>
                    <a:pt x="11784" y="30163"/>
                    <a:pt x="14034" y="28675"/>
                    <a:pt x="15743" y="25703"/>
                  </a:cubicBezTo>
                  <a:cubicBezTo>
                    <a:pt x="19143" y="19790"/>
                    <a:pt x="19143" y="10244"/>
                    <a:pt x="15743" y="4380"/>
                  </a:cubicBezTo>
                  <a:cubicBezTo>
                    <a:pt x="14050" y="1461"/>
                    <a:pt x="11829" y="1"/>
                    <a:pt x="9604" y="1"/>
                  </a:cubicBezTo>
                  <a:close/>
                </a:path>
              </a:pathLst>
            </a:custGeom>
            <a:solidFill>
              <a:srgbClr val="37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2"/>
            <p:cNvSpPr/>
            <p:nvPr/>
          </p:nvSpPr>
          <p:spPr>
            <a:xfrm rot="-2955769">
              <a:off x="5059561" y="4341813"/>
              <a:ext cx="441293" cy="17777"/>
            </a:xfrm>
            <a:custGeom>
              <a:rect b="b" l="l" r="r" t="t"/>
              <a:pathLst>
                <a:path extrusionOk="0" h="1196" w="29689">
                  <a:moveTo>
                    <a:pt x="1" y="1"/>
                  </a:moveTo>
                  <a:lnTo>
                    <a:pt x="1" y="1"/>
                  </a:lnTo>
                  <a:lnTo>
                    <a:pt x="1" y="1"/>
                  </a:lnTo>
                  <a:cubicBezTo>
                    <a:pt x="1" y="1"/>
                    <a:pt x="1" y="1"/>
                    <a:pt x="1" y="1"/>
                  </a:cubicBezTo>
                  <a:close/>
                  <a:moveTo>
                    <a:pt x="1" y="1"/>
                  </a:moveTo>
                  <a:cubicBezTo>
                    <a:pt x="100" y="1"/>
                    <a:pt x="186" y="63"/>
                    <a:pt x="247" y="173"/>
                  </a:cubicBezTo>
                  <a:cubicBezTo>
                    <a:pt x="395" y="407"/>
                    <a:pt x="395" y="777"/>
                    <a:pt x="247" y="1011"/>
                  </a:cubicBezTo>
                  <a:cubicBezTo>
                    <a:pt x="173" y="1110"/>
                    <a:pt x="99" y="1171"/>
                    <a:pt x="1" y="1171"/>
                  </a:cubicBezTo>
                  <a:lnTo>
                    <a:pt x="29306" y="1196"/>
                  </a:lnTo>
                  <a:cubicBezTo>
                    <a:pt x="29405" y="1196"/>
                    <a:pt x="29491" y="1146"/>
                    <a:pt x="29553" y="1023"/>
                  </a:cubicBezTo>
                  <a:cubicBezTo>
                    <a:pt x="29688" y="789"/>
                    <a:pt x="29688" y="420"/>
                    <a:pt x="29553" y="186"/>
                  </a:cubicBezTo>
                  <a:cubicBezTo>
                    <a:pt x="29479" y="87"/>
                    <a:pt x="29405" y="26"/>
                    <a:pt x="29306" y="26"/>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2"/>
            <p:cNvSpPr/>
            <p:nvPr/>
          </p:nvSpPr>
          <p:spPr>
            <a:xfrm rot="-2955769">
              <a:off x="5130686" y="4508991"/>
              <a:ext cx="11356" cy="17539"/>
            </a:xfrm>
            <a:custGeom>
              <a:rect b="b" l="l" r="r" t="t"/>
              <a:pathLst>
                <a:path extrusionOk="0" h="1180" w="764">
                  <a:moveTo>
                    <a:pt x="374" y="0"/>
                  </a:moveTo>
                  <a:cubicBezTo>
                    <a:pt x="287" y="0"/>
                    <a:pt x="197" y="59"/>
                    <a:pt x="123" y="176"/>
                  </a:cubicBezTo>
                  <a:cubicBezTo>
                    <a:pt x="0" y="410"/>
                    <a:pt x="0" y="779"/>
                    <a:pt x="123" y="1013"/>
                  </a:cubicBezTo>
                  <a:cubicBezTo>
                    <a:pt x="197" y="1124"/>
                    <a:pt x="287" y="1180"/>
                    <a:pt x="374" y="1180"/>
                  </a:cubicBezTo>
                  <a:cubicBezTo>
                    <a:pt x="462" y="1180"/>
                    <a:pt x="548" y="1124"/>
                    <a:pt x="616" y="1013"/>
                  </a:cubicBezTo>
                  <a:cubicBezTo>
                    <a:pt x="764" y="779"/>
                    <a:pt x="764" y="410"/>
                    <a:pt x="616" y="176"/>
                  </a:cubicBezTo>
                  <a:cubicBezTo>
                    <a:pt x="548" y="59"/>
                    <a:pt x="462" y="0"/>
                    <a:pt x="374" y="0"/>
                  </a:cubicBezTo>
                  <a:close/>
                </a:path>
              </a:pathLst>
            </a:custGeom>
            <a:solidFill>
              <a:srgbClr val="D8D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2"/>
            <p:cNvSpPr/>
            <p:nvPr/>
          </p:nvSpPr>
          <p:spPr>
            <a:xfrm rot="-2955769">
              <a:off x="5111568" y="4493219"/>
              <a:ext cx="49452" cy="49452"/>
            </a:xfrm>
            <a:custGeom>
              <a:rect b="b" l="l" r="r" t="t"/>
              <a:pathLst>
                <a:path extrusionOk="0" h="3327" w="3327">
                  <a:moveTo>
                    <a:pt x="1664" y="1"/>
                  </a:moveTo>
                  <a:cubicBezTo>
                    <a:pt x="740" y="1"/>
                    <a:pt x="1" y="740"/>
                    <a:pt x="1" y="1663"/>
                  </a:cubicBezTo>
                  <a:cubicBezTo>
                    <a:pt x="1" y="2587"/>
                    <a:pt x="740" y="3326"/>
                    <a:pt x="1664" y="3326"/>
                  </a:cubicBezTo>
                  <a:cubicBezTo>
                    <a:pt x="2588" y="3326"/>
                    <a:pt x="3327" y="2587"/>
                    <a:pt x="3327" y="1663"/>
                  </a:cubicBezTo>
                  <a:cubicBezTo>
                    <a:pt x="3327" y="752"/>
                    <a:pt x="2588" y="1"/>
                    <a:pt x="16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rot="-2955769">
              <a:off x="7112555" y="1793611"/>
              <a:ext cx="288582" cy="517083"/>
            </a:xfrm>
            <a:custGeom>
              <a:rect b="b" l="l" r="r" t="t"/>
              <a:pathLst>
                <a:path extrusionOk="0" h="34788" w="19415">
                  <a:moveTo>
                    <a:pt x="530" y="1"/>
                  </a:moveTo>
                  <a:lnTo>
                    <a:pt x="530" y="1"/>
                  </a:lnTo>
                  <a:cubicBezTo>
                    <a:pt x="1306" y="407"/>
                    <a:pt x="2082" y="974"/>
                    <a:pt x="2809" y="1701"/>
                  </a:cubicBezTo>
                  <a:cubicBezTo>
                    <a:pt x="3560" y="2452"/>
                    <a:pt x="4275" y="3388"/>
                    <a:pt x="4928" y="4509"/>
                  </a:cubicBezTo>
                  <a:cubicBezTo>
                    <a:pt x="8993" y="11518"/>
                    <a:pt x="8993" y="22901"/>
                    <a:pt x="4928" y="29947"/>
                  </a:cubicBezTo>
                  <a:cubicBezTo>
                    <a:pt x="4263" y="31105"/>
                    <a:pt x="3523" y="32078"/>
                    <a:pt x="2735" y="32866"/>
                  </a:cubicBezTo>
                  <a:cubicBezTo>
                    <a:pt x="1885" y="33728"/>
                    <a:pt x="937" y="34357"/>
                    <a:pt x="0" y="34751"/>
                  </a:cubicBezTo>
                  <a:lnTo>
                    <a:pt x="5531" y="34776"/>
                  </a:lnTo>
                  <a:lnTo>
                    <a:pt x="10348" y="34788"/>
                  </a:lnTo>
                  <a:cubicBezTo>
                    <a:pt x="12183" y="34049"/>
                    <a:pt x="13920" y="32435"/>
                    <a:pt x="15349" y="29947"/>
                  </a:cubicBezTo>
                  <a:cubicBezTo>
                    <a:pt x="19414" y="22901"/>
                    <a:pt x="19414" y="11518"/>
                    <a:pt x="15349" y="4509"/>
                  </a:cubicBezTo>
                  <a:cubicBezTo>
                    <a:pt x="14093" y="2341"/>
                    <a:pt x="12590" y="863"/>
                    <a:pt x="11001" y="25"/>
                  </a:cubicBezTo>
                  <a:lnTo>
                    <a:pt x="5063" y="13"/>
                  </a:lnTo>
                  <a:lnTo>
                    <a:pt x="5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rot="-2955769">
              <a:off x="6760177" y="1561184"/>
              <a:ext cx="936928" cy="291317"/>
            </a:xfrm>
            <a:custGeom>
              <a:rect b="b" l="l" r="r" t="t"/>
              <a:pathLst>
                <a:path extrusionOk="0" h="19599" w="63034">
                  <a:moveTo>
                    <a:pt x="38" y="0"/>
                  </a:moveTo>
                  <a:lnTo>
                    <a:pt x="47" y="0"/>
                  </a:lnTo>
                  <a:lnTo>
                    <a:pt x="47" y="0"/>
                  </a:lnTo>
                  <a:cubicBezTo>
                    <a:pt x="44" y="0"/>
                    <a:pt x="41" y="0"/>
                    <a:pt x="38" y="0"/>
                  </a:cubicBezTo>
                  <a:close/>
                  <a:moveTo>
                    <a:pt x="47" y="0"/>
                  </a:moveTo>
                  <a:lnTo>
                    <a:pt x="47" y="0"/>
                  </a:lnTo>
                  <a:cubicBezTo>
                    <a:pt x="1497" y="5"/>
                    <a:pt x="2922" y="1039"/>
                    <a:pt x="4016" y="2920"/>
                  </a:cubicBezTo>
                  <a:cubicBezTo>
                    <a:pt x="6221" y="6714"/>
                    <a:pt x="6221" y="12897"/>
                    <a:pt x="4016" y="16716"/>
                  </a:cubicBezTo>
                  <a:cubicBezTo>
                    <a:pt x="2908" y="18650"/>
                    <a:pt x="1454" y="19599"/>
                    <a:pt x="1" y="19599"/>
                  </a:cubicBezTo>
                  <a:lnTo>
                    <a:pt x="56813" y="19599"/>
                  </a:lnTo>
                  <a:cubicBezTo>
                    <a:pt x="58267" y="19599"/>
                    <a:pt x="59720" y="18650"/>
                    <a:pt x="60829" y="16716"/>
                  </a:cubicBezTo>
                  <a:cubicBezTo>
                    <a:pt x="63034" y="12897"/>
                    <a:pt x="63034" y="6726"/>
                    <a:pt x="60829" y="2920"/>
                  </a:cubicBezTo>
                  <a:cubicBezTo>
                    <a:pt x="59745" y="1047"/>
                    <a:pt x="58291" y="86"/>
                    <a:pt x="56862" y="86"/>
                  </a:cubicBezTo>
                  <a:lnTo>
                    <a:pt x="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rot="-2955769">
              <a:off x="6724057" y="1606624"/>
              <a:ext cx="876149" cy="54937"/>
            </a:xfrm>
            <a:custGeom>
              <a:rect b="b" l="l" r="r" t="t"/>
              <a:pathLst>
                <a:path extrusionOk="0" h="3696" w="58945">
                  <a:moveTo>
                    <a:pt x="1" y="0"/>
                  </a:moveTo>
                  <a:cubicBezTo>
                    <a:pt x="432" y="419"/>
                    <a:pt x="814" y="924"/>
                    <a:pt x="1183" y="1553"/>
                  </a:cubicBezTo>
                  <a:cubicBezTo>
                    <a:pt x="1565" y="2205"/>
                    <a:pt x="1873" y="2932"/>
                    <a:pt x="2120" y="3696"/>
                  </a:cubicBezTo>
                  <a:lnTo>
                    <a:pt x="58944" y="3696"/>
                  </a:lnTo>
                  <a:cubicBezTo>
                    <a:pt x="58698" y="2932"/>
                    <a:pt x="58390" y="2205"/>
                    <a:pt x="57996" y="1553"/>
                  </a:cubicBezTo>
                  <a:cubicBezTo>
                    <a:pt x="57626" y="937"/>
                    <a:pt x="57232" y="419"/>
                    <a:pt x="56813" y="0"/>
                  </a:cubicBezTo>
                  <a:close/>
                </a:path>
              </a:pathLst>
            </a:custGeom>
            <a:solidFill>
              <a:srgbClr val="FFFFFF">
                <a:alpha val="34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rot="-2955769">
              <a:off x="6830751" y="1915944"/>
              <a:ext cx="184579" cy="291406"/>
            </a:xfrm>
            <a:custGeom>
              <a:rect b="b" l="l" r="r" t="t"/>
              <a:pathLst>
                <a:path extrusionOk="0" h="19605" w="12418">
                  <a:moveTo>
                    <a:pt x="6235" y="1"/>
                  </a:moveTo>
                  <a:cubicBezTo>
                    <a:pt x="4800" y="1"/>
                    <a:pt x="3363" y="993"/>
                    <a:pt x="2218" y="2973"/>
                  </a:cubicBezTo>
                  <a:cubicBezTo>
                    <a:pt x="0" y="6792"/>
                    <a:pt x="0" y="12963"/>
                    <a:pt x="2218" y="16769"/>
                  </a:cubicBezTo>
                  <a:cubicBezTo>
                    <a:pt x="3314" y="18662"/>
                    <a:pt x="4751" y="19604"/>
                    <a:pt x="6191" y="19604"/>
                  </a:cubicBezTo>
                  <a:cubicBezTo>
                    <a:pt x="7646" y="19604"/>
                    <a:pt x="9104" y="18640"/>
                    <a:pt x="10212" y="16720"/>
                  </a:cubicBezTo>
                  <a:cubicBezTo>
                    <a:pt x="12417" y="12901"/>
                    <a:pt x="12417" y="6730"/>
                    <a:pt x="10212" y="2924"/>
                  </a:cubicBezTo>
                  <a:cubicBezTo>
                    <a:pt x="9078" y="974"/>
                    <a:pt x="7657" y="1"/>
                    <a:pt x="6235" y="1"/>
                  </a:cubicBezTo>
                  <a:close/>
                </a:path>
              </a:pathLst>
            </a:custGeom>
            <a:solidFill>
              <a:srgbClr val="D8D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rot="-2955769">
              <a:off x="6628552" y="2011901"/>
              <a:ext cx="423887" cy="291495"/>
            </a:xfrm>
            <a:custGeom>
              <a:rect b="b" l="l" r="r" t="t"/>
              <a:pathLst>
                <a:path extrusionOk="0" h="19611" w="28518">
                  <a:moveTo>
                    <a:pt x="23467" y="0"/>
                  </a:moveTo>
                  <a:cubicBezTo>
                    <a:pt x="13107" y="185"/>
                    <a:pt x="25" y="4952"/>
                    <a:pt x="13" y="9756"/>
                  </a:cubicBezTo>
                  <a:cubicBezTo>
                    <a:pt x="0" y="14597"/>
                    <a:pt x="13156" y="19426"/>
                    <a:pt x="23467" y="19611"/>
                  </a:cubicBezTo>
                  <a:cubicBezTo>
                    <a:pt x="26349" y="18749"/>
                    <a:pt x="28517" y="14684"/>
                    <a:pt x="28517" y="9806"/>
                  </a:cubicBezTo>
                  <a:cubicBezTo>
                    <a:pt x="28517" y="4927"/>
                    <a:pt x="26349" y="862"/>
                    <a:pt x="234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rot="-2955769">
              <a:off x="7141351" y="1889379"/>
              <a:ext cx="936928" cy="291510"/>
            </a:xfrm>
            <a:custGeom>
              <a:rect b="b" l="l" r="r" t="t"/>
              <a:pathLst>
                <a:path extrusionOk="0" h="19612" w="63034">
                  <a:moveTo>
                    <a:pt x="38" y="1"/>
                  </a:moveTo>
                  <a:lnTo>
                    <a:pt x="38" y="1"/>
                  </a:lnTo>
                  <a:cubicBezTo>
                    <a:pt x="1491" y="25"/>
                    <a:pt x="2920" y="1048"/>
                    <a:pt x="4016" y="2932"/>
                  </a:cubicBezTo>
                  <a:cubicBezTo>
                    <a:pt x="6221" y="6714"/>
                    <a:pt x="6221" y="12910"/>
                    <a:pt x="4016" y="16729"/>
                  </a:cubicBezTo>
                  <a:cubicBezTo>
                    <a:pt x="2908" y="18651"/>
                    <a:pt x="1454" y="19611"/>
                    <a:pt x="1" y="19611"/>
                  </a:cubicBezTo>
                  <a:lnTo>
                    <a:pt x="56813" y="19611"/>
                  </a:lnTo>
                  <a:cubicBezTo>
                    <a:pt x="58267" y="19611"/>
                    <a:pt x="59720" y="18651"/>
                    <a:pt x="60829" y="16729"/>
                  </a:cubicBezTo>
                  <a:cubicBezTo>
                    <a:pt x="63034" y="12910"/>
                    <a:pt x="63034" y="6739"/>
                    <a:pt x="60829" y="2932"/>
                  </a:cubicBezTo>
                  <a:cubicBezTo>
                    <a:pt x="59745" y="1048"/>
                    <a:pt x="58291" y="99"/>
                    <a:pt x="56862" y="99"/>
                  </a:cubicBezTo>
                  <a:lnTo>
                    <a:pt x="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rot="-2955769">
              <a:off x="7105304" y="1934979"/>
              <a:ext cx="876149" cy="54937"/>
            </a:xfrm>
            <a:custGeom>
              <a:rect b="b" l="l" r="r" t="t"/>
              <a:pathLst>
                <a:path extrusionOk="0" h="3696" w="58945">
                  <a:moveTo>
                    <a:pt x="1" y="0"/>
                  </a:moveTo>
                  <a:cubicBezTo>
                    <a:pt x="432" y="407"/>
                    <a:pt x="814" y="936"/>
                    <a:pt x="1183" y="1552"/>
                  </a:cubicBezTo>
                  <a:cubicBezTo>
                    <a:pt x="1565" y="2193"/>
                    <a:pt x="1873" y="2920"/>
                    <a:pt x="2120" y="3696"/>
                  </a:cubicBezTo>
                  <a:lnTo>
                    <a:pt x="58944" y="3696"/>
                  </a:lnTo>
                  <a:cubicBezTo>
                    <a:pt x="58698" y="2920"/>
                    <a:pt x="58390" y="2193"/>
                    <a:pt x="57996" y="1552"/>
                  </a:cubicBezTo>
                  <a:cubicBezTo>
                    <a:pt x="57626" y="936"/>
                    <a:pt x="57232" y="407"/>
                    <a:pt x="56813" y="0"/>
                  </a:cubicBezTo>
                  <a:close/>
                </a:path>
              </a:pathLst>
            </a:custGeom>
            <a:solidFill>
              <a:srgbClr val="FFFFFF">
                <a:alpha val="34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rot="-2955769">
              <a:off x="7211948" y="2244262"/>
              <a:ext cx="184579" cy="291391"/>
            </a:xfrm>
            <a:custGeom>
              <a:rect b="b" l="l" r="r" t="t"/>
              <a:pathLst>
                <a:path extrusionOk="0" h="19604" w="12418">
                  <a:moveTo>
                    <a:pt x="6239" y="0"/>
                  </a:moveTo>
                  <a:cubicBezTo>
                    <a:pt x="4802" y="0"/>
                    <a:pt x="3363" y="995"/>
                    <a:pt x="2218" y="2977"/>
                  </a:cubicBezTo>
                  <a:cubicBezTo>
                    <a:pt x="0" y="6808"/>
                    <a:pt x="0" y="12979"/>
                    <a:pt x="2218" y="16773"/>
                  </a:cubicBezTo>
                  <a:cubicBezTo>
                    <a:pt x="3315" y="18661"/>
                    <a:pt x="4754" y="19603"/>
                    <a:pt x="6194" y="19603"/>
                  </a:cubicBezTo>
                  <a:cubicBezTo>
                    <a:pt x="7648" y="19603"/>
                    <a:pt x="9105" y="18643"/>
                    <a:pt x="10212" y="16724"/>
                  </a:cubicBezTo>
                  <a:cubicBezTo>
                    <a:pt x="12417" y="12905"/>
                    <a:pt x="12417" y="6734"/>
                    <a:pt x="10212" y="2927"/>
                  </a:cubicBezTo>
                  <a:cubicBezTo>
                    <a:pt x="9079" y="973"/>
                    <a:pt x="7660" y="0"/>
                    <a:pt x="6239" y="0"/>
                  </a:cubicBezTo>
                  <a:close/>
                </a:path>
              </a:pathLst>
            </a:custGeom>
            <a:solidFill>
              <a:srgbClr val="D8D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rot="-2955769">
              <a:off x="7009725" y="2340096"/>
              <a:ext cx="423887" cy="291688"/>
            </a:xfrm>
            <a:custGeom>
              <a:rect b="b" l="l" r="r" t="t"/>
              <a:pathLst>
                <a:path extrusionOk="0" h="19624" w="28518">
                  <a:moveTo>
                    <a:pt x="23467" y="1"/>
                  </a:moveTo>
                  <a:cubicBezTo>
                    <a:pt x="13107" y="185"/>
                    <a:pt x="25" y="4965"/>
                    <a:pt x="13" y="9769"/>
                  </a:cubicBezTo>
                  <a:cubicBezTo>
                    <a:pt x="0" y="14598"/>
                    <a:pt x="13156" y="19439"/>
                    <a:pt x="23467" y="19624"/>
                  </a:cubicBezTo>
                  <a:cubicBezTo>
                    <a:pt x="26349" y="18761"/>
                    <a:pt x="28517" y="14696"/>
                    <a:pt x="28517" y="9806"/>
                  </a:cubicBezTo>
                  <a:cubicBezTo>
                    <a:pt x="28517" y="4928"/>
                    <a:pt x="26349" y="888"/>
                    <a:pt x="23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rot="-2955769">
              <a:off x="5992731" y="2698087"/>
              <a:ext cx="984537" cy="496571"/>
            </a:xfrm>
            <a:custGeom>
              <a:rect b="b" l="l" r="r" t="t"/>
              <a:pathLst>
                <a:path extrusionOk="0" h="33408" w="66237">
                  <a:moveTo>
                    <a:pt x="86" y="0"/>
                  </a:moveTo>
                  <a:lnTo>
                    <a:pt x="86" y="0"/>
                  </a:lnTo>
                  <a:cubicBezTo>
                    <a:pt x="2538" y="13"/>
                    <a:pt x="4964" y="1614"/>
                    <a:pt x="6849" y="4829"/>
                  </a:cubicBezTo>
                  <a:cubicBezTo>
                    <a:pt x="10606" y="11296"/>
                    <a:pt x="10606" y="21829"/>
                    <a:pt x="6849" y="28345"/>
                  </a:cubicBezTo>
                  <a:cubicBezTo>
                    <a:pt x="4952" y="31622"/>
                    <a:pt x="2476" y="33260"/>
                    <a:pt x="0" y="33260"/>
                  </a:cubicBezTo>
                  <a:lnTo>
                    <a:pt x="55630" y="33408"/>
                  </a:lnTo>
                  <a:cubicBezTo>
                    <a:pt x="58106" y="33408"/>
                    <a:pt x="60582" y="31782"/>
                    <a:pt x="62479" y="28505"/>
                  </a:cubicBezTo>
                  <a:cubicBezTo>
                    <a:pt x="66236" y="21989"/>
                    <a:pt x="66236" y="11457"/>
                    <a:pt x="62479" y="4989"/>
                  </a:cubicBezTo>
                  <a:cubicBezTo>
                    <a:pt x="60619" y="1774"/>
                    <a:pt x="58168" y="148"/>
                    <a:pt x="55716" y="148"/>
                  </a:cubicBezTo>
                  <a:lnTo>
                    <a:pt x="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rot="-2955769">
              <a:off x="6006119" y="3071085"/>
              <a:ext cx="314222" cy="494223"/>
            </a:xfrm>
            <a:custGeom>
              <a:rect b="b" l="l" r="r" t="t"/>
              <a:pathLst>
                <a:path extrusionOk="0" h="33250" w="21140">
                  <a:moveTo>
                    <a:pt x="10597" y="1"/>
                  </a:moveTo>
                  <a:cubicBezTo>
                    <a:pt x="8121" y="1"/>
                    <a:pt x="5644" y="1636"/>
                    <a:pt x="3758" y="4902"/>
                  </a:cubicBezTo>
                  <a:cubicBezTo>
                    <a:pt x="1" y="11419"/>
                    <a:pt x="1" y="21951"/>
                    <a:pt x="3758" y="28418"/>
                  </a:cubicBezTo>
                  <a:cubicBezTo>
                    <a:pt x="5635" y="31639"/>
                    <a:pt x="8091" y="33250"/>
                    <a:pt x="10547" y="33250"/>
                  </a:cubicBezTo>
                  <a:cubicBezTo>
                    <a:pt x="13021" y="33250"/>
                    <a:pt x="15496" y="31615"/>
                    <a:pt x="17382" y="28344"/>
                  </a:cubicBezTo>
                  <a:cubicBezTo>
                    <a:pt x="21139" y="21828"/>
                    <a:pt x="21139" y="11295"/>
                    <a:pt x="17382" y="4828"/>
                  </a:cubicBezTo>
                  <a:cubicBezTo>
                    <a:pt x="15505" y="1608"/>
                    <a:pt x="13052" y="1"/>
                    <a:pt x="105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rot="-2955769">
              <a:off x="5553742" y="3335763"/>
              <a:ext cx="831112" cy="419309"/>
            </a:xfrm>
            <a:custGeom>
              <a:rect b="b" l="l" r="r" t="t"/>
              <a:pathLst>
                <a:path extrusionOk="0" h="28210" w="55915">
                  <a:moveTo>
                    <a:pt x="75" y="1"/>
                  </a:moveTo>
                  <a:lnTo>
                    <a:pt x="102" y="1"/>
                  </a:lnTo>
                  <a:lnTo>
                    <a:pt x="102" y="1"/>
                  </a:lnTo>
                  <a:cubicBezTo>
                    <a:pt x="93" y="1"/>
                    <a:pt x="84" y="1"/>
                    <a:pt x="75" y="1"/>
                  </a:cubicBezTo>
                  <a:close/>
                  <a:moveTo>
                    <a:pt x="102" y="1"/>
                  </a:moveTo>
                  <a:cubicBezTo>
                    <a:pt x="2162" y="13"/>
                    <a:pt x="4208" y="1368"/>
                    <a:pt x="5791" y="4091"/>
                  </a:cubicBezTo>
                  <a:cubicBezTo>
                    <a:pt x="8969" y="9548"/>
                    <a:pt x="8969" y="18429"/>
                    <a:pt x="5791" y="23935"/>
                  </a:cubicBezTo>
                  <a:cubicBezTo>
                    <a:pt x="4189" y="26707"/>
                    <a:pt x="2095" y="28074"/>
                    <a:pt x="1" y="28074"/>
                  </a:cubicBezTo>
                  <a:lnTo>
                    <a:pt x="46946" y="28210"/>
                  </a:lnTo>
                  <a:cubicBezTo>
                    <a:pt x="49040" y="28210"/>
                    <a:pt x="51135" y="26843"/>
                    <a:pt x="52736" y="24071"/>
                  </a:cubicBezTo>
                  <a:cubicBezTo>
                    <a:pt x="55914" y="18577"/>
                    <a:pt x="55914" y="9683"/>
                    <a:pt x="52736" y="4226"/>
                  </a:cubicBezTo>
                  <a:cubicBezTo>
                    <a:pt x="51147" y="1516"/>
                    <a:pt x="49090" y="136"/>
                    <a:pt x="47033" y="136"/>
                  </a:cubicBezTo>
                  <a:lnTo>
                    <a:pt x="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rot="-2955769">
              <a:off x="5419493" y="3430560"/>
              <a:ext cx="757506" cy="29312"/>
            </a:xfrm>
            <a:custGeom>
              <a:rect b="b" l="l" r="r" t="t"/>
              <a:pathLst>
                <a:path extrusionOk="0" h="1972" w="50963">
                  <a:moveTo>
                    <a:pt x="1" y="1"/>
                  </a:moveTo>
                  <a:lnTo>
                    <a:pt x="28" y="1"/>
                  </a:lnTo>
                  <a:lnTo>
                    <a:pt x="28" y="1"/>
                  </a:lnTo>
                  <a:cubicBezTo>
                    <a:pt x="19" y="1"/>
                    <a:pt x="10" y="1"/>
                    <a:pt x="1" y="1"/>
                  </a:cubicBezTo>
                  <a:close/>
                  <a:moveTo>
                    <a:pt x="28" y="1"/>
                  </a:moveTo>
                  <a:cubicBezTo>
                    <a:pt x="1411" y="9"/>
                    <a:pt x="2780" y="625"/>
                    <a:pt x="4004" y="1836"/>
                  </a:cubicBezTo>
                  <a:lnTo>
                    <a:pt x="50962" y="1972"/>
                  </a:lnTo>
                  <a:cubicBezTo>
                    <a:pt x="49730" y="752"/>
                    <a:pt x="48338" y="136"/>
                    <a:pt x="46959" y="136"/>
                  </a:cubicBezTo>
                  <a:lnTo>
                    <a:pt x="28" y="1"/>
                  </a:lnTo>
                  <a:close/>
                </a:path>
              </a:pathLst>
            </a:custGeom>
            <a:solidFill>
              <a:srgbClr val="000000">
                <a:alpha val="5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2"/>
            <p:cNvSpPr/>
            <p:nvPr/>
          </p:nvSpPr>
          <p:spPr>
            <a:xfrm rot="-2955769">
              <a:off x="5609450" y="3421377"/>
              <a:ext cx="714282" cy="117751"/>
            </a:xfrm>
            <a:custGeom>
              <a:rect b="b" l="l" r="r" t="t"/>
              <a:pathLst>
                <a:path extrusionOk="0" h="7922" w="48055">
                  <a:moveTo>
                    <a:pt x="0" y="1"/>
                  </a:moveTo>
                  <a:lnTo>
                    <a:pt x="0" y="1"/>
                  </a:lnTo>
                  <a:cubicBezTo>
                    <a:pt x="764" y="2403"/>
                    <a:pt x="1109" y="5100"/>
                    <a:pt x="1010" y="7773"/>
                  </a:cubicBezTo>
                  <a:lnTo>
                    <a:pt x="47968" y="7921"/>
                  </a:lnTo>
                  <a:cubicBezTo>
                    <a:pt x="48054" y="5236"/>
                    <a:pt x="47709" y="2538"/>
                    <a:pt x="46946" y="136"/>
                  </a:cubicBezTo>
                  <a:lnTo>
                    <a:pt x="0" y="1"/>
                  </a:lnTo>
                  <a:close/>
                </a:path>
              </a:pathLst>
            </a:custGeom>
            <a:solidFill>
              <a:srgbClr val="000000">
                <a:alpha val="5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2"/>
            <p:cNvSpPr/>
            <p:nvPr/>
          </p:nvSpPr>
          <p:spPr>
            <a:xfrm rot="-2955769">
              <a:off x="5565003" y="3650584"/>
              <a:ext cx="265498" cy="417302"/>
            </a:xfrm>
            <a:custGeom>
              <a:rect b="b" l="l" r="r" t="t"/>
              <a:pathLst>
                <a:path extrusionOk="0" h="28075" w="17862">
                  <a:moveTo>
                    <a:pt x="8947" y="1"/>
                  </a:moveTo>
                  <a:cubicBezTo>
                    <a:pt x="6860" y="1"/>
                    <a:pt x="4773" y="1381"/>
                    <a:pt x="3178" y="4137"/>
                  </a:cubicBezTo>
                  <a:cubicBezTo>
                    <a:pt x="0" y="9643"/>
                    <a:pt x="0" y="18525"/>
                    <a:pt x="3178" y="23994"/>
                  </a:cubicBezTo>
                  <a:cubicBezTo>
                    <a:pt x="4766" y="26716"/>
                    <a:pt x="6840" y="28075"/>
                    <a:pt x="8912" y="28075"/>
                  </a:cubicBezTo>
                  <a:cubicBezTo>
                    <a:pt x="11003" y="28075"/>
                    <a:pt x="13094" y="26692"/>
                    <a:pt x="14684" y="23932"/>
                  </a:cubicBezTo>
                  <a:cubicBezTo>
                    <a:pt x="17862" y="18438"/>
                    <a:pt x="17862" y="9545"/>
                    <a:pt x="14684" y="4088"/>
                  </a:cubicBezTo>
                  <a:cubicBezTo>
                    <a:pt x="13094" y="1362"/>
                    <a:pt x="11021" y="1"/>
                    <a:pt x="89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p:nvPr/>
          </p:nvSpPr>
          <p:spPr>
            <a:xfrm rot="-2955769">
              <a:off x="5310681" y="3777641"/>
              <a:ext cx="555165" cy="417302"/>
            </a:xfrm>
            <a:custGeom>
              <a:rect b="b" l="l" r="r" t="t"/>
              <a:pathLst>
                <a:path extrusionOk="0" h="28075" w="37350">
                  <a:moveTo>
                    <a:pt x="29774" y="1"/>
                  </a:moveTo>
                  <a:cubicBezTo>
                    <a:pt x="14832" y="272"/>
                    <a:pt x="0" y="7195"/>
                    <a:pt x="37" y="14105"/>
                  </a:cubicBezTo>
                  <a:cubicBezTo>
                    <a:pt x="62" y="21041"/>
                    <a:pt x="15127" y="27828"/>
                    <a:pt x="29910" y="28074"/>
                  </a:cubicBezTo>
                  <a:cubicBezTo>
                    <a:pt x="34036" y="26830"/>
                    <a:pt x="37350" y="21115"/>
                    <a:pt x="37350" y="14105"/>
                  </a:cubicBezTo>
                  <a:cubicBezTo>
                    <a:pt x="37350" y="7084"/>
                    <a:pt x="33913" y="1257"/>
                    <a:pt x="29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2"/>
            <p:cNvSpPr/>
            <p:nvPr/>
          </p:nvSpPr>
          <p:spPr>
            <a:xfrm rot="-2955769">
              <a:off x="6232071" y="3062653"/>
              <a:ext cx="77827" cy="77827"/>
            </a:xfrm>
            <a:custGeom>
              <a:rect b="b" l="l" r="r" t="t"/>
              <a:pathLst>
                <a:path extrusionOk="0" h="5236" w="5236">
                  <a:moveTo>
                    <a:pt x="5235" y="2612"/>
                  </a:moveTo>
                  <a:cubicBezTo>
                    <a:pt x="5235" y="4066"/>
                    <a:pt x="4065" y="5236"/>
                    <a:pt x="2612" y="5236"/>
                  </a:cubicBezTo>
                  <a:cubicBezTo>
                    <a:pt x="1170" y="5236"/>
                    <a:pt x="0" y="4066"/>
                    <a:pt x="0" y="2612"/>
                  </a:cubicBezTo>
                  <a:cubicBezTo>
                    <a:pt x="0" y="1171"/>
                    <a:pt x="1170" y="1"/>
                    <a:pt x="2612" y="1"/>
                  </a:cubicBezTo>
                  <a:cubicBezTo>
                    <a:pt x="4065" y="1"/>
                    <a:pt x="5235" y="1171"/>
                    <a:pt x="5235" y="261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2"/>
            <p:cNvSpPr/>
            <p:nvPr/>
          </p:nvSpPr>
          <p:spPr>
            <a:xfrm rot="-2955769">
              <a:off x="6313561" y="2968037"/>
              <a:ext cx="77827" cy="77827"/>
            </a:xfrm>
            <a:custGeom>
              <a:rect b="b" l="l" r="r" t="t"/>
              <a:pathLst>
                <a:path extrusionOk="0" h="5236" w="5236">
                  <a:moveTo>
                    <a:pt x="5236" y="2612"/>
                  </a:moveTo>
                  <a:cubicBezTo>
                    <a:pt x="5236" y="4066"/>
                    <a:pt x="4065" y="5236"/>
                    <a:pt x="2624" y="5236"/>
                  </a:cubicBezTo>
                  <a:cubicBezTo>
                    <a:pt x="1170" y="5236"/>
                    <a:pt x="0" y="4066"/>
                    <a:pt x="0" y="2612"/>
                  </a:cubicBezTo>
                  <a:cubicBezTo>
                    <a:pt x="0" y="1171"/>
                    <a:pt x="1170" y="1"/>
                    <a:pt x="2624" y="1"/>
                  </a:cubicBezTo>
                  <a:cubicBezTo>
                    <a:pt x="4065" y="1"/>
                    <a:pt x="5236" y="1171"/>
                    <a:pt x="5236" y="261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2"/>
            <p:cNvSpPr/>
            <p:nvPr/>
          </p:nvSpPr>
          <p:spPr>
            <a:xfrm rot="-2955769">
              <a:off x="6395281" y="2873145"/>
              <a:ext cx="77842" cy="77827"/>
            </a:xfrm>
            <a:custGeom>
              <a:rect b="b" l="l" r="r" t="t"/>
              <a:pathLst>
                <a:path extrusionOk="0" h="5236" w="5237">
                  <a:moveTo>
                    <a:pt x="2625" y="1"/>
                  </a:moveTo>
                  <a:cubicBezTo>
                    <a:pt x="4066" y="1"/>
                    <a:pt x="5236" y="1171"/>
                    <a:pt x="5236" y="2612"/>
                  </a:cubicBezTo>
                  <a:cubicBezTo>
                    <a:pt x="5236" y="4066"/>
                    <a:pt x="4066" y="5236"/>
                    <a:pt x="2625" y="5236"/>
                  </a:cubicBezTo>
                  <a:cubicBezTo>
                    <a:pt x="1171" y="5236"/>
                    <a:pt x="1" y="4066"/>
                    <a:pt x="1" y="2612"/>
                  </a:cubicBezTo>
                  <a:cubicBezTo>
                    <a:pt x="1" y="1171"/>
                    <a:pt x="1171" y="1"/>
                    <a:pt x="26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42"/>
          <p:cNvSpPr/>
          <p:nvPr/>
        </p:nvSpPr>
        <p:spPr>
          <a:xfrm>
            <a:off x="994750" y="3012350"/>
            <a:ext cx="3261300" cy="967200"/>
          </a:xfrm>
          <a:prstGeom prst="roundRect">
            <a:avLst>
              <a:gd fmla="val 16667" name="adj"/>
            </a:avLst>
          </a:prstGeom>
          <a:noFill/>
          <a:ln cap="flat" cmpd="sng" w="38100">
            <a:solidFill>
              <a:srgbClr val="FF3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2"/>
          <p:cNvSpPr txBox="1"/>
          <p:nvPr/>
        </p:nvSpPr>
        <p:spPr>
          <a:xfrm>
            <a:off x="958900" y="3234225"/>
            <a:ext cx="3333000" cy="814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3600">
                <a:solidFill>
                  <a:schemeClr val="accent5"/>
                </a:solidFill>
                <a:latin typeface="Anton"/>
                <a:ea typeface="Anton"/>
                <a:cs typeface="Anton"/>
                <a:sym typeface="Anton"/>
              </a:rPr>
              <a:t>R = 0.92 R</a:t>
            </a:r>
            <a:r>
              <a:rPr baseline="-25000" lang="en" sz="2400">
                <a:solidFill>
                  <a:schemeClr val="accent5"/>
                </a:solidFill>
                <a:latin typeface="Anton"/>
                <a:ea typeface="Anton"/>
                <a:cs typeface="Anton"/>
                <a:sym typeface="Anton"/>
              </a:rPr>
              <a:t>⨁</a:t>
            </a:r>
            <a:endParaRPr sz="3600">
              <a:solidFill>
                <a:schemeClr val="accent5"/>
              </a:solidFill>
              <a:latin typeface="Anton"/>
              <a:ea typeface="Anton"/>
              <a:cs typeface="Anton"/>
              <a:sym typeface="Ant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43"/>
          <p:cNvSpPr txBox="1"/>
          <p:nvPr>
            <p:ph type="title"/>
          </p:nvPr>
        </p:nvSpPr>
        <p:spPr>
          <a:xfrm>
            <a:off x="1603800" y="380700"/>
            <a:ext cx="5936400" cy="101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ExoPlex - Core Composition</a:t>
            </a:r>
            <a:endParaRPr/>
          </a:p>
        </p:txBody>
      </p:sp>
      <p:sp>
        <p:nvSpPr>
          <p:cNvPr id="1234" name="Google Shape;1234;p43"/>
          <p:cNvSpPr txBox="1"/>
          <p:nvPr/>
        </p:nvSpPr>
        <p:spPr>
          <a:xfrm>
            <a:off x="2905500" y="1291075"/>
            <a:ext cx="3333000" cy="814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3600">
                <a:solidFill>
                  <a:schemeClr val="accent5"/>
                </a:solidFill>
                <a:latin typeface="Anton"/>
                <a:ea typeface="Anton"/>
                <a:cs typeface="Anton"/>
                <a:sym typeface="Anton"/>
              </a:rPr>
              <a:t>Fe: 94%</a:t>
            </a:r>
            <a:endParaRPr sz="36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t/>
            </a:r>
            <a:endParaRPr sz="36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rPr lang="en" sz="3600">
                <a:solidFill>
                  <a:schemeClr val="accent5"/>
                </a:solidFill>
                <a:latin typeface="Anton"/>
                <a:ea typeface="Anton"/>
                <a:cs typeface="Anton"/>
                <a:sym typeface="Anton"/>
              </a:rPr>
              <a:t>Si: 0%</a:t>
            </a:r>
            <a:endParaRPr sz="36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t/>
            </a:r>
            <a:endParaRPr sz="36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rPr lang="en" sz="3600">
                <a:solidFill>
                  <a:schemeClr val="accent5"/>
                </a:solidFill>
                <a:latin typeface="Anton"/>
                <a:ea typeface="Anton"/>
                <a:cs typeface="Anton"/>
                <a:sym typeface="Anton"/>
              </a:rPr>
              <a:t>O: 6%</a:t>
            </a:r>
            <a:endParaRPr sz="36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t/>
            </a:r>
            <a:endParaRPr sz="36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rPr lang="en" sz="3600">
                <a:solidFill>
                  <a:schemeClr val="accent5"/>
                </a:solidFill>
                <a:latin typeface="Anton"/>
                <a:ea typeface="Anton"/>
                <a:cs typeface="Anton"/>
                <a:sym typeface="Anton"/>
              </a:rPr>
              <a:t>S:0%</a:t>
            </a:r>
            <a:endParaRPr sz="3600">
              <a:solidFill>
                <a:schemeClr val="accent5"/>
              </a:solidFill>
              <a:latin typeface="Anton"/>
              <a:ea typeface="Anton"/>
              <a:cs typeface="Anton"/>
              <a:sym typeface="Ant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44"/>
          <p:cNvSpPr txBox="1"/>
          <p:nvPr>
            <p:ph type="title"/>
          </p:nvPr>
        </p:nvSpPr>
        <p:spPr>
          <a:xfrm>
            <a:off x="1863600" y="122475"/>
            <a:ext cx="3000000" cy="65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ExoPlex Results </a:t>
            </a:r>
            <a:endParaRPr/>
          </a:p>
        </p:txBody>
      </p:sp>
      <p:sp>
        <p:nvSpPr>
          <p:cNvPr id="1240" name="Google Shape;1240;p44"/>
          <p:cNvSpPr txBox="1"/>
          <p:nvPr/>
        </p:nvSpPr>
        <p:spPr>
          <a:xfrm>
            <a:off x="154800" y="1421175"/>
            <a:ext cx="3333000" cy="38373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3100">
                <a:solidFill>
                  <a:schemeClr val="accent5"/>
                </a:solidFill>
                <a:latin typeface="Anton"/>
                <a:ea typeface="Anton"/>
                <a:cs typeface="Anton"/>
                <a:sym typeface="Anton"/>
              </a:rPr>
              <a:t>FeO: 0%</a:t>
            </a:r>
            <a:endParaRPr sz="31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t/>
            </a:r>
            <a:endParaRPr sz="31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rPr lang="en" sz="3100">
                <a:solidFill>
                  <a:schemeClr val="accent5"/>
                </a:solidFill>
                <a:latin typeface="Anton"/>
                <a:ea typeface="Anton"/>
                <a:cs typeface="Anton"/>
                <a:sym typeface="Anton"/>
              </a:rPr>
              <a:t>SiO</a:t>
            </a:r>
            <a:r>
              <a:rPr baseline="-25000" lang="en" sz="1900">
                <a:solidFill>
                  <a:schemeClr val="accent5"/>
                </a:solidFill>
                <a:latin typeface="Anton"/>
                <a:ea typeface="Anton"/>
                <a:cs typeface="Anton"/>
                <a:sym typeface="Anton"/>
              </a:rPr>
              <a:t>2</a:t>
            </a:r>
            <a:r>
              <a:rPr lang="en" sz="3100">
                <a:solidFill>
                  <a:schemeClr val="accent5"/>
                </a:solidFill>
                <a:latin typeface="Anton"/>
                <a:ea typeface="Anton"/>
                <a:cs typeface="Anton"/>
                <a:sym typeface="Anton"/>
              </a:rPr>
              <a:t>: 58%</a:t>
            </a:r>
            <a:endParaRPr sz="31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t/>
            </a:r>
            <a:endParaRPr sz="31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rPr lang="en" sz="3100">
                <a:solidFill>
                  <a:schemeClr val="accent5"/>
                </a:solidFill>
                <a:latin typeface="Anton"/>
                <a:ea typeface="Anton"/>
                <a:cs typeface="Anton"/>
                <a:sym typeface="Anton"/>
              </a:rPr>
              <a:t>MgO: 34%</a:t>
            </a:r>
            <a:endParaRPr sz="31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t/>
            </a:r>
            <a:endParaRPr sz="31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rPr lang="en" sz="3100">
                <a:solidFill>
                  <a:schemeClr val="accent5"/>
                </a:solidFill>
                <a:latin typeface="Anton"/>
                <a:ea typeface="Anton"/>
                <a:cs typeface="Anton"/>
                <a:sym typeface="Anton"/>
              </a:rPr>
              <a:t>CaO: 3%</a:t>
            </a:r>
            <a:endParaRPr sz="31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t/>
            </a:r>
            <a:endParaRPr sz="3100">
              <a:solidFill>
                <a:schemeClr val="accent5"/>
              </a:solidFill>
              <a:latin typeface="Anton"/>
              <a:ea typeface="Anton"/>
              <a:cs typeface="Anton"/>
              <a:sym typeface="Anton"/>
            </a:endParaRPr>
          </a:p>
          <a:p>
            <a:pPr indent="0" lvl="0" marL="0" rtl="0" algn="ctr">
              <a:lnSpc>
                <a:spcPct val="80000"/>
              </a:lnSpc>
              <a:spcBef>
                <a:spcPts val="0"/>
              </a:spcBef>
              <a:spcAft>
                <a:spcPts val="0"/>
              </a:spcAft>
              <a:buNone/>
            </a:pPr>
            <a:r>
              <a:rPr lang="en" sz="3100">
                <a:solidFill>
                  <a:schemeClr val="accent5"/>
                </a:solidFill>
                <a:latin typeface="Anton"/>
                <a:ea typeface="Anton"/>
                <a:cs typeface="Anton"/>
                <a:sym typeface="Anton"/>
              </a:rPr>
              <a:t>Al</a:t>
            </a:r>
            <a:r>
              <a:rPr baseline="-25000" lang="en" sz="1900">
                <a:solidFill>
                  <a:schemeClr val="accent5"/>
                </a:solidFill>
                <a:latin typeface="Anton"/>
                <a:ea typeface="Anton"/>
                <a:cs typeface="Anton"/>
                <a:sym typeface="Anton"/>
              </a:rPr>
              <a:t>2</a:t>
            </a:r>
            <a:r>
              <a:rPr lang="en" sz="3100">
                <a:solidFill>
                  <a:schemeClr val="accent5"/>
                </a:solidFill>
                <a:latin typeface="Anton"/>
                <a:ea typeface="Anton"/>
                <a:cs typeface="Anton"/>
                <a:sym typeface="Anton"/>
              </a:rPr>
              <a:t>O</a:t>
            </a:r>
            <a:r>
              <a:rPr baseline="-25000" lang="en" sz="1900">
                <a:solidFill>
                  <a:schemeClr val="accent5"/>
                </a:solidFill>
                <a:latin typeface="Anton"/>
                <a:ea typeface="Anton"/>
                <a:cs typeface="Anton"/>
                <a:sym typeface="Anton"/>
              </a:rPr>
              <a:t>3</a:t>
            </a:r>
            <a:r>
              <a:rPr lang="en" sz="3100">
                <a:solidFill>
                  <a:schemeClr val="accent5"/>
                </a:solidFill>
                <a:latin typeface="Anton"/>
                <a:ea typeface="Anton"/>
                <a:cs typeface="Anton"/>
                <a:sym typeface="Anton"/>
              </a:rPr>
              <a:t> : 4%</a:t>
            </a:r>
            <a:endParaRPr sz="3100">
              <a:solidFill>
                <a:schemeClr val="accent5"/>
              </a:solidFill>
              <a:latin typeface="Anton"/>
              <a:ea typeface="Anton"/>
              <a:cs typeface="Anton"/>
              <a:sym typeface="Anton"/>
            </a:endParaRPr>
          </a:p>
        </p:txBody>
      </p:sp>
      <p:sp>
        <p:nvSpPr>
          <p:cNvPr id="1241" name="Google Shape;1241;p44"/>
          <p:cNvSpPr txBox="1"/>
          <p:nvPr/>
        </p:nvSpPr>
        <p:spPr>
          <a:xfrm>
            <a:off x="-96450" y="774675"/>
            <a:ext cx="3835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on"/>
                <a:ea typeface="Anton"/>
                <a:cs typeface="Anton"/>
                <a:sym typeface="Anton"/>
              </a:rPr>
              <a:t>Mantle Composition</a:t>
            </a:r>
            <a:endParaRPr sz="3000">
              <a:solidFill>
                <a:schemeClr val="dk1"/>
              </a:solidFill>
              <a:latin typeface="Anton"/>
              <a:ea typeface="Anton"/>
              <a:cs typeface="Anton"/>
              <a:sym typeface="Anton"/>
            </a:endParaRPr>
          </a:p>
        </p:txBody>
      </p:sp>
      <p:sp>
        <p:nvSpPr>
          <p:cNvPr id="1242" name="Google Shape;1242;p44"/>
          <p:cNvSpPr txBox="1"/>
          <p:nvPr/>
        </p:nvSpPr>
        <p:spPr>
          <a:xfrm>
            <a:off x="3323200" y="774675"/>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on"/>
                <a:ea typeface="Anton"/>
                <a:cs typeface="Anton"/>
                <a:sym typeface="Anton"/>
              </a:rPr>
              <a:t>Core Mass Fraction</a:t>
            </a:r>
            <a:endParaRPr sz="3000">
              <a:solidFill>
                <a:schemeClr val="dk1"/>
              </a:solidFill>
              <a:latin typeface="Anton"/>
              <a:ea typeface="Anton"/>
              <a:cs typeface="Anton"/>
              <a:sym typeface="Anton"/>
            </a:endParaRPr>
          </a:p>
        </p:txBody>
      </p:sp>
      <p:sp>
        <p:nvSpPr>
          <p:cNvPr id="1243" name="Google Shape;1243;p44"/>
          <p:cNvSpPr txBox="1"/>
          <p:nvPr/>
        </p:nvSpPr>
        <p:spPr>
          <a:xfrm>
            <a:off x="3997300" y="1993925"/>
            <a:ext cx="1651800" cy="825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3100">
                <a:solidFill>
                  <a:schemeClr val="accent5"/>
                </a:solidFill>
                <a:latin typeface="Anton"/>
                <a:ea typeface="Anton"/>
                <a:cs typeface="Anton"/>
                <a:sym typeface="Anton"/>
              </a:rPr>
              <a:t>26.69%</a:t>
            </a:r>
            <a:endParaRPr sz="3100">
              <a:solidFill>
                <a:schemeClr val="accent5"/>
              </a:solidFill>
              <a:latin typeface="Anton"/>
              <a:ea typeface="Anton"/>
              <a:cs typeface="Anton"/>
              <a:sym typeface="Anton"/>
            </a:endParaRPr>
          </a:p>
        </p:txBody>
      </p:sp>
      <p:sp>
        <p:nvSpPr>
          <p:cNvPr id="1244" name="Google Shape;1244;p44"/>
          <p:cNvSpPr txBox="1"/>
          <p:nvPr/>
        </p:nvSpPr>
        <p:spPr>
          <a:xfrm>
            <a:off x="3997300" y="4038775"/>
            <a:ext cx="1651800" cy="825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3100">
                <a:solidFill>
                  <a:schemeClr val="accent5"/>
                </a:solidFill>
                <a:latin typeface="Anton"/>
                <a:ea typeface="Anton"/>
                <a:cs typeface="Anton"/>
                <a:sym typeface="Anton"/>
              </a:rPr>
              <a:t>51.58</a:t>
            </a:r>
            <a:r>
              <a:rPr lang="en" sz="3100">
                <a:solidFill>
                  <a:schemeClr val="accent5"/>
                </a:solidFill>
                <a:latin typeface="Anton"/>
                <a:ea typeface="Anton"/>
                <a:cs typeface="Anton"/>
                <a:sym typeface="Anton"/>
              </a:rPr>
              <a:t>%</a:t>
            </a:r>
            <a:endParaRPr sz="3100">
              <a:solidFill>
                <a:schemeClr val="accent5"/>
              </a:solidFill>
              <a:latin typeface="Anton"/>
              <a:ea typeface="Anton"/>
              <a:cs typeface="Anton"/>
              <a:sym typeface="Anton"/>
            </a:endParaRPr>
          </a:p>
        </p:txBody>
      </p:sp>
      <p:sp>
        <p:nvSpPr>
          <p:cNvPr id="1245" name="Google Shape;1245;p44"/>
          <p:cNvSpPr txBox="1"/>
          <p:nvPr/>
        </p:nvSpPr>
        <p:spPr>
          <a:xfrm>
            <a:off x="3323200" y="2785725"/>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on"/>
                <a:ea typeface="Anton"/>
                <a:cs typeface="Anton"/>
                <a:sym typeface="Anton"/>
              </a:rPr>
              <a:t>Core Radius Fraction</a:t>
            </a:r>
            <a:endParaRPr sz="3000">
              <a:solidFill>
                <a:schemeClr val="dk1"/>
              </a:solidFill>
              <a:latin typeface="Anton"/>
              <a:ea typeface="Anton"/>
              <a:cs typeface="Anton"/>
              <a:sym typeface="Anton"/>
            </a:endParaRPr>
          </a:p>
        </p:txBody>
      </p:sp>
      <p:pic>
        <p:nvPicPr>
          <p:cNvPr id="1246" name="Google Shape;1246;p44"/>
          <p:cNvPicPr preferRelativeResize="0"/>
          <p:nvPr/>
        </p:nvPicPr>
        <p:blipFill>
          <a:blip r:embed="rId3">
            <a:alphaModFix/>
          </a:blip>
          <a:stretch>
            <a:fillRect/>
          </a:stretch>
        </p:blipFill>
        <p:spPr>
          <a:xfrm>
            <a:off x="6034650" y="-1294575"/>
            <a:ext cx="4495800" cy="449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45"/>
          <p:cNvSpPr txBox="1"/>
          <p:nvPr>
            <p:ph type="title"/>
          </p:nvPr>
        </p:nvSpPr>
        <p:spPr>
          <a:xfrm>
            <a:off x="678700" y="456775"/>
            <a:ext cx="3893400" cy="10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52" name="Google Shape;1252;p45"/>
          <p:cNvPicPr preferRelativeResize="0"/>
          <p:nvPr/>
        </p:nvPicPr>
        <p:blipFill>
          <a:blip r:embed="rId3">
            <a:alphaModFix/>
          </a:blip>
          <a:stretch>
            <a:fillRect/>
          </a:stretch>
        </p:blipFill>
        <p:spPr>
          <a:xfrm>
            <a:off x="484900" y="414225"/>
            <a:ext cx="8319140" cy="3371526"/>
          </a:xfrm>
          <a:prstGeom prst="rect">
            <a:avLst/>
          </a:prstGeom>
          <a:noFill/>
          <a:ln>
            <a:noFill/>
          </a:ln>
        </p:spPr>
      </p:pic>
      <p:sp>
        <p:nvSpPr>
          <p:cNvPr id="1253" name="Google Shape;1253;p45"/>
          <p:cNvSpPr txBox="1"/>
          <p:nvPr/>
        </p:nvSpPr>
        <p:spPr>
          <a:xfrm>
            <a:off x="4395350" y="3875825"/>
            <a:ext cx="11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Radius (km)</a:t>
            </a:r>
            <a:endParaRPr>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46"/>
          <p:cNvSpPr txBox="1"/>
          <p:nvPr>
            <p:ph type="title"/>
          </p:nvPr>
        </p:nvSpPr>
        <p:spPr>
          <a:xfrm>
            <a:off x="4130425" y="2291250"/>
            <a:ext cx="4731300" cy="53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this compare to Earth’s mantle?</a:t>
            </a:r>
            <a:endParaRPr/>
          </a:p>
        </p:txBody>
      </p:sp>
      <p:pic>
        <p:nvPicPr>
          <p:cNvPr id="1259" name="Google Shape;1259;p46"/>
          <p:cNvPicPr preferRelativeResize="0"/>
          <p:nvPr/>
        </p:nvPicPr>
        <p:blipFill rotWithShape="1">
          <a:blip r:embed="rId3">
            <a:alphaModFix/>
          </a:blip>
          <a:srcRect b="18208" l="19753" r="55123" t="50283"/>
          <a:stretch/>
        </p:blipFill>
        <p:spPr>
          <a:xfrm>
            <a:off x="565250" y="867762"/>
            <a:ext cx="3417600" cy="3377700"/>
          </a:xfrm>
          <a:prstGeom prst="ellipse">
            <a:avLst/>
          </a:prstGeom>
          <a:noFill/>
          <a:ln>
            <a:noFill/>
          </a:ln>
        </p:spPr>
      </p:pic>
      <p:sp>
        <p:nvSpPr>
          <p:cNvPr id="1260" name="Google Shape;1260;p46"/>
          <p:cNvSpPr/>
          <p:nvPr/>
        </p:nvSpPr>
        <p:spPr>
          <a:xfrm>
            <a:off x="129350" y="26833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3419694" y="344301"/>
            <a:ext cx="145218" cy="191199"/>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2" name="Google Shape;1262;p46"/>
          <p:cNvPicPr preferRelativeResize="0"/>
          <p:nvPr/>
        </p:nvPicPr>
        <p:blipFill rotWithShape="1">
          <a:blip r:embed="rId4">
            <a:alphaModFix amt="19000"/>
          </a:blip>
          <a:srcRect b="18208" l="19753" r="55123" t="50283"/>
          <a:stretch/>
        </p:blipFill>
        <p:spPr>
          <a:xfrm>
            <a:off x="565250" y="867762"/>
            <a:ext cx="3417600" cy="3377700"/>
          </a:xfrm>
          <a:prstGeom prst="ellipse">
            <a:avLst/>
          </a:prstGeom>
          <a:noFill/>
          <a:ln>
            <a:noFill/>
          </a:ln>
        </p:spPr>
      </p:pic>
      <p:sp>
        <p:nvSpPr>
          <p:cNvPr id="1263" name="Google Shape;1263;p46"/>
          <p:cNvSpPr/>
          <p:nvPr/>
        </p:nvSpPr>
        <p:spPr>
          <a:xfrm>
            <a:off x="3564922" y="4473524"/>
            <a:ext cx="145218" cy="191199"/>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