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nton"/>
      <p:regular r:id="rId15"/>
    </p:embeddedFont>
    <p:embeddedFont>
      <p:font typeface="Barlow"/>
      <p:regular r:id="rId16"/>
      <p:bold r:id="rId17"/>
      <p:italic r:id="rId18"/>
      <p:boldItalic r:id="rId19"/>
    </p:embeddedFont>
    <p:embeddedFont>
      <p:font typeface="Barlow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Light-regular.fntdata"/><Relationship Id="rId22" Type="http://schemas.openxmlformats.org/officeDocument/2006/relationships/font" Target="fonts/BarlowLight-italic.fntdata"/><Relationship Id="rId21" Type="http://schemas.openxmlformats.org/officeDocument/2006/relationships/font" Target="fonts/BarlowLight-bold.fntdata"/><Relationship Id="rId23" Type="http://schemas.openxmlformats.org/officeDocument/2006/relationships/font" Target="fonts/BarlowLigh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Anton-regular.fntdata"/><Relationship Id="rId14" Type="http://schemas.openxmlformats.org/officeDocument/2006/relationships/slide" Target="slides/slide10.xml"/><Relationship Id="rId17" Type="http://schemas.openxmlformats.org/officeDocument/2006/relationships/font" Target="fonts/Barlow-bold.fntdata"/><Relationship Id="rId16" Type="http://schemas.openxmlformats.org/officeDocument/2006/relationships/font" Target="fonts/Barlow-regular.fntdata"/><Relationship Id="rId19" Type="http://schemas.openxmlformats.org/officeDocument/2006/relationships/font" Target="fonts/Barlow-boldItalic.fntdata"/><Relationship Id="rId18" Type="http://schemas.openxmlformats.org/officeDocument/2006/relationships/font" Target="fonts/Barlow-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fbe00dc3b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fbe00dc3b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Exoplanet demographics and method </a:t>
            </a:r>
            <a:r>
              <a:rPr lang="en"/>
              <a:t>sensitivities</a:t>
            </a:r>
            <a:endParaRPr/>
          </a:p>
          <a:p>
            <a:pPr indent="-298450" lvl="0" marL="457200" rtl="0" algn="l">
              <a:spcBef>
                <a:spcPts val="0"/>
              </a:spcBef>
              <a:spcAft>
                <a:spcPts val="0"/>
              </a:spcAft>
              <a:buSzPts val="1100"/>
              <a:buChar char="-"/>
            </a:pPr>
            <a:r>
              <a:rPr lang="en"/>
              <a:t>All of this conducted with data from NASA Exoplanet Archive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1eebfb805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1eebfb805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SNR = signal to noise</a:t>
            </a:r>
            <a:endParaRPr/>
          </a:p>
          <a:p>
            <a:pPr indent="0" lvl="0" marL="0" rtl="0" algn="l">
              <a:spcBef>
                <a:spcPts val="0"/>
              </a:spcBef>
              <a:spcAft>
                <a:spcPts val="0"/>
              </a:spcAft>
              <a:buNone/>
            </a:pPr>
            <a:r>
              <a:rPr lang="en"/>
              <a:t>K = radial velocity amplitude</a:t>
            </a:r>
            <a:endParaRPr/>
          </a:p>
          <a:p>
            <a:pPr indent="0" lvl="0" marL="0" rtl="0" algn="l">
              <a:spcBef>
                <a:spcPts val="0"/>
              </a:spcBef>
              <a:spcAft>
                <a:spcPts val="0"/>
              </a:spcAft>
              <a:buNone/>
            </a:pPr>
            <a:r>
              <a:rPr lang="en"/>
              <a:t>C = contrast between planet and star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dab33caf8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dab33caf8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Goals were to understand distribution of exoplanets into different parameter spaces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Detection limit of different techniques with state of the art technology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Knowing the limit will help us understand the biases involved in each method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Knowing these biases will help us know how to focus time and money moving forward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dab33caf8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dab33caf8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5,243 extrasolar planets have been discovered to date</a:t>
            </a:r>
            <a:endParaRPr/>
          </a:p>
          <a:p>
            <a:pPr indent="-298450" lvl="0" marL="457200" rtl="0" algn="l">
              <a:spcBef>
                <a:spcPts val="0"/>
              </a:spcBef>
              <a:spcAft>
                <a:spcPts val="0"/>
              </a:spcAft>
              <a:buSzPts val="1100"/>
              <a:buChar char="-"/>
            </a:pPr>
            <a:r>
              <a:rPr lang="en"/>
              <a:t>NEA provided all relevant information like methods, mass, radius, and more for each planet and this allowed us to </a:t>
            </a:r>
            <a:r>
              <a:rPr lang="en"/>
              <a:t>determine</a:t>
            </a:r>
            <a:r>
              <a:rPr lang="en"/>
              <a:t> detection limits and calculate needed information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157afe0b31cfa50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157afe0b31cfa50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Three primary methods of detection: Transit Photometry, radial velocity, and direct imaging</a:t>
            </a:r>
            <a:endParaRPr/>
          </a:p>
          <a:p>
            <a:pPr indent="-298450" lvl="0" marL="457200" rtl="0" algn="l">
              <a:spcBef>
                <a:spcPts val="0"/>
              </a:spcBef>
              <a:spcAft>
                <a:spcPts val="0"/>
              </a:spcAft>
              <a:buSzPts val="1100"/>
              <a:buChar char="-"/>
            </a:pPr>
            <a:r>
              <a:rPr lang="en"/>
              <a:t>We chose these methods due to them having the highest number of detected planets out of the 5,243</a:t>
            </a:r>
            <a:endParaRPr/>
          </a:p>
          <a:p>
            <a:pPr indent="0" lvl="0" marL="45720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1eebe6789f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1eebe6789f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With the Mass vs orbital period plot we can see a grouping of high mass planets in the blue radial velocity color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1eebe6789f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1eebe6789f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are sensitive to tight bound planets that are going to have a chance to transit multiple times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1eebe6789f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1eebe6789f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Radial velocity is dependent on the gravitational pull between the host star and the orbiting planet, so as a planet gets farther away the subsequent mass of the planet must also increase because the gravitational force drops off with distance.</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1eebe6789f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1eebe6789f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are sensitive to large planets that have large orbital periods because you need to be able to distinguish between them and the star or you will not be able to resolve them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1eebe6789f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1eebe6789f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dk2"/>
            </a:gs>
            <a:gs pos="100000">
              <a:schemeClr val="lt2"/>
            </a:gs>
          </a:gsLst>
          <a:lin ang="5400700"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4143850" y="1168838"/>
            <a:ext cx="4424100" cy="2405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5200"/>
              <a:buNone/>
              <a:defRPr sz="6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4143425" y="3574238"/>
            <a:ext cx="4424100" cy="41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p:nvPr/>
        </p:nvSpPr>
        <p:spPr>
          <a:xfrm>
            <a:off x="-8006" y="-203925"/>
            <a:ext cx="2157228" cy="5550721"/>
          </a:xfrm>
          <a:custGeom>
            <a:rect b="b" l="l" r="r" t="t"/>
            <a:pathLst>
              <a:path extrusionOk="0" h="86808" w="33737">
                <a:moveTo>
                  <a:pt x="1" y="0"/>
                </a:moveTo>
                <a:lnTo>
                  <a:pt x="118" y="86808"/>
                </a:lnTo>
                <a:cubicBezTo>
                  <a:pt x="8000" y="86652"/>
                  <a:pt x="13600" y="81715"/>
                  <a:pt x="15649" y="79530"/>
                </a:cubicBezTo>
                <a:cubicBezTo>
                  <a:pt x="17678" y="77364"/>
                  <a:pt x="23415" y="75452"/>
                  <a:pt x="26849" y="70125"/>
                </a:cubicBezTo>
                <a:cubicBezTo>
                  <a:pt x="30283" y="64779"/>
                  <a:pt x="29912" y="62243"/>
                  <a:pt x="31824" y="52565"/>
                </a:cubicBezTo>
                <a:cubicBezTo>
                  <a:pt x="33736" y="42906"/>
                  <a:pt x="32390" y="34185"/>
                  <a:pt x="29698" y="28741"/>
                </a:cubicBezTo>
                <a:cubicBezTo>
                  <a:pt x="27044" y="23278"/>
                  <a:pt x="25795" y="17658"/>
                  <a:pt x="22361" y="14224"/>
                </a:cubicBezTo>
                <a:cubicBezTo>
                  <a:pt x="18927" y="10790"/>
                  <a:pt x="18654" y="11415"/>
                  <a:pt x="13347" y="6439"/>
                </a:cubicBezTo>
                <a:cubicBezTo>
                  <a:pt x="7649" y="1132"/>
                  <a:pt x="508" y="390"/>
                  <a:pt x="1" y="0"/>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5871" y="1217393"/>
            <a:ext cx="1024743" cy="2746202"/>
          </a:xfrm>
          <a:custGeom>
            <a:rect b="b" l="l" r="r" t="t"/>
            <a:pathLst>
              <a:path extrusionOk="0" h="42948" w="16026">
                <a:moveTo>
                  <a:pt x="978" y="1"/>
                </a:moveTo>
                <a:cubicBezTo>
                  <a:pt x="503" y="1"/>
                  <a:pt x="202" y="191"/>
                  <a:pt x="202" y="191"/>
                </a:cubicBezTo>
                <a:lnTo>
                  <a:pt x="46" y="38863"/>
                </a:lnTo>
                <a:cubicBezTo>
                  <a:pt x="46" y="38863"/>
                  <a:pt x="1" y="38924"/>
                  <a:pt x="44" y="38924"/>
                </a:cubicBezTo>
                <a:cubicBezTo>
                  <a:pt x="124" y="38924"/>
                  <a:pt x="514" y="38708"/>
                  <a:pt x="2094" y="37459"/>
                </a:cubicBezTo>
                <a:cubicBezTo>
                  <a:pt x="4514" y="35527"/>
                  <a:pt x="3967" y="34766"/>
                  <a:pt x="4592" y="33361"/>
                </a:cubicBezTo>
                <a:cubicBezTo>
                  <a:pt x="5197" y="31937"/>
                  <a:pt x="6075" y="31020"/>
                  <a:pt x="6875" y="29888"/>
                </a:cubicBezTo>
                <a:cubicBezTo>
                  <a:pt x="7675" y="28795"/>
                  <a:pt x="8845" y="26981"/>
                  <a:pt x="8845" y="22961"/>
                </a:cubicBezTo>
                <a:cubicBezTo>
                  <a:pt x="8845" y="18942"/>
                  <a:pt x="6562" y="15079"/>
                  <a:pt x="6758" y="14727"/>
                </a:cubicBezTo>
                <a:cubicBezTo>
                  <a:pt x="6785" y="14675"/>
                  <a:pt x="6825" y="14650"/>
                  <a:pt x="6874" y="14650"/>
                </a:cubicBezTo>
                <a:cubicBezTo>
                  <a:pt x="7173" y="14650"/>
                  <a:pt x="7822" y="15570"/>
                  <a:pt x="8240" y="16893"/>
                </a:cubicBezTo>
                <a:cubicBezTo>
                  <a:pt x="8527" y="17800"/>
                  <a:pt x="8990" y="18754"/>
                  <a:pt x="9235" y="18754"/>
                </a:cubicBezTo>
                <a:cubicBezTo>
                  <a:pt x="9406" y="18754"/>
                  <a:pt x="9471" y="18287"/>
                  <a:pt x="9294" y="17010"/>
                </a:cubicBezTo>
                <a:cubicBezTo>
                  <a:pt x="8884" y="13908"/>
                  <a:pt x="7050" y="12327"/>
                  <a:pt x="6211" y="10649"/>
                </a:cubicBezTo>
                <a:cubicBezTo>
                  <a:pt x="5716" y="9659"/>
                  <a:pt x="5812" y="9153"/>
                  <a:pt x="6254" y="9153"/>
                </a:cubicBezTo>
                <a:cubicBezTo>
                  <a:pt x="6544" y="9153"/>
                  <a:pt x="6982" y="9370"/>
                  <a:pt x="7499" y="9810"/>
                </a:cubicBezTo>
                <a:cubicBezTo>
                  <a:pt x="8806" y="10923"/>
                  <a:pt x="10016" y="12679"/>
                  <a:pt x="10699" y="14591"/>
                </a:cubicBezTo>
                <a:cubicBezTo>
                  <a:pt x="11382" y="16522"/>
                  <a:pt x="11479" y="18259"/>
                  <a:pt x="12026" y="20991"/>
                </a:cubicBezTo>
                <a:cubicBezTo>
                  <a:pt x="13001" y="25888"/>
                  <a:pt x="12065" y="26532"/>
                  <a:pt x="12006" y="29069"/>
                </a:cubicBezTo>
                <a:cubicBezTo>
                  <a:pt x="11928" y="31605"/>
                  <a:pt x="11148" y="32034"/>
                  <a:pt x="10016" y="33849"/>
                </a:cubicBezTo>
                <a:cubicBezTo>
                  <a:pt x="8904" y="35644"/>
                  <a:pt x="8162" y="37010"/>
                  <a:pt x="6758" y="38941"/>
                </a:cubicBezTo>
                <a:cubicBezTo>
                  <a:pt x="5333" y="40873"/>
                  <a:pt x="2114" y="41732"/>
                  <a:pt x="1997" y="42278"/>
                </a:cubicBezTo>
                <a:cubicBezTo>
                  <a:pt x="1929" y="42606"/>
                  <a:pt x="2196" y="42948"/>
                  <a:pt x="2817" y="42948"/>
                </a:cubicBezTo>
                <a:cubicBezTo>
                  <a:pt x="3267" y="42948"/>
                  <a:pt x="3901" y="42769"/>
                  <a:pt x="4728" y="42278"/>
                </a:cubicBezTo>
                <a:cubicBezTo>
                  <a:pt x="6548" y="41197"/>
                  <a:pt x="8585" y="37436"/>
                  <a:pt x="9331" y="37436"/>
                </a:cubicBezTo>
                <a:cubicBezTo>
                  <a:pt x="9393" y="37436"/>
                  <a:pt x="9446" y="37462"/>
                  <a:pt x="9489" y="37517"/>
                </a:cubicBezTo>
                <a:cubicBezTo>
                  <a:pt x="10055" y="38259"/>
                  <a:pt x="7128" y="40424"/>
                  <a:pt x="7753" y="40990"/>
                </a:cubicBezTo>
                <a:cubicBezTo>
                  <a:pt x="7822" y="41050"/>
                  <a:pt x="7898" y="41078"/>
                  <a:pt x="7980" y="41078"/>
                </a:cubicBezTo>
                <a:cubicBezTo>
                  <a:pt x="8620" y="41078"/>
                  <a:pt x="9622" y="39413"/>
                  <a:pt x="10348" y="38376"/>
                </a:cubicBezTo>
                <a:cubicBezTo>
                  <a:pt x="11148" y="37185"/>
                  <a:pt x="10777" y="36815"/>
                  <a:pt x="11655" y="35937"/>
                </a:cubicBezTo>
                <a:cubicBezTo>
                  <a:pt x="12514" y="35078"/>
                  <a:pt x="12709" y="34415"/>
                  <a:pt x="12826" y="33166"/>
                </a:cubicBezTo>
                <a:cubicBezTo>
                  <a:pt x="12943" y="31917"/>
                  <a:pt x="13762" y="30961"/>
                  <a:pt x="14250" y="29439"/>
                </a:cubicBezTo>
                <a:cubicBezTo>
                  <a:pt x="14738" y="27878"/>
                  <a:pt x="15070" y="25595"/>
                  <a:pt x="14640" y="23917"/>
                </a:cubicBezTo>
                <a:cubicBezTo>
                  <a:pt x="14192" y="22239"/>
                  <a:pt x="13392" y="19430"/>
                  <a:pt x="13996" y="19430"/>
                </a:cubicBezTo>
                <a:cubicBezTo>
                  <a:pt x="14592" y="19430"/>
                  <a:pt x="14696" y="23042"/>
                  <a:pt x="15425" y="23042"/>
                </a:cubicBezTo>
                <a:cubicBezTo>
                  <a:pt x="15436" y="23042"/>
                  <a:pt x="15448" y="23041"/>
                  <a:pt x="15460" y="23039"/>
                </a:cubicBezTo>
                <a:cubicBezTo>
                  <a:pt x="16026" y="22961"/>
                  <a:pt x="15343" y="18142"/>
                  <a:pt x="14660" y="16815"/>
                </a:cubicBezTo>
                <a:cubicBezTo>
                  <a:pt x="13977" y="15508"/>
                  <a:pt x="13118" y="14240"/>
                  <a:pt x="11167" y="9947"/>
                </a:cubicBezTo>
                <a:cubicBezTo>
                  <a:pt x="10562" y="8620"/>
                  <a:pt x="8143" y="6240"/>
                  <a:pt x="7031" y="5362"/>
                </a:cubicBezTo>
                <a:cubicBezTo>
                  <a:pt x="5899" y="4484"/>
                  <a:pt x="4397" y="3137"/>
                  <a:pt x="3265" y="1537"/>
                </a:cubicBezTo>
                <a:cubicBezTo>
                  <a:pt x="2397" y="284"/>
                  <a:pt x="1558" y="1"/>
                  <a:pt x="97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2994" y="1653802"/>
            <a:ext cx="306988" cy="1708032"/>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4209" y="705724"/>
            <a:ext cx="1443566" cy="4093407"/>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019" y="943847"/>
            <a:ext cx="409104" cy="334611"/>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0450" y="69302"/>
            <a:ext cx="1811363" cy="3645042"/>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29112" y="1423928"/>
            <a:ext cx="417608" cy="585649"/>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87850" y="3139831"/>
            <a:ext cx="397211" cy="599717"/>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2994" y="3962582"/>
            <a:ext cx="1507253" cy="1119186"/>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1882" y="2792686"/>
            <a:ext cx="295926" cy="779779"/>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1824" y="2404873"/>
            <a:ext cx="169703" cy="909582"/>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019" y="1268292"/>
            <a:ext cx="515313" cy="1133381"/>
          </a:xfrm>
          <a:custGeom>
            <a:rect b="b" l="l" r="r" t="t"/>
            <a:pathLst>
              <a:path extrusionOk="0" h="17725" w="8059">
                <a:moveTo>
                  <a:pt x="1" y="0"/>
                </a:moveTo>
                <a:lnTo>
                  <a:pt x="1" y="5190"/>
                </a:lnTo>
                <a:cubicBezTo>
                  <a:pt x="820" y="5658"/>
                  <a:pt x="1815" y="6615"/>
                  <a:pt x="2166" y="8507"/>
                </a:cubicBezTo>
                <a:cubicBezTo>
                  <a:pt x="2498" y="10419"/>
                  <a:pt x="3220" y="11785"/>
                  <a:pt x="3864" y="13073"/>
                </a:cubicBezTo>
                <a:cubicBezTo>
                  <a:pt x="4508" y="14361"/>
                  <a:pt x="4683" y="17580"/>
                  <a:pt x="5230" y="17717"/>
                </a:cubicBezTo>
                <a:cubicBezTo>
                  <a:pt x="5255" y="17722"/>
                  <a:pt x="5281" y="17725"/>
                  <a:pt x="5305" y="17725"/>
                </a:cubicBezTo>
                <a:cubicBezTo>
                  <a:pt x="5822" y="17725"/>
                  <a:pt x="6079" y="16562"/>
                  <a:pt x="5464" y="14848"/>
                </a:cubicBezTo>
                <a:cubicBezTo>
                  <a:pt x="4820" y="13073"/>
                  <a:pt x="5113" y="12956"/>
                  <a:pt x="5581" y="12117"/>
                </a:cubicBezTo>
                <a:cubicBezTo>
                  <a:pt x="6010" y="11297"/>
                  <a:pt x="3513" y="8312"/>
                  <a:pt x="3962" y="7102"/>
                </a:cubicBezTo>
                <a:cubicBezTo>
                  <a:pt x="4070" y="6817"/>
                  <a:pt x="4249" y="6711"/>
                  <a:pt x="4472" y="6711"/>
                </a:cubicBezTo>
                <a:cubicBezTo>
                  <a:pt x="5106" y="6711"/>
                  <a:pt x="6093" y="7567"/>
                  <a:pt x="6815" y="7567"/>
                </a:cubicBezTo>
                <a:cubicBezTo>
                  <a:pt x="6932" y="7567"/>
                  <a:pt x="7042" y="7545"/>
                  <a:pt x="7142" y="7493"/>
                </a:cubicBezTo>
                <a:cubicBezTo>
                  <a:pt x="8059" y="7005"/>
                  <a:pt x="6400" y="6010"/>
                  <a:pt x="5308" y="5171"/>
                </a:cubicBezTo>
                <a:cubicBezTo>
                  <a:pt x="4215" y="4351"/>
                  <a:pt x="3123" y="2927"/>
                  <a:pt x="2303" y="1620"/>
                </a:cubicBezTo>
                <a:cubicBezTo>
                  <a:pt x="1503" y="293"/>
                  <a:pt x="1" y="0"/>
                  <a:pt x="1"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28344" y="2506798"/>
            <a:ext cx="766223" cy="1714938"/>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51038" y="558975"/>
            <a:ext cx="978832" cy="1211966"/>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19825" y="-442598"/>
            <a:ext cx="1811363" cy="3645042"/>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947843">
            <a:off x="1273317" y="3615148"/>
            <a:ext cx="766224" cy="171494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061975" y="-337675"/>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690300" y="4412137"/>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125285" y="-250"/>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rot="-929579">
            <a:off x="8435488" y="45938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704400" y="-592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3604212" y="-1031450"/>
            <a:ext cx="7194900" cy="7194900"/>
            <a:chOff x="-3604212" y="-1031450"/>
            <a:chExt cx="7194900" cy="7194900"/>
          </a:xfrm>
        </p:grpSpPr>
        <p:sp>
          <p:nvSpPr>
            <p:cNvPr id="33" name="Google Shape;33;p2"/>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604212" y="-1031450"/>
              <a:ext cx="7194900" cy="7194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dk2"/>
            </a:gs>
            <a:gs pos="100000">
              <a:schemeClr val="lt2"/>
            </a:gs>
          </a:gsLst>
          <a:lin ang="18900044" scaled="0"/>
        </a:gradFill>
      </p:bgPr>
    </p:bg>
    <p:spTree>
      <p:nvGrpSpPr>
        <p:cNvPr id="289" name="Shape 289"/>
        <p:cNvGrpSpPr/>
        <p:nvPr/>
      </p:nvGrpSpPr>
      <p:grpSpPr>
        <a:xfrm>
          <a:off x="0" y="0"/>
          <a:ext cx="0" cy="0"/>
          <a:chOff x="0" y="0"/>
          <a:chExt cx="0" cy="0"/>
        </a:xfrm>
      </p:grpSpPr>
      <p:sp>
        <p:nvSpPr>
          <p:cNvPr id="290" name="Google Shape;290;p11"/>
          <p:cNvSpPr txBox="1"/>
          <p:nvPr>
            <p:ph idx="1" type="subTitle"/>
          </p:nvPr>
        </p:nvSpPr>
        <p:spPr>
          <a:xfrm>
            <a:off x="1354650" y="2990575"/>
            <a:ext cx="6434700" cy="6180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1" name="Google Shape;291;p11"/>
          <p:cNvSpPr txBox="1"/>
          <p:nvPr>
            <p:ph hasCustomPrompt="1" type="title"/>
          </p:nvPr>
        </p:nvSpPr>
        <p:spPr>
          <a:xfrm>
            <a:off x="716800" y="1534925"/>
            <a:ext cx="7710300" cy="1515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98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11"/>
          <p:cNvSpPr/>
          <p:nvPr/>
        </p:nvSpPr>
        <p:spPr>
          <a:xfrm flipH="1" rot="2362087">
            <a:off x="60588" y="1051550"/>
            <a:ext cx="1042635" cy="87733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flipH="1" rot="5400000">
            <a:off x="3720263" y="-415016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flipH="1" rot="6329527">
            <a:off x="-125891"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flipH="1" rot="5400000">
            <a:off x="8067818"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flipH="1" rot="538079">
            <a:off x="-359812" y="1719601"/>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flipH="1" rot="9560681">
            <a:off x="6070384" y="-16195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flipH="1" rot="-5400000">
            <a:off x="3626412"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flipH="1" rot="-5400000">
            <a:off x="30283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flipH="1" rot="8584896">
            <a:off x="8435376" y="350289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flipH="1" rot="-1239319">
            <a:off x="2314915"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11"/>
          <p:cNvGrpSpPr/>
          <p:nvPr/>
        </p:nvGrpSpPr>
        <p:grpSpPr>
          <a:xfrm flipH="1">
            <a:off x="-1074487" y="-989812"/>
            <a:ext cx="11292974" cy="7049036"/>
            <a:chOff x="-1074487" y="-989812"/>
            <a:chExt cx="11292974" cy="7049036"/>
          </a:xfrm>
        </p:grpSpPr>
        <p:grpSp>
          <p:nvGrpSpPr>
            <p:cNvPr id="305" name="Google Shape;305;p11"/>
            <p:cNvGrpSpPr/>
            <p:nvPr/>
          </p:nvGrpSpPr>
          <p:grpSpPr>
            <a:xfrm>
              <a:off x="7476363" y="3317101"/>
              <a:ext cx="2742124" cy="2742124"/>
              <a:chOff x="-1087568" y="-1126448"/>
              <a:chExt cx="2274300" cy="2274300"/>
            </a:xfrm>
          </p:grpSpPr>
          <p:sp>
            <p:nvSpPr>
              <p:cNvPr id="306" name="Google Shape;306;p1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1"/>
            <p:cNvGrpSpPr/>
            <p:nvPr/>
          </p:nvGrpSpPr>
          <p:grpSpPr>
            <a:xfrm>
              <a:off x="-1074487" y="-989812"/>
              <a:ext cx="2742124" cy="2742124"/>
              <a:chOff x="-1087568" y="-1126448"/>
              <a:chExt cx="2274300" cy="2274300"/>
            </a:xfrm>
          </p:grpSpPr>
          <p:sp>
            <p:nvSpPr>
              <p:cNvPr id="311" name="Google Shape;311;p1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5" name="Google Shape;315;p11"/>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a:off x="8280025" y="15012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a:off x="7763275" y="7406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8462212"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8958775"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322725" y="37410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661411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a:off x="575675" y="3188113"/>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a:off x="615662" y="7406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122554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a:off x="167987"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a:off x="8081311" y="47602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27" name="Shape 3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4">
    <p:bg>
      <p:bgPr>
        <a:gradFill>
          <a:gsLst>
            <a:gs pos="0">
              <a:schemeClr val="dk2"/>
            </a:gs>
            <a:gs pos="100000">
              <a:schemeClr val="lt2"/>
            </a:gs>
          </a:gsLst>
          <a:lin ang="18900044" scaled="0"/>
        </a:gradFill>
      </p:bgPr>
    </p:bg>
    <p:spTree>
      <p:nvGrpSpPr>
        <p:cNvPr id="328" name="Shape 328"/>
        <p:cNvGrpSpPr/>
        <p:nvPr/>
      </p:nvGrpSpPr>
      <p:grpSpPr>
        <a:xfrm>
          <a:off x="0" y="0"/>
          <a:ext cx="0" cy="0"/>
          <a:chOff x="0" y="0"/>
          <a:chExt cx="0" cy="0"/>
        </a:xfrm>
      </p:grpSpPr>
      <p:sp>
        <p:nvSpPr>
          <p:cNvPr id="329" name="Google Shape;329;p13"/>
          <p:cNvSpPr txBox="1"/>
          <p:nvPr>
            <p:ph type="title"/>
          </p:nvPr>
        </p:nvSpPr>
        <p:spPr>
          <a:xfrm>
            <a:off x="1499100" y="458900"/>
            <a:ext cx="6145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0" name="Google Shape;330;p13">
            <a:hlinkClick/>
          </p:cNvPr>
          <p:cNvSpPr txBox="1"/>
          <p:nvPr>
            <p:ph hasCustomPrompt="1" idx="2" type="title"/>
          </p:nvPr>
        </p:nvSpPr>
        <p:spPr>
          <a:xfrm>
            <a:off x="2281757" y="1170900"/>
            <a:ext cx="1176900" cy="91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1" name="Google Shape;331;p13">
            <a:hlinkClick/>
          </p:cNvPr>
          <p:cNvSpPr txBox="1"/>
          <p:nvPr>
            <p:ph idx="1" type="subTitle"/>
          </p:nvPr>
        </p:nvSpPr>
        <p:spPr>
          <a:xfrm>
            <a:off x="1280799" y="1711050"/>
            <a:ext cx="3178800" cy="49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2" name="Google Shape;332;p13"/>
          <p:cNvSpPr txBox="1"/>
          <p:nvPr>
            <p:ph idx="3" type="subTitle"/>
          </p:nvPr>
        </p:nvSpPr>
        <p:spPr>
          <a:xfrm>
            <a:off x="1690600" y="2101400"/>
            <a:ext cx="23592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3" name="Google Shape;333;p13">
            <a:hlinkClick/>
          </p:cNvPr>
          <p:cNvSpPr txBox="1"/>
          <p:nvPr>
            <p:ph hasCustomPrompt="1" idx="4" type="title"/>
          </p:nvPr>
        </p:nvSpPr>
        <p:spPr>
          <a:xfrm>
            <a:off x="2281758" y="2981088"/>
            <a:ext cx="1176900" cy="91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4" name="Google Shape;334;p13">
            <a:hlinkClick/>
          </p:cNvPr>
          <p:cNvSpPr txBox="1"/>
          <p:nvPr>
            <p:ph idx="5" type="subTitle"/>
          </p:nvPr>
        </p:nvSpPr>
        <p:spPr>
          <a:xfrm>
            <a:off x="1280799" y="3533000"/>
            <a:ext cx="3178800" cy="49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5" name="Google Shape;335;p13"/>
          <p:cNvSpPr txBox="1"/>
          <p:nvPr>
            <p:ph idx="6" type="subTitle"/>
          </p:nvPr>
        </p:nvSpPr>
        <p:spPr>
          <a:xfrm>
            <a:off x="1690600" y="3920947"/>
            <a:ext cx="23592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6" name="Google Shape;336;p13">
            <a:hlinkClick/>
          </p:cNvPr>
          <p:cNvSpPr txBox="1"/>
          <p:nvPr>
            <p:ph hasCustomPrompt="1" idx="7" type="title"/>
          </p:nvPr>
        </p:nvSpPr>
        <p:spPr>
          <a:xfrm>
            <a:off x="5622283" y="1174250"/>
            <a:ext cx="1176900" cy="91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7" name="Google Shape;337;p13">
            <a:hlinkClick/>
          </p:cNvPr>
          <p:cNvSpPr txBox="1"/>
          <p:nvPr>
            <p:ph idx="8" type="subTitle"/>
          </p:nvPr>
        </p:nvSpPr>
        <p:spPr>
          <a:xfrm>
            <a:off x="4621326" y="1711050"/>
            <a:ext cx="3178800" cy="49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8" name="Google Shape;338;p13"/>
          <p:cNvSpPr txBox="1"/>
          <p:nvPr>
            <p:ph idx="9" type="subTitle"/>
          </p:nvPr>
        </p:nvSpPr>
        <p:spPr>
          <a:xfrm>
            <a:off x="5031125" y="2108146"/>
            <a:ext cx="23592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9" name="Google Shape;339;p13">
            <a:hlinkClick/>
          </p:cNvPr>
          <p:cNvSpPr txBox="1"/>
          <p:nvPr>
            <p:ph hasCustomPrompt="1" idx="13" type="title"/>
          </p:nvPr>
        </p:nvSpPr>
        <p:spPr>
          <a:xfrm>
            <a:off x="5622283" y="2981088"/>
            <a:ext cx="1176900" cy="91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40" name="Google Shape;340;p13">
            <a:hlinkClick/>
          </p:cNvPr>
          <p:cNvSpPr txBox="1"/>
          <p:nvPr>
            <p:ph idx="14" type="subTitle"/>
          </p:nvPr>
        </p:nvSpPr>
        <p:spPr>
          <a:xfrm>
            <a:off x="4684401" y="3523350"/>
            <a:ext cx="3178800" cy="49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1" name="Google Shape;341;p13"/>
          <p:cNvSpPr txBox="1"/>
          <p:nvPr>
            <p:ph idx="15" type="subTitle"/>
          </p:nvPr>
        </p:nvSpPr>
        <p:spPr>
          <a:xfrm>
            <a:off x="5031125" y="3916323"/>
            <a:ext cx="23592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2" name="Google Shape;342;p13"/>
          <p:cNvSpPr/>
          <p:nvPr/>
        </p:nvSpPr>
        <p:spPr>
          <a:xfrm>
            <a:off x="8061975" y="-337675"/>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a:off x="7690300" y="4412137"/>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a:off x="8125285" y="-250"/>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rot="-929579">
            <a:off x="8435488" y="45938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8704400" y="-592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rot="10800000">
            <a:off x="320183" y="3471846"/>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rot="10800000">
            <a:off x="682390" y="116213"/>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rot="10800000">
            <a:off x="-37434" y="2735"/>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rot="9870421">
            <a:off x="89918" y="-98755"/>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rot="10800000">
            <a:off x="-49750" y="4167587"/>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13"/>
          <p:cNvGrpSpPr/>
          <p:nvPr/>
        </p:nvGrpSpPr>
        <p:grpSpPr>
          <a:xfrm>
            <a:off x="-1361400" y="1281988"/>
            <a:ext cx="2742124" cy="2742124"/>
            <a:chOff x="-1087568" y="-1126448"/>
            <a:chExt cx="2274300" cy="2274300"/>
          </a:xfrm>
        </p:grpSpPr>
        <p:sp>
          <p:nvSpPr>
            <p:cNvPr id="353" name="Google Shape;353;p13"/>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13"/>
          <p:cNvGrpSpPr/>
          <p:nvPr/>
        </p:nvGrpSpPr>
        <p:grpSpPr>
          <a:xfrm>
            <a:off x="7751225" y="1281988"/>
            <a:ext cx="2742124" cy="2742124"/>
            <a:chOff x="-1087568" y="-1126448"/>
            <a:chExt cx="2274300" cy="2274300"/>
          </a:xfrm>
        </p:grpSpPr>
        <p:sp>
          <p:nvSpPr>
            <p:cNvPr id="358" name="Google Shape;358;p13"/>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3"/>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13"/>
          <p:cNvSpPr/>
          <p:nvPr/>
        </p:nvSpPr>
        <p:spPr>
          <a:xfrm flipH="1">
            <a:off x="8630675" y="21094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flipH="1">
            <a:off x="78863"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p:nvPr/>
        </p:nvSpPr>
        <p:spPr>
          <a:xfrm flipH="1">
            <a:off x="8241981"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3"/>
          <p:cNvSpPr/>
          <p:nvPr/>
        </p:nvSpPr>
        <p:spPr>
          <a:xfrm flipH="1">
            <a:off x="8603836"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p:nvPr/>
        </p:nvSpPr>
        <p:spPr>
          <a:xfrm flipH="1">
            <a:off x="402150" y="12413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3"/>
          <p:cNvSpPr/>
          <p:nvPr/>
        </p:nvSpPr>
        <p:spPr>
          <a:xfrm flipH="1">
            <a:off x="8920736"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3"/>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3"/>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3"/>
          <p:cNvSpPr/>
          <p:nvPr/>
        </p:nvSpPr>
        <p:spPr>
          <a:xfrm flipH="1">
            <a:off x="8874400"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3"/>
          <p:cNvSpPr/>
          <p:nvPr/>
        </p:nvSpPr>
        <p:spPr>
          <a:xfrm flipH="1">
            <a:off x="6433321"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3"/>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3"/>
          <p:cNvSpPr/>
          <p:nvPr/>
        </p:nvSpPr>
        <p:spPr>
          <a:xfrm flipH="1">
            <a:off x="824197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bg>
      <p:bgPr>
        <a:gradFill>
          <a:gsLst>
            <a:gs pos="0">
              <a:schemeClr val="dk2"/>
            </a:gs>
            <a:gs pos="100000">
              <a:schemeClr val="lt2"/>
            </a:gs>
          </a:gsLst>
          <a:lin ang="10800025" scaled="0"/>
        </a:gradFill>
      </p:bgPr>
    </p:bg>
    <p:spTree>
      <p:nvGrpSpPr>
        <p:cNvPr id="374" name="Shape 374"/>
        <p:cNvGrpSpPr/>
        <p:nvPr/>
      </p:nvGrpSpPr>
      <p:grpSpPr>
        <a:xfrm>
          <a:off x="0" y="0"/>
          <a:ext cx="0" cy="0"/>
          <a:chOff x="0" y="0"/>
          <a:chExt cx="0" cy="0"/>
        </a:xfrm>
      </p:grpSpPr>
      <p:sp>
        <p:nvSpPr>
          <p:cNvPr id="375" name="Google Shape;375;p14"/>
          <p:cNvSpPr txBox="1"/>
          <p:nvPr>
            <p:ph type="title"/>
          </p:nvPr>
        </p:nvSpPr>
        <p:spPr>
          <a:xfrm>
            <a:off x="483100" y="2529125"/>
            <a:ext cx="4731300" cy="530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3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6" name="Google Shape;376;p14"/>
          <p:cNvSpPr txBox="1"/>
          <p:nvPr>
            <p:ph idx="1" type="subTitle"/>
          </p:nvPr>
        </p:nvSpPr>
        <p:spPr>
          <a:xfrm>
            <a:off x="1251850" y="3116825"/>
            <a:ext cx="3162600" cy="695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7" name="Google Shape;377;p14"/>
          <p:cNvSpPr txBox="1"/>
          <p:nvPr>
            <p:ph hasCustomPrompt="1" idx="2" type="title"/>
          </p:nvPr>
        </p:nvSpPr>
        <p:spPr>
          <a:xfrm>
            <a:off x="1913350" y="1331263"/>
            <a:ext cx="1839600" cy="1153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12000"/>
              <a:buNone/>
              <a:defRPr sz="6500"/>
            </a:lvl1pPr>
            <a:lvl2pPr lvl="1" rtl="0" algn="ctr">
              <a:spcBef>
                <a:spcPts val="0"/>
              </a:spcBef>
              <a:spcAft>
                <a:spcPts val="0"/>
              </a:spcAft>
              <a:buClr>
                <a:schemeClr val="accent5"/>
              </a:buClr>
              <a:buSzPts val="12000"/>
              <a:buNone/>
              <a:defRPr sz="12000">
                <a:solidFill>
                  <a:schemeClr val="accent5"/>
                </a:solidFill>
              </a:defRPr>
            </a:lvl2pPr>
            <a:lvl3pPr lvl="2" rtl="0" algn="ctr">
              <a:spcBef>
                <a:spcPts val="0"/>
              </a:spcBef>
              <a:spcAft>
                <a:spcPts val="0"/>
              </a:spcAft>
              <a:buClr>
                <a:schemeClr val="accent5"/>
              </a:buClr>
              <a:buSzPts val="12000"/>
              <a:buNone/>
              <a:defRPr sz="12000">
                <a:solidFill>
                  <a:schemeClr val="accent5"/>
                </a:solidFill>
              </a:defRPr>
            </a:lvl3pPr>
            <a:lvl4pPr lvl="3" rtl="0" algn="ctr">
              <a:spcBef>
                <a:spcPts val="0"/>
              </a:spcBef>
              <a:spcAft>
                <a:spcPts val="0"/>
              </a:spcAft>
              <a:buClr>
                <a:schemeClr val="accent5"/>
              </a:buClr>
              <a:buSzPts val="12000"/>
              <a:buNone/>
              <a:defRPr sz="12000">
                <a:solidFill>
                  <a:schemeClr val="accent5"/>
                </a:solidFill>
              </a:defRPr>
            </a:lvl4pPr>
            <a:lvl5pPr lvl="4" rtl="0" algn="ctr">
              <a:spcBef>
                <a:spcPts val="0"/>
              </a:spcBef>
              <a:spcAft>
                <a:spcPts val="0"/>
              </a:spcAft>
              <a:buClr>
                <a:schemeClr val="accent5"/>
              </a:buClr>
              <a:buSzPts val="12000"/>
              <a:buNone/>
              <a:defRPr sz="12000">
                <a:solidFill>
                  <a:schemeClr val="accent5"/>
                </a:solidFill>
              </a:defRPr>
            </a:lvl5pPr>
            <a:lvl6pPr lvl="5" rtl="0" algn="ctr">
              <a:spcBef>
                <a:spcPts val="0"/>
              </a:spcBef>
              <a:spcAft>
                <a:spcPts val="0"/>
              </a:spcAft>
              <a:buClr>
                <a:schemeClr val="accent5"/>
              </a:buClr>
              <a:buSzPts val="12000"/>
              <a:buNone/>
              <a:defRPr sz="12000">
                <a:solidFill>
                  <a:schemeClr val="accent5"/>
                </a:solidFill>
              </a:defRPr>
            </a:lvl6pPr>
            <a:lvl7pPr lvl="6" rtl="0" algn="ctr">
              <a:spcBef>
                <a:spcPts val="0"/>
              </a:spcBef>
              <a:spcAft>
                <a:spcPts val="0"/>
              </a:spcAft>
              <a:buClr>
                <a:schemeClr val="accent5"/>
              </a:buClr>
              <a:buSzPts val="12000"/>
              <a:buNone/>
              <a:defRPr sz="12000">
                <a:solidFill>
                  <a:schemeClr val="accent5"/>
                </a:solidFill>
              </a:defRPr>
            </a:lvl7pPr>
            <a:lvl8pPr lvl="7" rtl="0" algn="ctr">
              <a:spcBef>
                <a:spcPts val="0"/>
              </a:spcBef>
              <a:spcAft>
                <a:spcPts val="0"/>
              </a:spcAft>
              <a:buClr>
                <a:schemeClr val="accent5"/>
              </a:buClr>
              <a:buSzPts val="12000"/>
              <a:buNone/>
              <a:defRPr sz="12000">
                <a:solidFill>
                  <a:schemeClr val="accent5"/>
                </a:solidFill>
              </a:defRPr>
            </a:lvl8pPr>
            <a:lvl9pPr lvl="8" rtl="0" algn="ctr">
              <a:spcBef>
                <a:spcPts val="0"/>
              </a:spcBef>
              <a:spcAft>
                <a:spcPts val="0"/>
              </a:spcAft>
              <a:buClr>
                <a:schemeClr val="accent5"/>
              </a:buClr>
              <a:buSzPts val="12000"/>
              <a:buNone/>
              <a:defRPr sz="12000">
                <a:solidFill>
                  <a:schemeClr val="accent5"/>
                </a:solidFill>
              </a:defRPr>
            </a:lvl9pPr>
          </a:lstStyle>
          <a:p>
            <a:r>
              <a:t>xx%</a:t>
            </a:r>
          </a:p>
        </p:txBody>
      </p:sp>
      <p:sp>
        <p:nvSpPr>
          <p:cNvPr id="378" name="Google Shape;378;p14"/>
          <p:cNvSpPr/>
          <p:nvPr/>
        </p:nvSpPr>
        <p:spPr>
          <a:xfrm flipH="1" rot="-538783">
            <a:off x="625612" y="4448310"/>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flipH="1" rot="-194745">
            <a:off x="648788" y="-78173"/>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flipH="1" rot="10800000">
            <a:off x="10777" y="4087887"/>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flipH="1" rot="10800000">
            <a:off x="-85327" y="854907"/>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flipH="1" rot="10800000">
            <a:off x="-46821" y="-2973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flipH="1" rot="10800000">
            <a:off x="-39623" y="-173562"/>
            <a:ext cx="1274725" cy="5401787"/>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flipH="1" rot="10800000">
            <a:off x="269091" y="278816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flipH="1" rot="10800000">
            <a:off x="560216" y="36551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p:nvPr/>
        </p:nvSpPr>
        <p:spPr>
          <a:xfrm flipH="1" rot="10800000">
            <a:off x="426654" y="248198"/>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flipH="1" rot="10800000">
            <a:off x="269104" y="480491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flipH="1" rot="10800000">
            <a:off x="729027" y="48649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flipH="1" rot="10800000">
            <a:off x="5912329" y="486493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flipH="1" rot="10800000">
            <a:off x="4968066" y="374591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flipH="1" rot="10800000">
            <a:off x="8280016" y="133126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flipH="1" rot="10800000">
            <a:off x="8803852" y="2176707"/>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flipH="1" rot="10800000">
            <a:off x="8280029" y="24708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14"/>
          <p:cNvGrpSpPr/>
          <p:nvPr/>
        </p:nvGrpSpPr>
        <p:grpSpPr>
          <a:xfrm>
            <a:off x="5493609" y="1473250"/>
            <a:ext cx="7174183" cy="7174183"/>
            <a:chOff x="-3791416" y="-1218645"/>
            <a:chExt cx="7569300" cy="7569300"/>
          </a:xfrm>
        </p:grpSpPr>
        <p:sp>
          <p:nvSpPr>
            <p:cNvPr id="395" name="Google Shape;395;p14"/>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
    <p:bg>
      <p:bgPr>
        <a:gradFill>
          <a:gsLst>
            <a:gs pos="0">
              <a:schemeClr val="lt2"/>
            </a:gs>
            <a:gs pos="100000">
              <a:schemeClr val="dk2"/>
            </a:gs>
          </a:gsLst>
          <a:lin ang="10800025" scaled="0"/>
        </a:gradFill>
      </p:bgPr>
    </p:bg>
    <p:spTree>
      <p:nvGrpSpPr>
        <p:cNvPr id="400" name="Shape 400"/>
        <p:cNvGrpSpPr/>
        <p:nvPr/>
      </p:nvGrpSpPr>
      <p:grpSpPr>
        <a:xfrm>
          <a:off x="0" y="0"/>
          <a:ext cx="0" cy="0"/>
          <a:chOff x="0" y="0"/>
          <a:chExt cx="0" cy="0"/>
        </a:xfrm>
      </p:grpSpPr>
      <p:sp>
        <p:nvSpPr>
          <p:cNvPr id="401" name="Google Shape;401;p15"/>
          <p:cNvSpPr txBox="1"/>
          <p:nvPr>
            <p:ph type="title"/>
          </p:nvPr>
        </p:nvSpPr>
        <p:spPr>
          <a:xfrm>
            <a:off x="4147675" y="2529125"/>
            <a:ext cx="4731300" cy="530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3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2" name="Google Shape;402;p15"/>
          <p:cNvSpPr txBox="1"/>
          <p:nvPr>
            <p:ph idx="1" type="subTitle"/>
          </p:nvPr>
        </p:nvSpPr>
        <p:spPr>
          <a:xfrm>
            <a:off x="4931875" y="3116825"/>
            <a:ext cx="3131700" cy="695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3" name="Google Shape;403;p15"/>
          <p:cNvSpPr txBox="1"/>
          <p:nvPr>
            <p:ph hasCustomPrompt="1" idx="2" type="title"/>
          </p:nvPr>
        </p:nvSpPr>
        <p:spPr>
          <a:xfrm>
            <a:off x="5577925" y="1331263"/>
            <a:ext cx="1839600" cy="1153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12000"/>
              <a:buNone/>
              <a:defRPr sz="6500"/>
            </a:lvl1pPr>
            <a:lvl2pPr lvl="1" rtl="0" algn="ctr">
              <a:spcBef>
                <a:spcPts val="0"/>
              </a:spcBef>
              <a:spcAft>
                <a:spcPts val="0"/>
              </a:spcAft>
              <a:buClr>
                <a:schemeClr val="accent5"/>
              </a:buClr>
              <a:buSzPts val="12000"/>
              <a:buNone/>
              <a:defRPr sz="12000">
                <a:solidFill>
                  <a:schemeClr val="accent5"/>
                </a:solidFill>
              </a:defRPr>
            </a:lvl2pPr>
            <a:lvl3pPr lvl="2" rtl="0" algn="ctr">
              <a:spcBef>
                <a:spcPts val="0"/>
              </a:spcBef>
              <a:spcAft>
                <a:spcPts val="0"/>
              </a:spcAft>
              <a:buClr>
                <a:schemeClr val="accent5"/>
              </a:buClr>
              <a:buSzPts val="12000"/>
              <a:buNone/>
              <a:defRPr sz="12000">
                <a:solidFill>
                  <a:schemeClr val="accent5"/>
                </a:solidFill>
              </a:defRPr>
            </a:lvl3pPr>
            <a:lvl4pPr lvl="3" rtl="0" algn="ctr">
              <a:spcBef>
                <a:spcPts val="0"/>
              </a:spcBef>
              <a:spcAft>
                <a:spcPts val="0"/>
              </a:spcAft>
              <a:buClr>
                <a:schemeClr val="accent5"/>
              </a:buClr>
              <a:buSzPts val="12000"/>
              <a:buNone/>
              <a:defRPr sz="12000">
                <a:solidFill>
                  <a:schemeClr val="accent5"/>
                </a:solidFill>
              </a:defRPr>
            </a:lvl4pPr>
            <a:lvl5pPr lvl="4" rtl="0" algn="ctr">
              <a:spcBef>
                <a:spcPts val="0"/>
              </a:spcBef>
              <a:spcAft>
                <a:spcPts val="0"/>
              </a:spcAft>
              <a:buClr>
                <a:schemeClr val="accent5"/>
              </a:buClr>
              <a:buSzPts val="12000"/>
              <a:buNone/>
              <a:defRPr sz="12000">
                <a:solidFill>
                  <a:schemeClr val="accent5"/>
                </a:solidFill>
              </a:defRPr>
            </a:lvl5pPr>
            <a:lvl6pPr lvl="5" rtl="0" algn="ctr">
              <a:spcBef>
                <a:spcPts val="0"/>
              </a:spcBef>
              <a:spcAft>
                <a:spcPts val="0"/>
              </a:spcAft>
              <a:buClr>
                <a:schemeClr val="accent5"/>
              </a:buClr>
              <a:buSzPts val="12000"/>
              <a:buNone/>
              <a:defRPr sz="12000">
                <a:solidFill>
                  <a:schemeClr val="accent5"/>
                </a:solidFill>
              </a:defRPr>
            </a:lvl6pPr>
            <a:lvl7pPr lvl="6" rtl="0" algn="ctr">
              <a:spcBef>
                <a:spcPts val="0"/>
              </a:spcBef>
              <a:spcAft>
                <a:spcPts val="0"/>
              </a:spcAft>
              <a:buClr>
                <a:schemeClr val="accent5"/>
              </a:buClr>
              <a:buSzPts val="12000"/>
              <a:buNone/>
              <a:defRPr sz="12000">
                <a:solidFill>
                  <a:schemeClr val="accent5"/>
                </a:solidFill>
              </a:defRPr>
            </a:lvl7pPr>
            <a:lvl8pPr lvl="7" rtl="0" algn="ctr">
              <a:spcBef>
                <a:spcPts val="0"/>
              </a:spcBef>
              <a:spcAft>
                <a:spcPts val="0"/>
              </a:spcAft>
              <a:buClr>
                <a:schemeClr val="accent5"/>
              </a:buClr>
              <a:buSzPts val="12000"/>
              <a:buNone/>
              <a:defRPr sz="12000">
                <a:solidFill>
                  <a:schemeClr val="accent5"/>
                </a:solidFill>
              </a:defRPr>
            </a:lvl8pPr>
            <a:lvl9pPr lvl="8" rtl="0" algn="ctr">
              <a:spcBef>
                <a:spcPts val="0"/>
              </a:spcBef>
              <a:spcAft>
                <a:spcPts val="0"/>
              </a:spcAft>
              <a:buClr>
                <a:schemeClr val="accent5"/>
              </a:buClr>
              <a:buSzPts val="12000"/>
              <a:buNone/>
              <a:defRPr sz="12000">
                <a:solidFill>
                  <a:schemeClr val="accent5"/>
                </a:solidFill>
              </a:defRPr>
            </a:lvl9pPr>
          </a:lstStyle>
          <a:p>
            <a:r>
              <a:t>xx%</a:t>
            </a:r>
          </a:p>
        </p:txBody>
      </p:sp>
      <p:sp>
        <p:nvSpPr>
          <p:cNvPr id="404" name="Google Shape;404;p15"/>
          <p:cNvSpPr/>
          <p:nvPr/>
        </p:nvSpPr>
        <p:spPr>
          <a:xfrm flipH="1" rot="10261217">
            <a:off x="7628785" y="-278083"/>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flipH="1" rot="10605255">
            <a:off x="7712173" y="3958641"/>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flipH="1">
            <a:off x="8464447" y="-23373"/>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flipH="1">
            <a:off x="8662205" y="361446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flipH="1">
            <a:off x="8493514" y="446134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flipH="1">
            <a:off x="8355164" y="-23650"/>
            <a:ext cx="858521" cy="4517949"/>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flipH="1">
            <a:off x="8689048" y="210898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flipH="1">
            <a:off x="8300354" y="4402342"/>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flipH="1">
            <a:off x="8819759" y="28493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flipH="1">
            <a:off x="8300344" y="12570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flipH="1">
            <a:off x="990152" y="412946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flipH="1">
            <a:off x="8603836"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flipH="1">
            <a:off x="402150" y="11590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flipH="1">
            <a:off x="437760" y="467755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flipH="1">
            <a:off x="2681674" y="593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flipH="1">
            <a:off x="5816121" y="47408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15"/>
          <p:cNvGrpSpPr/>
          <p:nvPr/>
        </p:nvGrpSpPr>
        <p:grpSpPr>
          <a:xfrm>
            <a:off x="-1461648" y="390277"/>
            <a:ext cx="4362945" cy="4362945"/>
            <a:chOff x="-3791416" y="-1218645"/>
            <a:chExt cx="7569300" cy="7569300"/>
          </a:xfrm>
        </p:grpSpPr>
        <p:sp>
          <p:nvSpPr>
            <p:cNvPr id="423" name="Google Shape;423;p15"/>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
    <p:bg>
      <p:bgPr>
        <a:gradFill>
          <a:gsLst>
            <a:gs pos="0">
              <a:schemeClr val="dk2"/>
            </a:gs>
            <a:gs pos="100000">
              <a:schemeClr val="lt2"/>
            </a:gs>
          </a:gsLst>
          <a:lin ang="18900732" scaled="0"/>
        </a:gradFill>
      </p:bgPr>
    </p:bg>
    <p:spTree>
      <p:nvGrpSpPr>
        <p:cNvPr id="428" name="Shape 428"/>
        <p:cNvGrpSpPr/>
        <p:nvPr/>
      </p:nvGrpSpPr>
      <p:grpSpPr>
        <a:xfrm>
          <a:off x="0" y="0"/>
          <a:ext cx="0" cy="0"/>
          <a:chOff x="0" y="0"/>
          <a:chExt cx="0" cy="0"/>
        </a:xfrm>
      </p:grpSpPr>
      <p:sp>
        <p:nvSpPr>
          <p:cNvPr id="429" name="Google Shape;429;p16"/>
          <p:cNvSpPr txBox="1"/>
          <p:nvPr>
            <p:ph type="title"/>
          </p:nvPr>
        </p:nvSpPr>
        <p:spPr>
          <a:xfrm>
            <a:off x="2206350" y="2529125"/>
            <a:ext cx="4731300" cy="530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3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0" name="Google Shape;430;p16"/>
          <p:cNvSpPr txBox="1"/>
          <p:nvPr>
            <p:ph idx="1" type="subTitle"/>
          </p:nvPr>
        </p:nvSpPr>
        <p:spPr>
          <a:xfrm>
            <a:off x="2999250" y="3116825"/>
            <a:ext cx="3114300" cy="695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1" name="Google Shape;431;p16"/>
          <p:cNvSpPr txBox="1"/>
          <p:nvPr>
            <p:ph hasCustomPrompt="1" idx="2" type="title"/>
          </p:nvPr>
        </p:nvSpPr>
        <p:spPr>
          <a:xfrm>
            <a:off x="3636600" y="1331263"/>
            <a:ext cx="1839600" cy="1153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12000"/>
              <a:buNone/>
              <a:defRPr sz="6500"/>
            </a:lvl1pPr>
            <a:lvl2pPr lvl="1" rtl="0" algn="ctr">
              <a:spcBef>
                <a:spcPts val="0"/>
              </a:spcBef>
              <a:spcAft>
                <a:spcPts val="0"/>
              </a:spcAft>
              <a:buClr>
                <a:schemeClr val="accent5"/>
              </a:buClr>
              <a:buSzPts val="12000"/>
              <a:buNone/>
              <a:defRPr sz="12000">
                <a:solidFill>
                  <a:schemeClr val="accent5"/>
                </a:solidFill>
              </a:defRPr>
            </a:lvl2pPr>
            <a:lvl3pPr lvl="2" rtl="0" algn="ctr">
              <a:spcBef>
                <a:spcPts val="0"/>
              </a:spcBef>
              <a:spcAft>
                <a:spcPts val="0"/>
              </a:spcAft>
              <a:buClr>
                <a:schemeClr val="accent5"/>
              </a:buClr>
              <a:buSzPts val="12000"/>
              <a:buNone/>
              <a:defRPr sz="12000">
                <a:solidFill>
                  <a:schemeClr val="accent5"/>
                </a:solidFill>
              </a:defRPr>
            </a:lvl3pPr>
            <a:lvl4pPr lvl="3" rtl="0" algn="ctr">
              <a:spcBef>
                <a:spcPts val="0"/>
              </a:spcBef>
              <a:spcAft>
                <a:spcPts val="0"/>
              </a:spcAft>
              <a:buClr>
                <a:schemeClr val="accent5"/>
              </a:buClr>
              <a:buSzPts val="12000"/>
              <a:buNone/>
              <a:defRPr sz="12000">
                <a:solidFill>
                  <a:schemeClr val="accent5"/>
                </a:solidFill>
              </a:defRPr>
            </a:lvl4pPr>
            <a:lvl5pPr lvl="4" rtl="0" algn="ctr">
              <a:spcBef>
                <a:spcPts val="0"/>
              </a:spcBef>
              <a:spcAft>
                <a:spcPts val="0"/>
              </a:spcAft>
              <a:buClr>
                <a:schemeClr val="accent5"/>
              </a:buClr>
              <a:buSzPts val="12000"/>
              <a:buNone/>
              <a:defRPr sz="12000">
                <a:solidFill>
                  <a:schemeClr val="accent5"/>
                </a:solidFill>
              </a:defRPr>
            </a:lvl5pPr>
            <a:lvl6pPr lvl="5" rtl="0" algn="ctr">
              <a:spcBef>
                <a:spcPts val="0"/>
              </a:spcBef>
              <a:spcAft>
                <a:spcPts val="0"/>
              </a:spcAft>
              <a:buClr>
                <a:schemeClr val="accent5"/>
              </a:buClr>
              <a:buSzPts val="12000"/>
              <a:buNone/>
              <a:defRPr sz="12000">
                <a:solidFill>
                  <a:schemeClr val="accent5"/>
                </a:solidFill>
              </a:defRPr>
            </a:lvl6pPr>
            <a:lvl7pPr lvl="6" rtl="0" algn="ctr">
              <a:spcBef>
                <a:spcPts val="0"/>
              </a:spcBef>
              <a:spcAft>
                <a:spcPts val="0"/>
              </a:spcAft>
              <a:buClr>
                <a:schemeClr val="accent5"/>
              </a:buClr>
              <a:buSzPts val="12000"/>
              <a:buNone/>
              <a:defRPr sz="12000">
                <a:solidFill>
                  <a:schemeClr val="accent5"/>
                </a:solidFill>
              </a:defRPr>
            </a:lvl7pPr>
            <a:lvl8pPr lvl="7" rtl="0" algn="ctr">
              <a:spcBef>
                <a:spcPts val="0"/>
              </a:spcBef>
              <a:spcAft>
                <a:spcPts val="0"/>
              </a:spcAft>
              <a:buClr>
                <a:schemeClr val="accent5"/>
              </a:buClr>
              <a:buSzPts val="12000"/>
              <a:buNone/>
              <a:defRPr sz="12000">
                <a:solidFill>
                  <a:schemeClr val="accent5"/>
                </a:solidFill>
              </a:defRPr>
            </a:lvl8pPr>
            <a:lvl9pPr lvl="8" rtl="0" algn="ctr">
              <a:spcBef>
                <a:spcPts val="0"/>
              </a:spcBef>
              <a:spcAft>
                <a:spcPts val="0"/>
              </a:spcAft>
              <a:buClr>
                <a:schemeClr val="accent5"/>
              </a:buClr>
              <a:buSzPts val="12000"/>
              <a:buNone/>
              <a:defRPr sz="12000">
                <a:solidFill>
                  <a:schemeClr val="accent5"/>
                </a:solidFill>
              </a:defRPr>
            </a:lvl9pPr>
          </a:lstStyle>
          <a:p>
            <a:r>
              <a:t>xx%</a:t>
            </a:r>
          </a:p>
        </p:txBody>
      </p:sp>
      <p:sp>
        <p:nvSpPr>
          <p:cNvPr id="432" name="Google Shape;432;p16"/>
          <p:cNvSpPr/>
          <p:nvPr/>
        </p:nvSpPr>
        <p:spPr>
          <a:xfrm rot="-5400000">
            <a:off x="3796609" y="-4219391"/>
            <a:ext cx="1413858"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6"/>
          <p:cNvSpPr/>
          <p:nvPr/>
        </p:nvSpPr>
        <p:spPr>
          <a:xfrm rot="-5400000">
            <a:off x="259780"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6"/>
          <p:cNvSpPr/>
          <p:nvPr/>
        </p:nvSpPr>
        <p:spPr>
          <a:xfrm rot="-9560681">
            <a:off x="2277506" y="-11580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p:nvPr/>
        </p:nvSpPr>
        <p:spPr>
          <a:xfrm rot="4481061">
            <a:off x="1102173" y="4581745"/>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rot="4470473">
            <a:off x="-168950"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rot="5400000">
            <a:off x="802475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rot="-9467822">
            <a:off x="-428842" y="4280817"/>
            <a:ext cx="870303" cy="73227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rot="1239319">
            <a:off x="6027326"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flipH="1">
            <a:off x="523831" y="43608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flipH="1">
            <a:off x="219624" y="29870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flipH="1">
            <a:off x="8668575" y="43339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flipH="1">
            <a:off x="241037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flipH="1">
            <a:off x="729460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flipH="1">
            <a:off x="8649538" y="10785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6"/>
          <p:cNvSpPr/>
          <p:nvPr/>
        </p:nvSpPr>
        <p:spPr>
          <a:xfrm flipH="1">
            <a:off x="7563752" y="1915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
          <p:cNvSpPr/>
          <p:nvPr/>
        </p:nvSpPr>
        <p:spPr>
          <a:xfrm flipH="1">
            <a:off x="8856485"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p:nvPr/>
        </p:nvSpPr>
        <p:spPr>
          <a:xfrm flipH="1">
            <a:off x="943171" y="47602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16"/>
          <p:cNvGrpSpPr/>
          <p:nvPr/>
        </p:nvGrpSpPr>
        <p:grpSpPr>
          <a:xfrm>
            <a:off x="-1683724" y="860819"/>
            <a:ext cx="3380065" cy="3379837"/>
            <a:chOff x="-1087568" y="-1126448"/>
            <a:chExt cx="2274300" cy="2274300"/>
          </a:xfrm>
        </p:grpSpPr>
        <p:sp>
          <p:nvSpPr>
            <p:cNvPr id="452" name="Google Shape;452;p1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16"/>
          <p:cNvGrpSpPr/>
          <p:nvPr/>
        </p:nvGrpSpPr>
        <p:grpSpPr>
          <a:xfrm>
            <a:off x="7447651" y="860819"/>
            <a:ext cx="3380065" cy="3379837"/>
            <a:chOff x="-1087568" y="-1126448"/>
            <a:chExt cx="2274300" cy="2274300"/>
          </a:xfrm>
        </p:grpSpPr>
        <p:sp>
          <p:nvSpPr>
            <p:cNvPr id="457" name="Google Shape;457;p1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16"/>
          <p:cNvSpPr/>
          <p:nvPr/>
        </p:nvSpPr>
        <p:spPr>
          <a:xfrm flipH="1">
            <a:off x="388402" y="2261863"/>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7">
    <p:bg>
      <p:bgPr>
        <a:gradFill>
          <a:gsLst>
            <a:gs pos="0">
              <a:schemeClr val="dk2"/>
            </a:gs>
            <a:gs pos="100000">
              <a:schemeClr val="lt2"/>
            </a:gs>
          </a:gsLst>
          <a:lin ang="10800025" scaled="0"/>
        </a:gradFill>
      </p:bgPr>
    </p:bg>
    <p:spTree>
      <p:nvGrpSpPr>
        <p:cNvPr id="462" name="Shape 462"/>
        <p:cNvGrpSpPr/>
        <p:nvPr/>
      </p:nvGrpSpPr>
      <p:grpSpPr>
        <a:xfrm>
          <a:off x="0" y="0"/>
          <a:ext cx="0" cy="0"/>
          <a:chOff x="0" y="0"/>
          <a:chExt cx="0" cy="0"/>
        </a:xfrm>
      </p:grpSpPr>
      <p:sp>
        <p:nvSpPr>
          <p:cNvPr id="463" name="Google Shape;463;p17"/>
          <p:cNvSpPr txBox="1"/>
          <p:nvPr>
            <p:ph idx="1" type="subTitle"/>
          </p:nvPr>
        </p:nvSpPr>
        <p:spPr>
          <a:xfrm>
            <a:off x="2640300" y="3009688"/>
            <a:ext cx="3863400" cy="491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000"/>
              <a:buFont typeface="Chewy"/>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4" name="Google Shape;464;p17"/>
          <p:cNvSpPr txBox="1"/>
          <p:nvPr>
            <p:ph idx="2" type="subTitle"/>
          </p:nvPr>
        </p:nvSpPr>
        <p:spPr>
          <a:xfrm>
            <a:off x="1646850" y="1642700"/>
            <a:ext cx="5850300" cy="132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5" name="Google Shape;465;p17"/>
          <p:cNvSpPr/>
          <p:nvPr/>
        </p:nvSpPr>
        <p:spPr>
          <a:xfrm>
            <a:off x="-51508" y="1697622"/>
            <a:ext cx="279718" cy="1556308"/>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a:off x="-483527" y="965598"/>
            <a:ext cx="1315334" cy="3729790"/>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7"/>
          <p:cNvSpPr/>
          <p:nvPr/>
        </p:nvSpPr>
        <p:spPr>
          <a:xfrm>
            <a:off x="-59606" y="385699"/>
            <a:ext cx="372763" cy="304888"/>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7"/>
          <p:cNvSpPr/>
          <p:nvPr/>
        </p:nvSpPr>
        <p:spPr>
          <a:xfrm>
            <a:off x="-498326" y="385691"/>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7"/>
          <p:cNvSpPr/>
          <p:nvPr/>
        </p:nvSpPr>
        <p:spPr>
          <a:xfrm>
            <a:off x="11539" y="1620024"/>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7"/>
          <p:cNvSpPr/>
          <p:nvPr/>
        </p:nvSpPr>
        <p:spPr>
          <a:xfrm>
            <a:off x="-147464" y="3348051"/>
            <a:ext cx="361927" cy="546444"/>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7"/>
          <p:cNvSpPr/>
          <p:nvPr/>
        </p:nvSpPr>
        <p:spPr>
          <a:xfrm>
            <a:off x="-482420" y="3933239"/>
            <a:ext cx="1373364" cy="1019769"/>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7"/>
          <p:cNvSpPr/>
          <p:nvPr/>
        </p:nvSpPr>
        <p:spPr>
          <a:xfrm>
            <a:off x="-59607" y="2735370"/>
            <a:ext cx="269639" cy="710511"/>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7"/>
          <p:cNvSpPr/>
          <p:nvPr/>
        </p:nvSpPr>
        <p:spPr>
          <a:xfrm>
            <a:off x="339497" y="2411722"/>
            <a:ext cx="154629" cy="828784"/>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7"/>
          <p:cNvSpPr/>
          <p:nvPr/>
        </p:nvSpPr>
        <p:spPr>
          <a:xfrm>
            <a:off x="10840" y="2606733"/>
            <a:ext cx="698160" cy="156260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a:off x="-59601" y="831881"/>
            <a:ext cx="891882" cy="1104307"/>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7"/>
          <p:cNvSpPr/>
          <p:nvPr/>
        </p:nvSpPr>
        <p:spPr>
          <a:xfrm>
            <a:off x="-131697" y="-80751"/>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7"/>
          <p:cNvSpPr/>
          <p:nvPr/>
        </p:nvSpPr>
        <p:spPr>
          <a:xfrm rot="1649251">
            <a:off x="173742" y="3661793"/>
            <a:ext cx="698189" cy="1562666"/>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7"/>
          <p:cNvSpPr/>
          <p:nvPr/>
        </p:nvSpPr>
        <p:spPr>
          <a:xfrm rot="10800000">
            <a:off x="8889001" y="1883475"/>
            <a:ext cx="279718" cy="1556308"/>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7"/>
          <p:cNvSpPr/>
          <p:nvPr/>
        </p:nvSpPr>
        <p:spPr>
          <a:xfrm rot="10800000">
            <a:off x="8285405" y="442018"/>
            <a:ext cx="1315334" cy="3729790"/>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7"/>
          <p:cNvSpPr/>
          <p:nvPr/>
        </p:nvSpPr>
        <p:spPr>
          <a:xfrm rot="10800000">
            <a:off x="8804054" y="4446818"/>
            <a:ext cx="372763" cy="304888"/>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
          <p:cNvSpPr/>
          <p:nvPr/>
        </p:nvSpPr>
        <p:spPr>
          <a:xfrm rot="10800000">
            <a:off x="7965078" y="1430460"/>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7"/>
          <p:cNvSpPr/>
          <p:nvPr/>
        </p:nvSpPr>
        <p:spPr>
          <a:xfrm rot="10800000">
            <a:off x="8725160" y="2983755"/>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7"/>
          <p:cNvSpPr/>
          <p:nvPr/>
        </p:nvSpPr>
        <p:spPr>
          <a:xfrm rot="10800000">
            <a:off x="8902749" y="1242911"/>
            <a:ext cx="361927" cy="546444"/>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7"/>
          <p:cNvSpPr/>
          <p:nvPr/>
        </p:nvSpPr>
        <p:spPr>
          <a:xfrm rot="10800000">
            <a:off x="8226268" y="184398"/>
            <a:ext cx="1373364" cy="1019769"/>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7"/>
          <p:cNvSpPr/>
          <p:nvPr/>
        </p:nvSpPr>
        <p:spPr>
          <a:xfrm rot="10800000">
            <a:off x="8907179" y="1691524"/>
            <a:ext cx="269639" cy="710511"/>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7"/>
          <p:cNvSpPr/>
          <p:nvPr/>
        </p:nvSpPr>
        <p:spPr>
          <a:xfrm rot="10800000">
            <a:off x="8623086" y="1896900"/>
            <a:ext cx="154629" cy="828784"/>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
          <p:cNvSpPr/>
          <p:nvPr/>
        </p:nvSpPr>
        <p:spPr>
          <a:xfrm rot="10800000">
            <a:off x="8408212" y="968073"/>
            <a:ext cx="698160" cy="156260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7"/>
          <p:cNvSpPr/>
          <p:nvPr/>
        </p:nvSpPr>
        <p:spPr>
          <a:xfrm rot="10800000">
            <a:off x="8284930" y="3201217"/>
            <a:ext cx="891882" cy="1104307"/>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7"/>
          <p:cNvSpPr/>
          <p:nvPr/>
        </p:nvSpPr>
        <p:spPr>
          <a:xfrm rot="-9150749">
            <a:off x="8245280" y="-87053"/>
            <a:ext cx="698189" cy="1562666"/>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7"/>
          <p:cNvSpPr/>
          <p:nvPr/>
        </p:nvSpPr>
        <p:spPr>
          <a:xfrm rot="7554719">
            <a:off x="7928494" y="2668518"/>
            <a:ext cx="1163688" cy="2604532"/>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7"/>
          <p:cNvSpPr/>
          <p:nvPr/>
        </p:nvSpPr>
        <p:spPr>
          <a:xfrm rot="459677">
            <a:off x="426438" y="-116695"/>
            <a:ext cx="686992" cy="561899"/>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7"/>
          <p:cNvSpPr/>
          <p:nvPr/>
        </p:nvSpPr>
        <p:spPr>
          <a:xfrm>
            <a:off x="1071939" y="586662"/>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7"/>
          <p:cNvSpPr/>
          <p:nvPr/>
        </p:nvSpPr>
        <p:spPr>
          <a:xfrm rot="-6722857">
            <a:off x="7762929" y="-63871"/>
            <a:ext cx="663231" cy="930108"/>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17"/>
          <p:cNvGrpSpPr/>
          <p:nvPr/>
        </p:nvGrpSpPr>
        <p:grpSpPr>
          <a:xfrm>
            <a:off x="3434850" y="-1133248"/>
            <a:ext cx="2274300" cy="7430025"/>
            <a:chOff x="3421695" y="-1133248"/>
            <a:chExt cx="2274300" cy="7430025"/>
          </a:xfrm>
        </p:grpSpPr>
        <p:grpSp>
          <p:nvGrpSpPr>
            <p:cNvPr id="495" name="Google Shape;495;p17"/>
            <p:cNvGrpSpPr/>
            <p:nvPr/>
          </p:nvGrpSpPr>
          <p:grpSpPr>
            <a:xfrm>
              <a:off x="3421695" y="-1133248"/>
              <a:ext cx="2274300" cy="2274300"/>
              <a:chOff x="-1087568" y="-1126448"/>
              <a:chExt cx="2274300" cy="2274300"/>
            </a:xfrm>
          </p:grpSpPr>
          <p:sp>
            <p:nvSpPr>
              <p:cNvPr id="496" name="Google Shape;496;p1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17"/>
            <p:cNvGrpSpPr/>
            <p:nvPr/>
          </p:nvGrpSpPr>
          <p:grpSpPr>
            <a:xfrm>
              <a:off x="3421695" y="4022477"/>
              <a:ext cx="2274300" cy="2274300"/>
              <a:chOff x="-1087568" y="-1126448"/>
              <a:chExt cx="2274300" cy="2274300"/>
            </a:xfrm>
          </p:grpSpPr>
          <p:sp>
            <p:nvSpPr>
              <p:cNvPr id="501" name="Google Shape;501;p1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5" name="Google Shape;505;p17"/>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7"/>
          <p:cNvSpPr/>
          <p:nvPr/>
        </p:nvSpPr>
        <p:spPr>
          <a:xfrm>
            <a:off x="250550" y="44921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7"/>
          <p:cNvSpPr/>
          <p:nvPr/>
        </p:nvSpPr>
        <p:spPr>
          <a:xfrm>
            <a:off x="5420825" y="4446813"/>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7"/>
          <p:cNvSpPr/>
          <p:nvPr/>
        </p:nvSpPr>
        <p:spPr>
          <a:xfrm>
            <a:off x="3376337" y="20232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7"/>
          <p:cNvSpPr/>
          <p:nvPr/>
        </p:nvSpPr>
        <p:spPr>
          <a:xfrm>
            <a:off x="329909" y="37901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7"/>
          <p:cNvSpPr/>
          <p:nvPr/>
        </p:nvSpPr>
        <p:spPr>
          <a:xfrm>
            <a:off x="167987"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7"/>
          <p:cNvSpPr/>
          <p:nvPr/>
        </p:nvSpPr>
        <p:spPr>
          <a:xfrm>
            <a:off x="8534623" y="46695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7"/>
          <p:cNvSpPr/>
          <p:nvPr/>
        </p:nvSpPr>
        <p:spPr>
          <a:xfrm>
            <a:off x="8280025" y="72340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7"/>
          <p:cNvSpPr/>
          <p:nvPr/>
        </p:nvSpPr>
        <p:spPr>
          <a:xfrm>
            <a:off x="4693628" y="488881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988187" y="29642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7"/>
          <p:cNvSpPr/>
          <p:nvPr/>
        </p:nvSpPr>
        <p:spPr>
          <a:xfrm>
            <a:off x="3907184" y="48288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7"/>
          <p:cNvSpPr/>
          <p:nvPr/>
        </p:nvSpPr>
        <p:spPr>
          <a:xfrm>
            <a:off x="5004134" y="2338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p:nvPr/>
        </p:nvSpPr>
        <p:spPr>
          <a:xfrm>
            <a:off x="8727284" y="4550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9">
    <p:bg>
      <p:bgPr>
        <a:gradFill>
          <a:gsLst>
            <a:gs pos="0">
              <a:schemeClr val="dk2"/>
            </a:gs>
            <a:gs pos="100000">
              <a:schemeClr val="lt2"/>
            </a:gs>
          </a:gsLst>
          <a:lin ang="18900732" scaled="0"/>
        </a:gradFill>
      </p:bgPr>
    </p:bg>
    <p:spTree>
      <p:nvGrpSpPr>
        <p:cNvPr id="518" name="Shape 518"/>
        <p:cNvGrpSpPr/>
        <p:nvPr/>
      </p:nvGrpSpPr>
      <p:grpSpPr>
        <a:xfrm>
          <a:off x="0" y="0"/>
          <a:ext cx="0" cy="0"/>
          <a:chOff x="0" y="0"/>
          <a:chExt cx="0" cy="0"/>
        </a:xfrm>
      </p:grpSpPr>
      <p:sp>
        <p:nvSpPr>
          <p:cNvPr id="519" name="Google Shape;519;p18"/>
          <p:cNvSpPr txBox="1"/>
          <p:nvPr>
            <p:ph type="title"/>
          </p:nvPr>
        </p:nvSpPr>
        <p:spPr>
          <a:xfrm>
            <a:off x="740125" y="457200"/>
            <a:ext cx="7676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0" name="Google Shape;520;p18"/>
          <p:cNvSpPr/>
          <p:nvPr/>
        </p:nvSpPr>
        <p:spPr>
          <a:xfrm rot="-6329527">
            <a:off x="8206913" y="-28528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8"/>
          <p:cNvSpPr/>
          <p:nvPr/>
        </p:nvSpPr>
        <p:spPr>
          <a:xfrm rot="-9560678">
            <a:off x="-310329" y="-164985"/>
            <a:ext cx="1111233" cy="935086"/>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8"/>
          <p:cNvSpPr/>
          <p:nvPr/>
        </p:nvSpPr>
        <p:spPr>
          <a:xfrm rot="5400000">
            <a:off x="3906068" y="19768"/>
            <a:ext cx="1356514"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rot="4470473">
            <a:off x="-182012" y="425311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rot="-8584896">
            <a:off x="8471718" y="4175159"/>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8"/>
          <p:cNvSpPr/>
          <p:nvPr/>
        </p:nvSpPr>
        <p:spPr>
          <a:xfrm flipH="1">
            <a:off x="266576" y="27444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flipH="1">
            <a:off x="8759032" y="107860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flipH="1">
            <a:off x="549198" y="482245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flipH="1">
            <a:off x="8716463" y="40984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flipH="1">
            <a:off x="419284" y="1495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flipH="1">
            <a:off x="7281540" y="49280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p:nvPr/>
        </p:nvSpPr>
        <p:spPr>
          <a:xfrm flipH="1">
            <a:off x="8315726" y="4333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8"/>
          <p:cNvSpPr/>
          <p:nvPr/>
        </p:nvSpPr>
        <p:spPr>
          <a:xfrm flipH="1">
            <a:off x="7845365" y="3087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flipH="1">
            <a:off x="8843423" y="44613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flipH="1">
            <a:off x="930109" y="47703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flipH="1">
            <a:off x="109065" y="4461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8"/>
          <p:cNvSpPr txBox="1"/>
          <p:nvPr>
            <p:ph idx="1" type="subTitle"/>
          </p:nvPr>
        </p:nvSpPr>
        <p:spPr>
          <a:xfrm>
            <a:off x="751900" y="2647000"/>
            <a:ext cx="1893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p:txBody>
      </p:sp>
      <p:sp>
        <p:nvSpPr>
          <p:cNvPr id="537" name="Google Shape;537;p18"/>
          <p:cNvSpPr txBox="1"/>
          <p:nvPr>
            <p:ph idx="2" type="subTitle"/>
          </p:nvPr>
        </p:nvSpPr>
        <p:spPr>
          <a:xfrm>
            <a:off x="876250" y="3587825"/>
            <a:ext cx="1644900" cy="6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8" name="Google Shape;538;p18"/>
          <p:cNvSpPr txBox="1"/>
          <p:nvPr>
            <p:ph idx="3" type="subTitle"/>
          </p:nvPr>
        </p:nvSpPr>
        <p:spPr>
          <a:xfrm>
            <a:off x="2746225" y="2647000"/>
            <a:ext cx="1893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p:txBody>
      </p:sp>
      <p:sp>
        <p:nvSpPr>
          <p:cNvPr id="539" name="Google Shape;539;p18"/>
          <p:cNvSpPr txBox="1"/>
          <p:nvPr>
            <p:ph idx="4" type="subTitle"/>
          </p:nvPr>
        </p:nvSpPr>
        <p:spPr>
          <a:xfrm>
            <a:off x="2870575" y="3587825"/>
            <a:ext cx="1644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0" name="Google Shape;540;p18"/>
          <p:cNvSpPr txBox="1"/>
          <p:nvPr>
            <p:ph idx="5" type="subTitle"/>
          </p:nvPr>
        </p:nvSpPr>
        <p:spPr>
          <a:xfrm>
            <a:off x="4740538" y="2647000"/>
            <a:ext cx="1893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p:txBody>
      </p:sp>
      <p:sp>
        <p:nvSpPr>
          <p:cNvPr id="541" name="Google Shape;541;p18"/>
          <p:cNvSpPr txBox="1"/>
          <p:nvPr>
            <p:ph idx="6" type="subTitle"/>
          </p:nvPr>
        </p:nvSpPr>
        <p:spPr>
          <a:xfrm>
            <a:off x="4864900" y="3587825"/>
            <a:ext cx="1644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2" name="Google Shape;542;p18"/>
          <p:cNvSpPr txBox="1"/>
          <p:nvPr>
            <p:ph idx="7" type="subTitle"/>
          </p:nvPr>
        </p:nvSpPr>
        <p:spPr>
          <a:xfrm>
            <a:off x="591250" y="3180850"/>
            <a:ext cx="2214900" cy="4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3" name="Google Shape;543;p18"/>
          <p:cNvSpPr txBox="1"/>
          <p:nvPr>
            <p:ph idx="8" type="subTitle"/>
          </p:nvPr>
        </p:nvSpPr>
        <p:spPr>
          <a:xfrm>
            <a:off x="2585579" y="3180850"/>
            <a:ext cx="2214900" cy="4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4" name="Google Shape;544;p18"/>
          <p:cNvSpPr txBox="1"/>
          <p:nvPr>
            <p:ph idx="9" type="subTitle"/>
          </p:nvPr>
        </p:nvSpPr>
        <p:spPr>
          <a:xfrm>
            <a:off x="4579909" y="3180850"/>
            <a:ext cx="2214900" cy="4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5" name="Google Shape;545;p18"/>
          <p:cNvSpPr txBox="1"/>
          <p:nvPr>
            <p:ph idx="13" type="subTitle"/>
          </p:nvPr>
        </p:nvSpPr>
        <p:spPr>
          <a:xfrm>
            <a:off x="6734888" y="2647000"/>
            <a:ext cx="1893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p:txBody>
      </p:sp>
      <p:sp>
        <p:nvSpPr>
          <p:cNvPr id="546" name="Google Shape;546;p18"/>
          <p:cNvSpPr txBox="1"/>
          <p:nvPr>
            <p:ph idx="14" type="subTitle"/>
          </p:nvPr>
        </p:nvSpPr>
        <p:spPr>
          <a:xfrm>
            <a:off x="6859238" y="3587825"/>
            <a:ext cx="1644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7" name="Google Shape;547;p18"/>
          <p:cNvSpPr txBox="1"/>
          <p:nvPr>
            <p:ph idx="15" type="subTitle"/>
          </p:nvPr>
        </p:nvSpPr>
        <p:spPr>
          <a:xfrm>
            <a:off x="6574238" y="3180850"/>
            <a:ext cx="2214900" cy="4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9_1">
    <p:bg>
      <p:bgPr>
        <a:gradFill>
          <a:gsLst>
            <a:gs pos="0">
              <a:schemeClr val="dk2"/>
            </a:gs>
            <a:gs pos="100000">
              <a:schemeClr val="lt2"/>
            </a:gs>
          </a:gsLst>
          <a:lin ang="5400700" scaled="0"/>
        </a:gradFill>
      </p:bgPr>
    </p:bg>
    <p:spTree>
      <p:nvGrpSpPr>
        <p:cNvPr id="548" name="Shape 548"/>
        <p:cNvGrpSpPr/>
        <p:nvPr/>
      </p:nvGrpSpPr>
      <p:grpSpPr>
        <a:xfrm>
          <a:off x="0" y="0"/>
          <a:ext cx="0" cy="0"/>
          <a:chOff x="0" y="0"/>
          <a:chExt cx="0" cy="0"/>
        </a:xfrm>
      </p:grpSpPr>
      <p:sp>
        <p:nvSpPr>
          <p:cNvPr id="549" name="Google Shape;549;p19"/>
          <p:cNvSpPr txBox="1"/>
          <p:nvPr>
            <p:ph hasCustomPrompt="1" type="title"/>
          </p:nvPr>
        </p:nvSpPr>
        <p:spPr>
          <a:xfrm>
            <a:off x="1763613" y="457800"/>
            <a:ext cx="5616900" cy="8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0"/>
              <a:buNone/>
              <a:defRPr sz="5400">
                <a:solidFill>
                  <a:schemeClr val="dk1"/>
                </a:solidFill>
              </a:defRPr>
            </a:lvl1pPr>
            <a:lvl2pPr lvl="1" rtl="0" algn="ctr">
              <a:spcBef>
                <a:spcPts val="0"/>
              </a:spcBef>
              <a:spcAft>
                <a:spcPts val="0"/>
              </a:spcAft>
              <a:buSzPts val="11600"/>
              <a:buNone/>
              <a:defRPr sz="11600"/>
            </a:lvl2pPr>
            <a:lvl3pPr lvl="2" rtl="0" algn="ctr">
              <a:spcBef>
                <a:spcPts val="0"/>
              </a:spcBef>
              <a:spcAft>
                <a:spcPts val="0"/>
              </a:spcAft>
              <a:buSzPts val="11600"/>
              <a:buNone/>
              <a:defRPr sz="11600"/>
            </a:lvl3pPr>
            <a:lvl4pPr lvl="3" rtl="0" algn="ctr">
              <a:spcBef>
                <a:spcPts val="0"/>
              </a:spcBef>
              <a:spcAft>
                <a:spcPts val="0"/>
              </a:spcAft>
              <a:buSzPts val="11600"/>
              <a:buNone/>
              <a:defRPr sz="11600"/>
            </a:lvl4pPr>
            <a:lvl5pPr lvl="4" rtl="0" algn="ctr">
              <a:spcBef>
                <a:spcPts val="0"/>
              </a:spcBef>
              <a:spcAft>
                <a:spcPts val="0"/>
              </a:spcAft>
              <a:buSzPts val="11600"/>
              <a:buNone/>
              <a:defRPr sz="11600"/>
            </a:lvl5pPr>
            <a:lvl6pPr lvl="5" rtl="0" algn="ctr">
              <a:spcBef>
                <a:spcPts val="0"/>
              </a:spcBef>
              <a:spcAft>
                <a:spcPts val="0"/>
              </a:spcAft>
              <a:buSzPts val="11600"/>
              <a:buNone/>
              <a:defRPr sz="11600"/>
            </a:lvl6pPr>
            <a:lvl7pPr lvl="6" rtl="0" algn="ctr">
              <a:spcBef>
                <a:spcPts val="0"/>
              </a:spcBef>
              <a:spcAft>
                <a:spcPts val="0"/>
              </a:spcAft>
              <a:buSzPts val="11600"/>
              <a:buNone/>
              <a:defRPr sz="11600"/>
            </a:lvl7pPr>
            <a:lvl8pPr lvl="7" rtl="0" algn="ctr">
              <a:spcBef>
                <a:spcPts val="0"/>
              </a:spcBef>
              <a:spcAft>
                <a:spcPts val="0"/>
              </a:spcAft>
              <a:buSzPts val="11600"/>
              <a:buNone/>
              <a:defRPr sz="11600"/>
            </a:lvl8pPr>
            <a:lvl9pPr lvl="8" rtl="0" algn="ctr">
              <a:spcBef>
                <a:spcPts val="0"/>
              </a:spcBef>
              <a:spcAft>
                <a:spcPts val="0"/>
              </a:spcAft>
              <a:buSzPts val="11600"/>
              <a:buNone/>
              <a:defRPr sz="11600"/>
            </a:lvl9pPr>
          </a:lstStyle>
          <a:p>
            <a:r>
              <a:t>xx%</a:t>
            </a:r>
          </a:p>
        </p:txBody>
      </p:sp>
      <p:sp>
        <p:nvSpPr>
          <p:cNvPr id="550" name="Google Shape;550;p19"/>
          <p:cNvSpPr txBox="1"/>
          <p:nvPr>
            <p:ph idx="1" type="subTitle"/>
          </p:nvPr>
        </p:nvSpPr>
        <p:spPr>
          <a:xfrm>
            <a:off x="2526000" y="1223675"/>
            <a:ext cx="4092000" cy="3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1" name="Google Shape;551;p19"/>
          <p:cNvSpPr txBox="1"/>
          <p:nvPr>
            <p:ph hasCustomPrompt="1" idx="2" type="title"/>
          </p:nvPr>
        </p:nvSpPr>
        <p:spPr>
          <a:xfrm>
            <a:off x="1763488" y="1966563"/>
            <a:ext cx="5616900" cy="8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0"/>
              <a:buNone/>
              <a:defRPr sz="5400">
                <a:solidFill>
                  <a:schemeClr val="dk1"/>
                </a:solidFill>
              </a:defRPr>
            </a:lvl1pPr>
            <a:lvl2pPr lvl="1" rtl="0" algn="ctr">
              <a:spcBef>
                <a:spcPts val="0"/>
              </a:spcBef>
              <a:spcAft>
                <a:spcPts val="0"/>
              </a:spcAft>
              <a:buSzPts val="11600"/>
              <a:buNone/>
              <a:defRPr sz="11600"/>
            </a:lvl2pPr>
            <a:lvl3pPr lvl="2" rtl="0" algn="ctr">
              <a:spcBef>
                <a:spcPts val="0"/>
              </a:spcBef>
              <a:spcAft>
                <a:spcPts val="0"/>
              </a:spcAft>
              <a:buSzPts val="11600"/>
              <a:buNone/>
              <a:defRPr sz="11600"/>
            </a:lvl3pPr>
            <a:lvl4pPr lvl="3" rtl="0" algn="ctr">
              <a:spcBef>
                <a:spcPts val="0"/>
              </a:spcBef>
              <a:spcAft>
                <a:spcPts val="0"/>
              </a:spcAft>
              <a:buSzPts val="11600"/>
              <a:buNone/>
              <a:defRPr sz="11600"/>
            </a:lvl4pPr>
            <a:lvl5pPr lvl="4" rtl="0" algn="ctr">
              <a:spcBef>
                <a:spcPts val="0"/>
              </a:spcBef>
              <a:spcAft>
                <a:spcPts val="0"/>
              </a:spcAft>
              <a:buSzPts val="11600"/>
              <a:buNone/>
              <a:defRPr sz="11600"/>
            </a:lvl5pPr>
            <a:lvl6pPr lvl="5" rtl="0" algn="ctr">
              <a:spcBef>
                <a:spcPts val="0"/>
              </a:spcBef>
              <a:spcAft>
                <a:spcPts val="0"/>
              </a:spcAft>
              <a:buSzPts val="11600"/>
              <a:buNone/>
              <a:defRPr sz="11600"/>
            </a:lvl6pPr>
            <a:lvl7pPr lvl="6" rtl="0" algn="ctr">
              <a:spcBef>
                <a:spcPts val="0"/>
              </a:spcBef>
              <a:spcAft>
                <a:spcPts val="0"/>
              </a:spcAft>
              <a:buSzPts val="11600"/>
              <a:buNone/>
              <a:defRPr sz="11600"/>
            </a:lvl7pPr>
            <a:lvl8pPr lvl="7" rtl="0" algn="ctr">
              <a:spcBef>
                <a:spcPts val="0"/>
              </a:spcBef>
              <a:spcAft>
                <a:spcPts val="0"/>
              </a:spcAft>
              <a:buSzPts val="11600"/>
              <a:buNone/>
              <a:defRPr sz="11600"/>
            </a:lvl8pPr>
            <a:lvl9pPr lvl="8" rtl="0" algn="ctr">
              <a:spcBef>
                <a:spcPts val="0"/>
              </a:spcBef>
              <a:spcAft>
                <a:spcPts val="0"/>
              </a:spcAft>
              <a:buSzPts val="11600"/>
              <a:buNone/>
              <a:defRPr sz="11600"/>
            </a:lvl9pPr>
          </a:lstStyle>
          <a:p>
            <a:r>
              <a:t>xx%</a:t>
            </a:r>
          </a:p>
        </p:txBody>
      </p:sp>
      <p:sp>
        <p:nvSpPr>
          <p:cNvPr id="552" name="Google Shape;552;p19"/>
          <p:cNvSpPr txBox="1"/>
          <p:nvPr>
            <p:ph idx="3" type="subTitle"/>
          </p:nvPr>
        </p:nvSpPr>
        <p:spPr>
          <a:xfrm>
            <a:off x="2526000" y="2732438"/>
            <a:ext cx="4092000" cy="3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3" name="Google Shape;553;p19"/>
          <p:cNvSpPr txBox="1"/>
          <p:nvPr>
            <p:ph hasCustomPrompt="1" idx="4" type="title"/>
          </p:nvPr>
        </p:nvSpPr>
        <p:spPr>
          <a:xfrm>
            <a:off x="1763613" y="3475325"/>
            <a:ext cx="5616900" cy="8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0"/>
              <a:buNone/>
              <a:defRPr sz="5400">
                <a:solidFill>
                  <a:schemeClr val="dk1"/>
                </a:solidFill>
              </a:defRPr>
            </a:lvl1pPr>
            <a:lvl2pPr lvl="1" rtl="0" algn="ctr">
              <a:spcBef>
                <a:spcPts val="0"/>
              </a:spcBef>
              <a:spcAft>
                <a:spcPts val="0"/>
              </a:spcAft>
              <a:buSzPts val="11600"/>
              <a:buNone/>
              <a:defRPr sz="11600"/>
            </a:lvl2pPr>
            <a:lvl3pPr lvl="2" rtl="0" algn="ctr">
              <a:spcBef>
                <a:spcPts val="0"/>
              </a:spcBef>
              <a:spcAft>
                <a:spcPts val="0"/>
              </a:spcAft>
              <a:buSzPts val="11600"/>
              <a:buNone/>
              <a:defRPr sz="11600"/>
            </a:lvl3pPr>
            <a:lvl4pPr lvl="3" rtl="0" algn="ctr">
              <a:spcBef>
                <a:spcPts val="0"/>
              </a:spcBef>
              <a:spcAft>
                <a:spcPts val="0"/>
              </a:spcAft>
              <a:buSzPts val="11600"/>
              <a:buNone/>
              <a:defRPr sz="11600"/>
            </a:lvl4pPr>
            <a:lvl5pPr lvl="4" rtl="0" algn="ctr">
              <a:spcBef>
                <a:spcPts val="0"/>
              </a:spcBef>
              <a:spcAft>
                <a:spcPts val="0"/>
              </a:spcAft>
              <a:buSzPts val="11600"/>
              <a:buNone/>
              <a:defRPr sz="11600"/>
            </a:lvl5pPr>
            <a:lvl6pPr lvl="5" rtl="0" algn="ctr">
              <a:spcBef>
                <a:spcPts val="0"/>
              </a:spcBef>
              <a:spcAft>
                <a:spcPts val="0"/>
              </a:spcAft>
              <a:buSzPts val="11600"/>
              <a:buNone/>
              <a:defRPr sz="11600"/>
            </a:lvl6pPr>
            <a:lvl7pPr lvl="6" rtl="0" algn="ctr">
              <a:spcBef>
                <a:spcPts val="0"/>
              </a:spcBef>
              <a:spcAft>
                <a:spcPts val="0"/>
              </a:spcAft>
              <a:buSzPts val="11600"/>
              <a:buNone/>
              <a:defRPr sz="11600"/>
            </a:lvl7pPr>
            <a:lvl8pPr lvl="7" rtl="0" algn="ctr">
              <a:spcBef>
                <a:spcPts val="0"/>
              </a:spcBef>
              <a:spcAft>
                <a:spcPts val="0"/>
              </a:spcAft>
              <a:buSzPts val="11600"/>
              <a:buNone/>
              <a:defRPr sz="11600"/>
            </a:lvl8pPr>
            <a:lvl9pPr lvl="8" rtl="0" algn="ctr">
              <a:spcBef>
                <a:spcPts val="0"/>
              </a:spcBef>
              <a:spcAft>
                <a:spcPts val="0"/>
              </a:spcAft>
              <a:buSzPts val="11600"/>
              <a:buNone/>
              <a:defRPr sz="11600"/>
            </a:lvl9pPr>
          </a:lstStyle>
          <a:p>
            <a:r>
              <a:t>xx%</a:t>
            </a:r>
          </a:p>
        </p:txBody>
      </p:sp>
      <p:sp>
        <p:nvSpPr>
          <p:cNvPr id="554" name="Google Shape;554;p19"/>
          <p:cNvSpPr txBox="1"/>
          <p:nvPr>
            <p:ph idx="5" type="subTitle"/>
          </p:nvPr>
        </p:nvSpPr>
        <p:spPr>
          <a:xfrm>
            <a:off x="2526000" y="4241200"/>
            <a:ext cx="4092000" cy="3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5" name="Google Shape;555;p19"/>
          <p:cNvSpPr/>
          <p:nvPr/>
        </p:nvSpPr>
        <p:spPr>
          <a:xfrm flipH="1">
            <a:off x="2410749" y="2554322"/>
            <a:ext cx="26641" cy="29978"/>
          </a:xfrm>
          <a:custGeom>
            <a:rect b="b" l="l" r="r" t="t"/>
            <a:pathLst>
              <a:path extrusionOk="0" h="476" w="423">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9067886"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57" name="Google Shape;557;p19"/>
          <p:cNvSpPr/>
          <p:nvPr/>
        </p:nvSpPr>
        <p:spPr>
          <a:xfrm>
            <a:off x="8450067"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7590046"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rot="-929517">
            <a:off x="8452558"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9"/>
          <p:cNvSpPr/>
          <p:nvPr/>
        </p:nvSpPr>
        <p:spPr>
          <a:xfrm>
            <a:off x="8342679"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32298"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
          <p:cNvSpPr/>
          <p:nvPr/>
        </p:nvSpPr>
        <p:spPr>
          <a:xfrm>
            <a:off x="-63806"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a:off x="-25300"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a:off x="-18106"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19"/>
          <p:cNvGrpSpPr/>
          <p:nvPr/>
        </p:nvGrpSpPr>
        <p:grpSpPr>
          <a:xfrm>
            <a:off x="-1081493" y="-1126448"/>
            <a:ext cx="2274300" cy="2274300"/>
            <a:chOff x="-1087568" y="-1126448"/>
            <a:chExt cx="2274300" cy="2274300"/>
          </a:xfrm>
        </p:grpSpPr>
        <p:sp>
          <p:nvSpPr>
            <p:cNvPr id="566" name="Google Shape;566;p19"/>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19"/>
          <p:cNvGrpSpPr/>
          <p:nvPr/>
        </p:nvGrpSpPr>
        <p:grpSpPr>
          <a:xfrm>
            <a:off x="8006457" y="4004977"/>
            <a:ext cx="2274300" cy="2274300"/>
            <a:chOff x="-1087568" y="-1126448"/>
            <a:chExt cx="2274300" cy="2274300"/>
          </a:xfrm>
        </p:grpSpPr>
        <p:sp>
          <p:nvSpPr>
            <p:cNvPr id="571" name="Google Shape;571;p19"/>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9"/>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19"/>
          <p:cNvSpPr/>
          <p:nvPr/>
        </p:nvSpPr>
        <p:spPr>
          <a:xfrm>
            <a:off x="776050" y="6584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9"/>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
          <p:cNvSpPr/>
          <p:nvPr/>
        </p:nvSpPr>
        <p:spPr>
          <a:xfrm>
            <a:off x="8521725"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9"/>
          <p:cNvSpPr/>
          <p:nvPr/>
        </p:nvSpPr>
        <p:spPr>
          <a:xfrm>
            <a:off x="303000"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9"/>
          <p:cNvSpPr/>
          <p:nvPr/>
        </p:nvSpPr>
        <p:spPr>
          <a:xfrm>
            <a:off x="448175"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9"/>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9"/>
          <p:cNvSpPr/>
          <p:nvPr/>
        </p:nvSpPr>
        <p:spPr>
          <a:xfrm>
            <a:off x="1063675" y="1262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9"/>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9"/>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9"/>
          <p:cNvSpPr/>
          <p:nvPr/>
        </p:nvSpPr>
        <p:spPr>
          <a:xfrm>
            <a:off x="8926813"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9"/>
          <p:cNvSpPr/>
          <p:nvPr/>
        </p:nvSpPr>
        <p:spPr>
          <a:xfrm>
            <a:off x="84938"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9"/>
          <p:cNvSpPr/>
          <p:nvPr/>
        </p:nvSpPr>
        <p:spPr>
          <a:xfrm>
            <a:off x="1773048"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9"/>
          <p:cNvSpPr/>
          <p:nvPr/>
        </p:nvSpPr>
        <p:spPr>
          <a:xfrm>
            <a:off x="266036" y="1862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gradFill>
          <a:gsLst>
            <a:gs pos="0">
              <a:schemeClr val="dk2"/>
            </a:gs>
            <a:gs pos="100000">
              <a:schemeClr val="lt2"/>
            </a:gs>
          </a:gsLst>
          <a:lin ang="5400700" scaled="0"/>
        </a:gradFill>
      </p:bgPr>
    </p:bg>
    <p:spTree>
      <p:nvGrpSpPr>
        <p:cNvPr id="588" name="Shape 588"/>
        <p:cNvGrpSpPr/>
        <p:nvPr/>
      </p:nvGrpSpPr>
      <p:grpSpPr>
        <a:xfrm>
          <a:off x="0" y="0"/>
          <a:ext cx="0" cy="0"/>
          <a:chOff x="0" y="0"/>
          <a:chExt cx="0" cy="0"/>
        </a:xfrm>
      </p:grpSpPr>
      <p:sp>
        <p:nvSpPr>
          <p:cNvPr id="589" name="Google Shape;589;p20"/>
          <p:cNvSpPr txBox="1"/>
          <p:nvPr>
            <p:ph type="title"/>
          </p:nvPr>
        </p:nvSpPr>
        <p:spPr>
          <a:xfrm>
            <a:off x="716850" y="454825"/>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0" name="Google Shape;590;p20"/>
          <p:cNvSpPr/>
          <p:nvPr/>
        </p:nvSpPr>
        <p:spPr>
          <a:xfrm rot="10800000">
            <a:off x="133083" y="3587971"/>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0"/>
          <p:cNvSpPr/>
          <p:nvPr/>
        </p:nvSpPr>
        <p:spPr>
          <a:xfrm rot="10800000">
            <a:off x="479790" y="-77462"/>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p:nvPr/>
        </p:nvSpPr>
        <p:spPr>
          <a:xfrm rot="10800000">
            <a:off x="-37434" y="2735"/>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0"/>
          <p:cNvSpPr/>
          <p:nvPr/>
        </p:nvSpPr>
        <p:spPr>
          <a:xfrm rot="9870421">
            <a:off x="89918" y="-98755"/>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rot="10800000">
            <a:off x="-49750" y="4167587"/>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flipH="1">
            <a:off x="78863"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flipH="1">
            <a:off x="402150" y="12413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a:off x="8187706" y="-580875"/>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0"/>
          <p:cNvSpPr/>
          <p:nvPr/>
        </p:nvSpPr>
        <p:spPr>
          <a:xfrm>
            <a:off x="7726931" y="4647937"/>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0"/>
          <p:cNvSpPr/>
          <p:nvPr/>
        </p:nvSpPr>
        <p:spPr>
          <a:xfrm>
            <a:off x="8119617" y="-11350"/>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p:nvPr/>
        </p:nvSpPr>
        <p:spPr>
          <a:xfrm rot="-929579">
            <a:off x="8429819" y="45827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0"/>
          <p:cNvSpPr/>
          <p:nvPr/>
        </p:nvSpPr>
        <p:spPr>
          <a:xfrm>
            <a:off x="8698731" y="-703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0"/>
          <p:cNvSpPr/>
          <p:nvPr/>
        </p:nvSpPr>
        <p:spPr>
          <a:xfrm flipH="1" rot="10800000">
            <a:off x="8869327" y="1012084"/>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0"/>
          <p:cNvSpPr/>
          <p:nvPr/>
        </p:nvSpPr>
        <p:spPr>
          <a:xfrm flipH="1" rot="10800000">
            <a:off x="8507989" y="364072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0"/>
          <p:cNvSpPr/>
          <p:nvPr/>
        </p:nvSpPr>
        <p:spPr>
          <a:xfrm flipH="1" rot="10800000">
            <a:off x="8915664" y="4362734"/>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0"/>
          <p:cNvSpPr/>
          <p:nvPr/>
        </p:nvSpPr>
        <p:spPr>
          <a:xfrm flipH="1" rot="10800000">
            <a:off x="8456275" y="518598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dk2"/>
            </a:gs>
            <a:gs pos="100000">
              <a:schemeClr val="lt2"/>
            </a:gs>
          </a:gsLst>
          <a:lin ang="10800025" scaled="0"/>
        </a:gradFill>
      </p:bgPr>
    </p:bg>
    <p:spTree>
      <p:nvGrpSpPr>
        <p:cNvPr id="38" name="Shape 38"/>
        <p:cNvGrpSpPr/>
        <p:nvPr/>
      </p:nvGrpSpPr>
      <p:grpSpPr>
        <a:xfrm>
          <a:off x="0" y="0"/>
          <a:ext cx="0" cy="0"/>
          <a:chOff x="0" y="0"/>
          <a:chExt cx="0" cy="0"/>
        </a:xfrm>
      </p:grpSpPr>
      <p:sp>
        <p:nvSpPr>
          <p:cNvPr id="39" name="Google Shape;39;p3"/>
          <p:cNvSpPr txBox="1"/>
          <p:nvPr>
            <p:ph type="title"/>
          </p:nvPr>
        </p:nvSpPr>
        <p:spPr>
          <a:xfrm>
            <a:off x="4147675" y="2529125"/>
            <a:ext cx="4731300" cy="530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3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 name="Google Shape;40;p3"/>
          <p:cNvSpPr txBox="1"/>
          <p:nvPr>
            <p:ph idx="1" type="subTitle"/>
          </p:nvPr>
        </p:nvSpPr>
        <p:spPr>
          <a:xfrm>
            <a:off x="5010175" y="3116825"/>
            <a:ext cx="2975100" cy="695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1" name="Google Shape;41;p3"/>
          <p:cNvSpPr txBox="1"/>
          <p:nvPr>
            <p:ph hasCustomPrompt="1" idx="2" type="title"/>
          </p:nvPr>
        </p:nvSpPr>
        <p:spPr>
          <a:xfrm>
            <a:off x="5577925" y="1331263"/>
            <a:ext cx="1839600" cy="1153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12000"/>
              <a:buNone/>
              <a:defRPr sz="6500"/>
            </a:lvl1pPr>
            <a:lvl2pPr lvl="1" rtl="0" algn="ctr">
              <a:spcBef>
                <a:spcPts val="0"/>
              </a:spcBef>
              <a:spcAft>
                <a:spcPts val="0"/>
              </a:spcAft>
              <a:buClr>
                <a:schemeClr val="accent5"/>
              </a:buClr>
              <a:buSzPts val="12000"/>
              <a:buNone/>
              <a:defRPr sz="12000">
                <a:solidFill>
                  <a:schemeClr val="accent5"/>
                </a:solidFill>
              </a:defRPr>
            </a:lvl2pPr>
            <a:lvl3pPr lvl="2" rtl="0" algn="ctr">
              <a:spcBef>
                <a:spcPts val="0"/>
              </a:spcBef>
              <a:spcAft>
                <a:spcPts val="0"/>
              </a:spcAft>
              <a:buClr>
                <a:schemeClr val="accent5"/>
              </a:buClr>
              <a:buSzPts val="12000"/>
              <a:buNone/>
              <a:defRPr sz="12000">
                <a:solidFill>
                  <a:schemeClr val="accent5"/>
                </a:solidFill>
              </a:defRPr>
            </a:lvl3pPr>
            <a:lvl4pPr lvl="3" rtl="0" algn="ctr">
              <a:spcBef>
                <a:spcPts val="0"/>
              </a:spcBef>
              <a:spcAft>
                <a:spcPts val="0"/>
              </a:spcAft>
              <a:buClr>
                <a:schemeClr val="accent5"/>
              </a:buClr>
              <a:buSzPts val="12000"/>
              <a:buNone/>
              <a:defRPr sz="12000">
                <a:solidFill>
                  <a:schemeClr val="accent5"/>
                </a:solidFill>
              </a:defRPr>
            </a:lvl4pPr>
            <a:lvl5pPr lvl="4" rtl="0" algn="ctr">
              <a:spcBef>
                <a:spcPts val="0"/>
              </a:spcBef>
              <a:spcAft>
                <a:spcPts val="0"/>
              </a:spcAft>
              <a:buClr>
                <a:schemeClr val="accent5"/>
              </a:buClr>
              <a:buSzPts val="12000"/>
              <a:buNone/>
              <a:defRPr sz="12000">
                <a:solidFill>
                  <a:schemeClr val="accent5"/>
                </a:solidFill>
              </a:defRPr>
            </a:lvl5pPr>
            <a:lvl6pPr lvl="5" rtl="0" algn="ctr">
              <a:spcBef>
                <a:spcPts val="0"/>
              </a:spcBef>
              <a:spcAft>
                <a:spcPts val="0"/>
              </a:spcAft>
              <a:buClr>
                <a:schemeClr val="accent5"/>
              </a:buClr>
              <a:buSzPts val="12000"/>
              <a:buNone/>
              <a:defRPr sz="12000">
                <a:solidFill>
                  <a:schemeClr val="accent5"/>
                </a:solidFill>
              </a:defRPr>
            </a:lvl6pPr>
            <a:lvl7pPr lvl="6" rtl="0" algn="ctr">
              <a:spcBef>
                <a:spcPts val="0"/>
              </a:spcBef>
              <a:spcAft>
                <a:spcPts val="0"/>
              </a:spcAft>
              <a:buClr>
                <a:schemeClr val="accent5"/>
              </a:buClr>
              <a:buSzPts val="12000"/>
              <a:buNone/>
              <a:defRPr sz="12000">
                <a:solidFill>
                  <a:schemeClr val="accent5"/>
                </a:solidFill>
              </a:defRPr>
            </a:lvl7pPr>
            <a:lvl8pPr lvl="7" rtl="0" algn="ctr">
              <a:spcBef>
                <a:spcPts val="0"/>
              </a:spcBef>
              <a:spcAft>
                <a:spcPts val="0"/>
              </a:spcAft>
              <a:buClr>
                <a:schemeClr val="accent5"/>
              </a:buClr>
              <a:buSzPts val="12000"/>
              <a:buNone/>
              <a:defRPr sz="12000">
                <a:solidFill>
                  <a:schemeClr val="accent5"/>
                </a:solidFill>
              </a:defRPr>
            </a:lvl8pPr>
            <a:lvl9pPr lvl="8" rtl="0" algn="ctr">
              <a:spcBef>
                <a:spcPts val="0"/>
              </a:spcBef>
              <a:spcAft>
                <a:spcPts val="0"/>
              </a:spcAft>
              <a:buClr>
                <a:schemeClr val="accent5"/>
              </a:buClr>
              <a:buSzPts val="12000"/>
              <a:buNone/>
              <a:defRPr sz="12000">
                <a:solidFill>
                  <a:schemeClr val="accent5"/>
                </a:solidFill>
              </a:defRPr>
            </a:lvl9pPr>
          </a:lstStyle>
          <a:p>
            <a:r>
              <a:t>xx%</a:t>
            </a:r>
          </a:p>
        </p:txBody>
      </p:sp>
      <p:sp>
        <p:nvSpPr>
          <p:cNvPr id="42" name="Google Shape;42;p3"/>
          <p:cNvSpPr/>
          <p:nvPr/>
        </p:nvSpPr>
        <p:spPr>
          <a:xfrm rot="538783">
            <a:off x="7590835" y="4435473"/>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194745">
            <a:off x="7674223" y="-78173"/>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10800000">
            <a:off x="8426497" y="4087887"/>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rot="10800000">
            <a:off x="8624255" y="854907"/>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10800000">
            <a:off x="8455564" y="-2973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rot="10800000">
            <a:off x="8084408" y="655276"/>
            <a:ext cx="1066167" cy="4517949"/>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rot="10800000">
            <a:off x="8651098" y="278816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rot="10800000">
            <a:off x="8262404" y="36551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rot="10800000">
            <a:off x="8624259" y="248198"/>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rot="10800000">
            <a:off x="8781809" y="480491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rot="10800000">
            <a:off x="6453744" y="1764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8262394" y="48649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10800000">
            <a:off x="2317745" y="587629"/>
            <a:ext cx="201031" cy="26632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rot="10800000">
            <a:off x="782770" y="3408479"/>
            <a:ext cx="201031" cy="26632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441769" y="109632"/>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2640869" y="4755282"/>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10800000">
            <a:off x="251959" y="167403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rot="10800000">
            <a:off x="4541996" y="26886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598759" y="475528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
    <p:bg>
      <p:bgPr>
        <a:gradFill>
          <a:gsLst>
            <a:gs pos="0">
              <a:schemeClr val="dk2"/>
            </a:gs>
            <a:gs pos="100000">
              <a:schemeClr val="lt2"/>
            </a:gs>
          </a:gsLst>
          <a:lin ang="16200038" scaled="0"/>
        </a:gradFill>
      </p:bgPr>
    </p:bg>
    <p:spTree>
      <p:nvGrpSpPr>
        <p:cNvPr id="609" name="Shape 609"/>
        <p:cNvGrpSpPr/>
        <p:nvPr/>
      </p:nvGrpSpPr>
      <p:grpSpPr>
        <a:xfrm>
          <a:off x="0" y="0"/>
          <a:ext cx="0" cy="0"/>
          <a:chOff x="0" y="0"/>
          <a:chExt cx="0" cy="0"/>
        </a:xfrm>
      </p:grpSpPr>
      <p:sp>
        <p:nvSpPr>
          <p:cNvPr id="610" name="Google Shape;610;p21"/>
          <p:cNvSpPr txBox="1"/>
          <p:nvPr>
            <p:ph type="title"/>
          </p:nvPr>
        </p:nvSpPr>
        <p:spPr>
          <a:xfrm>
            <a:off x="716800" y="45570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1" name="Google Shape;611;p21"/>
          <p:cNvSpPr/>
          <p:nvPr/>
        </p:nvSpPr>
        <p:spPr>
          <a:xfrm flipH="1">
            <a:off x="71330"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12" name="Google Shape;612;p21"/>
          <p:cNvSpPr/>
          <p:nvPr/>
        </p:nvSpPr>
        <p:spPr>
          <a:xfrm flipH="1">
            <a:off x="-7861"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flipH="1">
            <a:off x="673855"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flipH="1" rot="929517">
            <a:off x="-5379"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flipH="1">
            <a:off x="-5637"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flipH="1">
            <a:off x="8438476"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flipH="1">
            <a:off x="8636234"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flipH="1">
            <a:off x="8467543"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flipH="1">
            <a:off x="8460328"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0" name="Google Shape;620;p21"/>
          <p:cNvGrpSpPr/>
          <p:nvPr/>
        </p:nvGrpSpPr>
        <p:grpSpPr>
          <a:xfrm flipH="1">
            <a:off x="7951632" y="-1126448"/>
            <a:ext cx="2274300" cy="2274300"/>
            <a:chOff x="-1087568" y="-1126448"/>
            <a:chExt cx="2274300" cy="2274300"/>
          </a:xfrm>
        </p:grpSpPr>
        <p:sp>
          <p:nvSpPr>
            <p:cNvPr id="621" name="Google Shape;621;p2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21"/>
          <p:cNvGrpSpPr/>
          <p:nvPr/>
        </p:nvGrpSpPr>
        <p:grpSpPr>
          <a:xfrm flipH="1">
            <a:off x="-1136318" y="4004977"/>
            <a:ext cx="2274300" cy="2274300"/>
            <a:chOff x="-1087568" y="-1126448"/>
            <a:chExt cx="2274300" cy="2274300"/>
          </a:xfrm>
        </p:grpSpPr>
        <p:sp>
          <p:nvSpPr>
            <p:cNvPr id="626" name="Google Shape;626;p2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0" name="Google Shape;630;p21"/>
          <p:cNvSpPr/>
          <p:nvPr/>
        </p:nvSpPr>
        <p:spPr>
          <a:xfrm flipH="1">
            <a:off x="8092314"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flipH="1">
            <a:off x="111264"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flipH="1">
            <a:off x="470014"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flipH="1">
            <a:off x="8781413"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1"/>
          <p:cNvSpPr/>
          <p:nvPr/>
        </p:nvSpPr>
        <p:spPr>
          <a:xfrm flipH="1">
            <a:off x="8636238"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flipH="1">
            <a:off x="247877"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flipH="1">
            <a:off x="8953138"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flipH="1">
            <a:off x="594661"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flipH="1">
            <a:off x="470013"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flipH="1">
            <a:off x="157601"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1"/>
          <p:cNvSpPr/>
          <p:nvPr/>
        </p:nvSpPr>
        <p:spPr>
          <a:xfrm flipH="1">
            <a:off x="8906802"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1"/>
          <p:cNvSpPr/>
          <p:nvPr/>
        </p:nvSpPr>
        <p:spPr>
          <a:xfrm flipH="1">
            <a:off x="7251873"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1"/>
          <p:cNvSpPr/>
          <p:nvPr/>
        </p:nvSpPr>
        <p:spPr>
          <a:xfrm flipH="1">
            <a:off x="16618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2">
    <p:bg>
      <p:bgPr>
        <a:gradFill>
          <a:gsLst>
            <a:gs pos="0">
              <a:schemeClr val="dk2"/>
            </a:gs>
            <a:gs pos="100000">
              <a:schemeClr val="lt2"/>
            </a:gs>
          </a:gsLst>
          <a:lin ang="5400700" scaled="0"/>
        </a:gradFill>
      </p:bgPr>
    </p:bg>
    <p:spTree>
      <p:nvGrpSpPr>
        <p:cNvPr id="643" name="Shape 643"/>
        <p:cNvGrpSpPr/>
        <p:nvPr/>
      </p:nvGrpSpPr>
      <p:grpSpPr>
        <a:xfrm>
          <a:off x="0" y="0"/>
          <a:ext cx="0" cy="0"/>
          <a:chOff x="0" y="0"/>
          <a:chExt cx="0" cy="0"/>
        </a:xfrm>
      </p:grpSpPr>
      <p:sp>
        <p:nvSpPr>
          <p:cNvPr id="644" name="Google Shape;644;p22"/>
          <p:cNvSpPr txBox="1"/>
          <p:nvPr>
            <p:ph type="title"/>
          </p:nvPr>
        </p:nvSpPr>
        <p:spPr>
          <a:xfrm>
            <a:off x="719813" y="1500625"/>
            <a:ext cx="3775800" cy="10929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100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5" name="Google Shape;645;p22"/>
          <p:cNvSpPr txBox="1"/>
          <p:nvPr>
            <p:ph idx="1" type="subTitle"/>
          </p:nvPr>
        </p:nvSpPr>
        <p:spPr>
          <a:xfrm>
            <a:off x="719813" y="2716475"/>
            <a:ext cx="3775800" cy="926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646" name="Google Shape;646;p22"/>
          <p:cNvGrpSpPr/>
          <p:nvPr/>
        </p:nvGrpSpPr>
        <p:grpSpPr>
          <a:xfrm>
            <a:off x="4912443" y="1017517"/>
            <a:ext cx="5839715" cy="5839715"/>
            <a:chOff x="-3791416" y="-1218645"/>
            <a:chExt cx="7569300" cy="7569300"/>
          </a:xfrm>
        </p:grpSpPr>
        <p:sp>
          <p:nvSpPr>
            <p:cNvPr id="647" name="Google Shape;647;p22"/>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22"/>
          <p:cNvSpPr/>
          <p:nvPr/>
        </p:nvSpPr>
        <p:spPr>
          <a:xfrm>
            <a:off x="26223"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69881"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31375"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a:off x="-24181"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
          <p:cNvSpPr/>
          <p:nvPr/>
        </p:nvSpPr>
        <p:spPr>
          <a:xfrm>
            <a:off x="284538" y="21094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a:off x="4827850" y="3835650"/>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575663"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a:off x="442100"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2"/>
          <p:cNvSpPr/>
          <p:nvPr/>
        </p:nvSpPr>
        <p:spPr>
          <a:xfrm>
            <a:off x="8519163" y="16496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a:off x="284550" y="285425"/>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a:off x="5572099" y="45341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a:off x="8835413" y="760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8598538" y="46535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p:nvPr/>
        </p:nvSpPr>
        <p:spPr>
          <a:xfrm>
            <a:off x="2553123"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2"/>
          <p:cNvSpPr/>
          <p:nvPr/>
        </p:nvSpPr>
        <p:spPr>
          <a:xfrm>
            <a:off x="7101073" y="2357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2"/>
          <p:cNvSpPr/>
          <p:nvPr/>
        </p:nvSpPr>
        <p:spPr>
          <a:xfrm>
            <a:off x="74447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2"/>
          <p:cNvSpPr/>
          <p:nvPr/>
        </p:nvSpPr>
        <p:spPr>
          <a:xfrm>
            <a:off x="6794225" y="15006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bg>
      <p:bgPr>
        <a:gradFill>
          <a:gsLst>
            <a:gs pos="0">
              <a:schemeClr val="dk2"/>
            </a:gs>
            <a:gs pos="100000">
              <a:schemeClr val="lt2"/>
            </a:gs>
          </a:gsLst>
          <a:lin ang="10800025" scaled="0"/>
        </a:gradFill>
      </p:bgPr>
    </p:bg>
    <p:spTree>
      <p:nvGrpSpPr>
        <p:cNvPr id="669" name="Shape 669"/>
        <p:cNvGrpSpPr/>
        <p:nvPr/>
      </p:nvGrpSpPr>
      <p:grpSpPr>
        <a:xfrm>
          <a:off x="0" y="0"/>
          <a:ext cx="0" cy="0"/>
          <a:chOff x="0" y="0"/>
          <a:chExt cx="0" cy="0"/>
        </a:xfrm>
      </p:grpSpPr>
      <p:sp>
        <p:nvSpPr>
          <p:cNvPr id="670" name="Google Shape;670;p23"/>
          <p:cNvSpPr txBox="1"/>
          <p:nvPr>
            <p:ph idx="1" type="subTitle"/>
          </p:nvPr>
        </p:nvSpPr>
        <p:spPr>
          <a:xfrm>
            <a:off x="4519650" y="2827025"/>
            <a:ext cx="3850800" cy="8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1" name="Google Shape;671;p23"/>
          <p:cNvSpPr txBox="1"/>
          <p:nvPr>
            <p:ph type="title"/>
          </p:nvPr>
        </p:nvSpPr>
        <p:spPr>
          <a:xfrm>
            <a:off x="4519650" y="1451375"/>
            <a:ext cx="3850800" cy="1476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2" name="Google Shape;672;p23"/>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3"/>
          <p:cNvSpPr/>
          <p:nvPr/>
        </p:nvSpPr>
        <p:spPr>
          <a:xfrm flipH="1" rot="-5400000">
            <a:off x="3626412"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3"/>
          <p:cNvSpPr/>
          <p:nvPr/>
        </p:nvSpPr>
        <p:spPr>
          <a:xfrm flipH="1" rot="-5400000">
            <a:off x="30283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3"/>
          <p:cNvSpPr/>
          <p:nvPr/>
        </p:nvSpPr>
        <p:spPr>
          <a:xfrm flipH="1" rot="8584896">
            <a:off x="8435376" y="350289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flipH="1" rot="-1239319">
            <a:off x="2314915"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8328800" y="419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8885124" y="4490975"/>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a:off x="8801936" y="10989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3"/>
          <p:cNvSpPr/>
          <p:nvPr/>
        </p:nvSpPr>
        <p:spPr>
          <a:xfrm>
            <a:off x="616147" y="46621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3"/>
          <p:cNvSpPr/>
          <p:nvPr/>
        </p:nvSpPr>
        <p:spPr>
          <a:xfrm>
            <a:off x="253287" y="26893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3"/>
          <p:cNvSpPr/>
          <p:nvPr/>
        </p:nvSpPr>
        <p:spPr>
          <a:xfrm>
            <a:off x="8370461" y="46125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3"/>
          <p:cNvSpPr/>
          <p:nvPr/>
        </p:nvSpPr>
        <p:spPr>
          <a:xfrm flipH="1" rot="1022424">
            <a:off x="8527418" y="224248"/>
            <a:ext cx="1019018" cy="857455"/>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3"/>
          <p:cNvSpPr/>
          <p:nvPr/>
        </p:nvSpPr>
        <p:spPr>
          <a:xfrm flipH="1" rot="-4470473">
            <a:off x="8159434" y="-486033"/>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3"/>
          <p:cNvSpPr/>
          <p:nvPr/>
        </p:nvSpPr>
        <p:spPr>
          <a:xfrm>
            <a:off x="144300" y="47717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3"/>
          <p:cNvSpPr/>
          <p:nvPr/>
        </p:nvSpPr>
        <p:spPr>
          <a:xfrm>
            <a:off x="530847" y="82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8">
    <p:bg>
      <p:bgPr>
        <a:gradFill>
          <a:gsLst>
            <a:gs pos="0">
              <a:schemeClr val="dk2"/>
            </a:gs>
            <a:gs pos="100000">
              <a:schemeClr val="lt2"/>
            </a:gs>
          </a:gsLst>
          <a:lin ang="16198662" scaled="0"/>
        </a:gradFill>
      </p:bgPr>
    </p:bg>
    <p:spTree>
      <p:nvGrpSpPr>
        <p:cNvPr id="688" name="Shape 688"/>
        <p:cNvGrpSpPr/>
        <p:nvPr/>
      </p:nvGrpSpPr>
      <p:grpSpPr>
        <a:xfrm>
          <a:off x="0" y="0"/>
          <a:ext cx="0" cy="0"/>
          <a:chOff x="0" y="0"/>
          <a:chExt cx="0" cy="0"/>
        </a:xfrm>
      </p:grpSpPr>
      <p:sp>
        <p:nvSpPr>
          <p:cNvPr id="689" name="Google Shape;689;p24"/>
          <p:cNvSpPr txBox="1"/>
          <p:nvPr>
            <p:ph type="title"/>
          </p:nvPr>
        </p:nvSpPr>
        <p:spPr>
          <a:xfrm>
            <a:off x="4915300" y="1763463"/>
            <a:ext cx="3390300" cy="599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0" name="Google Shape;690;p24"/>
          <p:cNvSpPr txBox="1"/>
          <p:nvPr>
            <p:ph idx="1" type="subTitle"/>
          </p:nvPr>
        </p:nvSpPr>
        <p:spPr>
          <a:xfrm>
            <a:off x="4916850" y="2378475"/>
            <a:ext cx="3390300" cy="1001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691" name="Google Shape;691;p24"/>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4"/>
          <p:cNvSpPr/>
          <p:nvPr/>
        </p:nvSpPr>
        <p:spPr>
          <a:xfrm flipH="1" rot="-5400000">
            <a:off x="3626412"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4"/>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4"/>
          <p:cNvSpPr/>
          <p:nvPr/>
        </p:nvSpPr>
        <p:spPr>
          <a:xfrm flipH="1" rot="-5400000">
            <a:off x="30283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4"/>
          <p:cNvSpPr/>
          <p:nvPr/>
        </p:nvSpPr>
        <p:spPr>
          <a:xfrm flipH="1" rot="8584896">
            <a:off x="8435376" y="350289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4"/>
          <p:cNvSpPr/>
          <p:nvPr/>
        </p:nvSpPr>
        <p:spPr>
          <a:xfrm flipH="1" rot="-1239319">
            <a:off x="2314915"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4"/>
          <p:cNvSpPr/>
          <p:nvPr/>
        </p:nvSpPr>
        <p:spPr>
          <a:xfrm>
            <a:off x="8885124" y="4490975"/>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4"/>
          <p:cNvSpPr/>
          <p:nvPr/>
        </p:nvSpPr>
        <p:spPr>
          <a:xfrm>
            <a:off x="575662" y="3352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4"/>
          <p:cNvSpPr/>
          <p:nvPr/>
        </p:nvSpPr>
        <p:spPr>
          <a:xfrm>
            <a:off x="616147" y="46621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4"/>
          <p:cNvSpPr/>
          <p:nvPr/>
        </p:nvSpPr>
        <p:spPr>
          <a:xfrm>
            <a:off x="8370461" y="46125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4"/>
          <p:cNvSpPr/>
          <p:nvPr/>
        </p:nvSpPr>
        <p:spPr>
          <a:xfrm>
            <a:off x="144300" y="47717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4"/>
          <p:cNvSpPr/>
          <p:nvPr/>
        </p:nvSpPr>
        <p:spPr>
          <a:xfrm>
            <a:off x="4486861" y="45142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4"/>
          <p:cNvSpPr/>
          <p:nvPr/>
        </p:nvSpPr>
        <p:spPr>
          <a:xfrm>
            <a:off x="4855272" y="335263"/>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4"/>
          <p:cNvSpPr/>
          <p:nvPr/>
        </p:nvSpPr>
        <p:spPr>
          <a:xfrm>
            <a:off x="8885122" y="18953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4"/>
          <p:cNvSpPr/>
          <p:nvPr/>
        </p:nvSpPr>
        <p:spPr>
          <a:xfrm>
            <a:off x="8632511" y="6147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_1">
    <p:bg>
      <p:bgPr>
        <a:gradFill>
          <a:gsLst>
            <a:gs pos="0">
              <a:schemeClr val="dk2"/>
            </a:gs>
            <a:gs pos="100000">
              <a:schemeClr val="lt2"/>
            </a:gs>
          </a:gsLst>
          <a:lin ang="5400700" scaled="0"/>
        </a:gradFill>
      </p:bgPr>
    </p:bg>
    <p:spTree>
      <p:nvGrpSpPr>
        <p:cNvPr id="706" name="Shape 706"/>
        <p:cNvGrpSpPr/>
        <p:nvPr/>
      </p:nvGrpSpPr>
      <p:grpSpPr>
        <a:xfrm>
          <a:off x="0" y="0"/>
          <a:ext cx="0" cy="0"/>
          <a:chOff x="0" y="0"/>
          <a:chExt cx="0" cy="0"/>
        </a:xfrm>
      </p:grpSpPr>
      <p:sp>
        <p:nvSpPr>
          <p:cNvPr id="707" name="Google Shape;707;p25"/>
          <p:cNvSpPr txBox="1"/>
          <p:nvPr>
            <p:ph type="title"/>
          </p:nvPr>
        </p:nvSpPr>
        <p:spPr>
          <a:xfrm>
            <a:off x="774200" y="1762050"/>
            <a:ext cx="3390300" cy="499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solidFill>
                  <a:schemeClr val="dk1"/>
                </a:solidFill>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708" name="Google Shape;708;p25"/>
          <p:cNvSpPr txBox="1"/>
          <p:nvPr>
            <p:ph idx="1" type="subTitle"/>
          </p:nvPr>
        </p:nvSpPr>
        <p:spPr>
          <a:xfrm>
            <a:off x="822950" y="2381275"/>
            <a:ext cx="3337200" cy="10017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6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709" name="Google Shape;709;p25"/>
          <p:cNvSpPr/>
          <p:nvPr/>
        </p:nvSpPr>
        <p:spPr>
          <a:xfrm flipH="1" rot="6318939">
            <a:off x="1049705" y="197886"/>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flipH="1" rot="5400000">
            <a:off x="3630386" y="-4152383"/>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flipH="1" rot="6329527">
            <a:off x="-215769" y="-297559"/>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flipH="1" rot="5400000">
            <a:off x="7977941" y="-558161"/>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flipH="1" rot="-2215104">
            <a:off x="-357226" y="76084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flipH="1" rot="9560681">
            <a:off x="5980507" y="-164175"/>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rot="10800000">
            <a:off x="575663" y="4641614"/>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rot="10800000">
            <a:off x="8421008" y="399066"/>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rot="10800000">
            <a:off x="607202" y="3494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rot="10800000">
            <a:off x="8762132" y="9674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rot="10800000">
            <a:off x="4730627" y="3494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rot="10800000">
            <a:off x="4181883" y="472594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rot="10800000">
            <a:off x="450658" y="386054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rot="10800000">
            <a:off x="8762127" y="42680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rot="10800000">
            <a:off x="8833352" y="267133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rot="10800000">
            <a:off x="8085657" y="470625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5072298" y="396098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TWO_COLUMNS_1_1_1">
    <p:bg>
      <p:bgPr>
        <a:gradFill>
          <a:gsLst>
            <a:gs pos="0">
              <a:schemeClr val="lt2"/>
            </a:gs>
            <a:gs pos="100000">
              <a:schemeClr val="dk2"/>
            </a:gs>
          </a:gsLst>
          <a:lin ang="10801400" scaled="0"/>
        </a:gradFill>
      </p:bgPr>
    </p:bg>
    <p:spTree>
      <p:nvGrpSpPr>
        <p:cNvPr id="726" name="Shape 726"/>
        <p:cNvGrpSpPr/>
        <p:nvPr/>
      </p:nvGrpSpPr>
      <p:grpSpPr>
        <a:xfrm>
          <a:off x="0" y="0"/>
          <a:ext cx="0" cy="0"/>
          <a:chOff x="0" y="0"/>
          <a:chExt cx="0" cy="0"/>
        </a:xfrm>
      </p:grpSpPr>
      <p:sp>
        <p:nvSpPr>
          <p:cNvPr id="727" name="Google Shape;727;p26"/>
          <p:cNvSpPr txBox="1"/>
          <p:nvPr>
            <p:ph idx="1" type="subTitle"/>
          </p:nvPr>
        </p:nvSpPr>
        <p:spPr>
          <a:xfrm>
            <a:off x="721100" y="1182375"/>
            <a:ext cx="5433900" cy="259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28" name="Google Shape;728;p26"/>
          <p:cNvSpPr txBox="1"/>
          <p:nvPr>
            <p:ph type="title"/>
          </p:nvPr>
        </p:nvSpPr>
        <p:spPr>
          <a:xfrm>
            <a:off x="716800" y="457225"/>
            <a:ext cx="771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9" name="Google Shape;729;p26"/>
          <p:cNvSpPr/>
          <p:nvPr/>
        </p:nvSpPr>
        <p:spPr>
          <a:xfrm rot="10800000">
            <a:off x="8889001" y="1883475"/>
            <a:ext cx="279718" cy="1556308"/>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rot="10800000">
            <a:off x="8285405" y="442018"/>
            <a:ext cx="1315334" cy="3729790"/>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rot="10800000">
            <a:off x="8804054" y="4446818"/>
            <a:ext cx="372763" cy="304888"/>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rot="10800000">
            <a:off x="7965078" y="1430460"/>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rot="10800000">
            <a:off x="8725160" y="2983755"/>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rot="10800000">
            <a:off x="8902749" y="1242911"/>
            <a:ext cx="361927" cy="546444"/>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rot="10800000">
            <a:off x="8226268" y="184398"/>
            <a:ext cx="1373364" cy="1019769"/>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rot="10800000">
            <a:off x="8907179" y="1691524"/>
            <a:ext cx="269639" cy="710511"/>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rot="10800000">
            <a:off x="8623086" y="1896900"/>
            <a:ext cx="154629" cy="828784"/>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6"/>
          <p:cNvSpPr/>
          <p:nvPr/>
        </p:nvSpPr>
        <p:spPr>
          <a:xfrm rot="10800000">
            <a:off x="8408212" y="968073"/>
            <a:ext cx="698160" cy="156260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6"/>
          <p:cNvSpPr/>
          <p:nvPr/>
        </p:nvSpPr>
        <p:spPr>
          <a:xfrm rot="10800000">
            <a:off x="8284930" y="3201217"/>
            <a:ext cx="891882" cy="1104307"/>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rot="-9150749">
            <a:off x="8245280" y="-87053"/>
            <a:ext cx="698189" cy="1562666"/>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6"/>
          <p:cNvSpPr/>
          <p:nvPr/>
        </p:nvSpPr>
        <p:spPr>
          <a:xfrm rot="7554719">
            <a:off x="7928494" y="2668518"/>
            <a:ext cx="1163688" cy="2604532"/>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6"/>
          <p:cNvSpPr/>
          <p:nvPr/>
        </p:nvSpPr>
        <p:spPr>
          <a:xfrm rot="-6722857">
            <a:off x="7762929" y="-63871"/>
            <a:ext cx="663231" cy="930108"/>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6"/>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6"/>
          <p:cNvSpPr/>
          <p:nvPr/>
        </p:nvSpPr>
        <p:spPr>
          <a:xfrm>
            <a:off x="8534623" y="46695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6"/>
          <p:cNvSpPr/>
          <p:nvPr/>
        </p:nvSpPr>
        <p:spPr>
          <a:xfrm>
            <a:off x="8280025" y="72340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8727284" y="4550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6"/>
          <p:cNvSpPr/>
          <p:nvPr/>
        </p:nvSpPr>
        <p:spPr>
          <a:xfrm>
            <a:off x="575662" y="44082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6"/>
          <p:cNvSpPr/>
          <p:nvPr/>
        </p:nvSpPr>
        <p:spPr>
          <a:xfrm>
            <a:off x="3632223" y="47902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6"/>
          <p:cNvSpPr/>
          <p:nvPr/>
        </p:nvSpPr>
        <p:spPr>
          <a:xfrm>
            <a:off x="141384" y="38840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6"/>
          <p:cNvSpPr/>
          <p:nvPr/>
        </p:nvSpPr>
        <p:spPr>
          <a:xfrm>
            <a:off x="1605862" y="1358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6"/>
          <p:cNvSpPr/>
          <p:nvPr/>
        </p:nvSpPr>
        <p:spPr>
          <a:xfrm>
            <a:off x="456114" y="292699"/>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6"/>
          <p:cNvSpPr/>
          <p:nvPr/>
        </p:nvSpPr>
        <p:spPr>
          <a:xfrm rot="10800000">
            <a:off x="6789426" y="1337935"/>
            <a:ext cx="2218578" cy="4464489"/>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6"/>
          <p:cNvSpPr/>
          <p:nvPr/>
        </p:nvSpPr>
        <p:spPr>
          <a:xfrm rot="9955178">
            <a:off x="7293915" y="1111551"/>
            <a:ext cx="698196" cy="1562682"/>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6"/>
          <p:cNvSpPr/>
          <p:nvPr/>
        </p:nvSpPr>
        <p:spPr>
          <a:xfrm rot="-8985401">
            <a:off x="7560787" y="-443476"/>
            <a:ext cx="480053" cy="1264989"/>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gradFill>
          <a:gsLst>
            <a:gs pos="0">
              <a:schemeClr val="dk2"/>
            </a:gs>
            <a:gs pos="100000">
              <a:schemeClr val="lt2"/>
            </a:gs>
          </a:gsLst>
          <a:lin ang="16200038" scaled="0"/>
        </a:gradFill>
      </p:bgPr>
    </p:bg>
    <p:spTree>
      <p:nvGrpSpPr>
        <p:cNvPr id="755" name="Shape 755"/>
        <p:cNvGrpSpPr/>
        <p:nvPr/>
      </p:nvGrpSpPr>
      <p:grpSpPr>
        <a:xfrm>
          <a:off x="0" y="0"/>
          <a:ext cx="0" cy="0"/>
          <a:chOff x="0" y="0"/>
          <a:chExt cx="0" cy="0"/>
        </a:xfrm>
      </p:grpSpPr>
      <p:sp>
        <p:nvSpPr>
          <p:cNvPr id="756" name="Google Shape;756;p27"/>
          <p:cNvSpPr txBox="1"/>
          <p:nvPr>
            <p:ph idx="1" type="subTitle"/>
          </p:nvPr>
        </p:nvSpPr>
        <p:spPr>
          <a:xfrm>
            <a:off x="1006300" y="3527850"/>
            <a:ext cx="3269700" cy="54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7" name="Google Shape;757;p27"/>
          <p:cNvSpPr txBox="1"/>
          <p:nvPr>
            <p:ph idx="2" type="subTitle"/>
          </p:nvPr>
        </p:nvSpPr>
        <p:spPr>
          <a:xfrm>
            <a:off x="1431850" y="3901950"/>
            <a:ext cx="2418600" cy="54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8" name="Google Shape;758;p27"/>
          <p:cNvSpPr txBox="1"/>
          <p:nvPr>
            <p:ph type="title"/>
          </p:nvPr>
        </p:nvSpPr>
        <p:spPr>
          <a:xfrm>
            <a:off x="716800" y="457175"/>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9" name="Google Shape;759;p27"/>
          <p:cNvSpPr txBox="1"/>
          <p:nvPr>
            <p:ph idx="3" type="subTitle"/>
          </p:nvPr>
        </p:nvSpPr>
        <p:spPr>
          <a:xfrm>
            <a:off x="4867925" y="3527850"/>
            <a:ext cx="3269700" cy="54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0" name="Google Shape;760;p27"/>
          <p:cNvSpPr txBox="1"/>
          <p:nvPr>
            <p:ph idx="4" type="subTitle"/>
          </p:nvPr>
        </p:nvSpPr>
        <p:spPr>
          <a:xfrm>
            <a:off x="5293475" y="3901950"/>
            <a:ext cx="2418600" cy="54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1" name="Google Shape;761;p27"/>
          <p:cNvSpPr/>
          <p:nvPr/>
        </p:nvSpPr>
        <p:spPr>
          <a:xfrm rot="10800000">
            <a:off x="-37435" y="2738"/>
            <a:ext cx="743532"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7"/>
          <p:cNvSpPr/>
          <p:nvPr/>
        </p:nvSpPr>
        <p:spPr>
          <a:xfrm rot="9870421">
            <a:off x="89918" y="-98755"/>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7"/>
          <p:cNvSpPr/>
          <p:nvPr/>
        </p:nvSpPr>
        <p:spPr>
          <a:xfrm rot="10800000">
            <a:off x="-49750" y="4167587"/>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7"/>
          <p:cNvSpPr/>
          <p:nvPr/>
        </p:nvSpPr>
        <p:spPr>
          <a:xfrm flipH="1">
            <a:off x="78863"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7"/>
          <p:cNvSpPr/>
          <p:nvPr/>
        </p:nvSpPr>
        <p:spPr>
          <a:xfrm flipH="1">
            <a:off x="238963" y="169132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7"/>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7"/>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7"/>
          <p:cNvSpPr/>
          <p:nvPr/>
        </p:nvSpPr>
        <p:spPr>
          <a:xfrm flipH="1">
            <a:off x="791796" y="147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7"/>
          <p:cNvSpPr/>
          <p:nvPr/>
        </p:nvSpPr>
        <p:spPr>
          <a:xfrm>
            <a:off x="7900006" y="-280963"/>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7"/>
          <p:cNvSpPr/>
          <p:nvPr/>
        </p:nvSpPr>
        <p:spPr>
          <a:xfrm>
            <a:off x="8404450" y="-11350"/>
            <a:ext cx="733891"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7"/>
          <p:cNvSpPr/>
          <p:nvPr/>
        </p:nvSpPr>
        <p:spPr>
          <a:xfrm rot="-929579">
            <a:off x="8429819" y="45827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7"/>
          <p:cNvSpPr/>
          <p:nvPr/>
        </p:nvSpPr>
        <p:spPr>
          <a:xfrm>
            <a:off x="8698731" y="-703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7"/>
          <p:cNvSpPr/>
          <p:nvPr/>
        </p:nvSpPr>
        <p:spPr>
          <a:xfrm flipH="1" rot="10800000">
            <a:off x="8869327" y="1012084"/>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7"/>
          <p:cNvSpPr/>
          <p:nvPr/>
        </p:nvSpPr>
        <p:spPr>
          <a:xfrm flipH="1" rot="10800000">
            <a:off x="8729539" y="366592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7"/>
          <p:cNvSpPr/>
          <p:nvPr/>
        </p:nvSpPr>
        <p:spPr>
          <a:xfrm flipH="1" rot="10800000">
            <a:off x="8915664" y="4362734"/>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7"/>
          <p:cNvSpPr/>
          <p:nvPr/>
        </p:nvSpPr>
        <p:spPr>
          <a:xfrm flipH="1" rot="10800000">
            <a:off x="8527989" y="196659"/>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7"/>
          <p:cNvSpPr/>
          <p:nvPr/>
        </p:nvSpPr>
        <p:spPr>
          <a:xfrm flipH="1">
            <a:off x="4689649" y="1966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7"/>
          <p:cNvSpPr/>
          <p:nvPr/>
        </p:nvSpPr>
        <p:spPr>
          <a:xfrm flipH="1" rot="10800000">
            <a:off x="4132139" y="4931884"/>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bg>
      <p:bgPr>
        <a:gradFill>
          <a:gsLst>
            <a:gs pos="0">
              <a:schemeClr val="dk2"/>
            </a:gs>
            <a:gs pos="100000">
              <a:schemeClr val="lt2"/>
            </a:gs>
          </a:gsLst>
          <a:lin ang="10801400" scaled="0"/>
        </a:gradFill>
      </p:bgPr>
    </p:bg>
    <p:spTree>
      <p:nvGrpSpPr>
        <p:cNvPr id="779" name="Shape 779"/>
        <p:cNvGrpSpPr/>
        <p:nvPr/>
      </p:nvGrpSpPr>
      <p:grpSpPr>
        <a:xfrm>
          <a:off x="0" y="0"/>
          <a:ext cx="0" cy="0"/>
          <a:chOff x="0" y="0"/>
          <a:chExt cx="0" cy="0"/>
        </a:xfrm>
      </p:grpSpPr>
      <p:sp>
        <p:nvSpPr>
          <p:cNvPr id="780" name="Google Shape;780;p28"/>
          <p:cNvSpPr txBox="1"/>
          <p:nvPr>
            <p:ph idx="1" type="subTitle"/>
          </p:nvPr>
        </p:nvSpPr>
        <p:spPr>
          <a:xfrm>
            <a:off x="721100" y="1386000"/>
            <a:ext cx="3850800" cy="33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1" name="Google Shape;781;p28"/>
          <p:cNvSpPr txBox="1"/>
          <p:nvPr>
            <p:ph type="title"/>
          </p:nvPr>
        </p:nvSpPr>
        <p:spPr>
          <a:xfrm>
            <a:off x="716800" y="46025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2" name="Google Shape;782;p28"/>
          <p:cNvSpPr txBox="1"/>
          <p:nvPr>
            <p:ph idx="2" type="subTitle"/>
          </p:nvPr>
        </p:nvSpPr>
        <p:spPr>
          <a:xfrm>
            <a:off x="4572000" y="1386125"/>
            <a:ext cx="3850800" cy="33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3" name="Google Shape;783;p28"/>
          <p:cNvSpPr txBox="1"/>
          <p:nvPr>
            <p:ph idx="3" type="subTitle"/>
          </p:nvPr>
        </p:nvSpPr>
        <p:spPr>
          <a:xfrm>
            <a:off x="721100" y="1017725"/>
            <a:ext cx="7706100" cy="44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84" name="Google Shape;784;p28"/>
          <p:cNvSpPr/>
          <p:nvPr/>
        </p:nvSpPr>
        <p:spPr>
          <a:xfrm>
            <a:off x="8588675" y="1562175"/>
            <a:ext cx="747653" cy="2076276"/>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a:off x="7648215" y="4273086"/>
            <a:ext cx="1423780" cy="119811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8"/>
          <p:cNvSpPr/>
          <p:nvPr/>
        </p:nvSpPr>
        <p:spPr>
          <a:xfrm>
            <a:off x="8065850" y="-184854"/>
            <a:ext cx="1108595" cy="2545312"/>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8"/>
          <p:cNvSpPr/>
          <p:nvPr/>
        </p:nvSpPr>
        <p:spPr>
          <a:xfrm>
            <a:off x="32298"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p:nvPr/>
        </p:nvSpPr>
        <p:spPr>
          <a:xfrm>
            <a:off x="-63806"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8"/>
          <p:cNvSpPr/>
          <p:nvPr/>
        </p:nvSpPr>
        <p:spPr>
          <a:xfrm>
            <a:off x="-25300"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8"/>
          <p:cNvSpPr/>
          <p:nvPr/>
        </p:nvSpPr>
        <p:spPr>
          <a:xfrm>
            <a:off x="-18106"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8"/>
          <p:cNvSpPr/>
          <p:nvPr/>
        </p:nvSpPr>
        <p:spPr>
          <a:xfrm flipH="1">
            <a:off x="8300354" y="4402342"/>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8"/>
          <p:cNvSpPr/>
          <p:nvPr/>
        </p:nvSpPr>
        <p:spPr>
          <a:xfrm flipH="1">
            <a:off x="317450" y="14162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8"/>
          <p:cNvSpPr/>
          <p:nvPr/>
        </p:nvSpPr>
        <p:spPr>
          <a:xfrm flipH="1">
            <a:off x="3886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8"/>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8"/>
          <p:cNvSpPr/>
          <p:nvPr/>
        </p:nvSpPr>
        <p:spPr>
          <a:xfrm flipH="1">
            <a:off x="6846046" y="47413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8"/>
          <p:cNvSpPr/>
          <p:nvPr/>
        </p:nvSpPr>
        <p:spPr>
          <a:xfrm flipH="1">
            <a:off x="8819749" y="41369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8"/>
          <p:cNvSpPr/>
          <p:nvPr/>
        </p:nvSpPr>
        <p:spPr>
          <a:xfrm flipH="1">
            <a:off x="8700221" y="83478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8"/>
          <p:cNvSpPr/>
          <p:nvPr/>
        </p:nvSpPr>
        <p:spPr>
          <a:xfrm flipH="1">
            <a:off x="7948274" y="5840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gradFill>
          <a:gsLst>
            <a:gs pos="0">
              <a:schemeClr val="dk2"/>
            </a:gs>
            <a:gs pos="100000">
              <a:schemeClr val="lt2"/>
            </a:gs>
          </a:gsLst>
          <a:lin ang="18900044" scaled="0"/>
        </a:gradFill>
      </p:bgPr>
    </p:bg>
    <p:spTree>
      <p:nvGrpSpPr>
        <p:cNvPr id="799" name="Shape 799"/>
        <p:cNvGrpSpPr/>
        <p:nvPr/>
      </p:nvGrpSpPr>
      <p:grpSpPr>
        <a:xfrm>
          <a:off x="0" y="0"/>
          <a:ext cx="0" cy="0"/>
          <a:chOff x="0" y="0"/>
          <a:chExt cx="0" cy="0"/>
        </a:xfrm>
      </p:grpSpPr>
      <p:sp>
        <p:nvSpPr>
          <p:cNvPr id="800" name="Google Shape;800;p29"/>
          <p:cNvSpPr txBox="1"/>
          <p:nvPr>
            <p:ph type="title"/>
          </p:nvPr>
        </p:nvSpPr>
        <p:spPr>
          <a:xfrm>
            <a:off x="716800" y="45570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1" name="Google Shape;801;p29"/>
          <p:cNvSpPr txBox="1"/>
          <p:nvPr>
            <p:ph idx="1" type="subTitle"/>
          </p:nvPr>
        </p:nvSpPr>
        <p:spPr>
          <a:xfrm>
            <a:off x="564575" y="2639050"/>
            <a:ext cx="2658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2" name="Google Shape;802;p29"/>
          <p:cNvSpPr txBox="1"/>
          <p:nvPr>
            <p:ph idx="2" type="subTitle"/>
          </p:nvPr>
        </p:nvSpPr>
        <p:spPr>
          <a:xfrm>
            <a:off x="805475" y="3014800"/>
            <a:ext cx="21768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3" name="Google Shape;803;p29"/>
          <p:cNvSpPr txBox="1"/>
          <p:nvPr>
            <p:ph idx="3" type="subTitle"/>
          </p:nvPr>
        </p:nvSpPr>
        <p:spPr>
          <a:xfrm>
            <a:off x="3242661" y="2639050"/>
            <a:ext cx="2658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4" name="Google Shape;804;p29"/>
          <p:cNvSpPr txBox="1"/>
          <p:nvPr>
            <p:ph idx="4" type="subTitle"/>
          </p:nvPr>
        </p:nvSpPr>
        <p:spPr>
          <a:xfrm>
            <a:off x="3483562" y="3014800"/>
            <a:ext cx="21768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5" name="Google Shape;805;p29"/>
          <p:cNvSpPr txBox="1"/>
          <p:nvPr>
            <p:ph idx="5" type="subTitle"/>
          </p:nvPr>
        </p:nvSpPr>
        <p:spPr>
          <a:xfrm>
            <a:off x="5920721" y="2639050"/>
            <a:ext cx="2658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6" name="Google Shape;806;p29"/>
          <p:cNvSpPr txBox="1"/>
          <p:nvPr>
            <p:ph idx="6" type="subTitle"/>
          </p:nvPr>
        </p:nvSpPr>
        <p:spPr>
          <a:xfrm>
            <a:off x="6161634" y="3014800"/>
            <a:ext cx="21768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7" name="Google Shape;807;p29"/>
          <p:cNvSpPr/>
          <p:nvPr/>
        </p:nvSpPr>
        <p:spPr>
          <a:xfrm flipH="1" rot="10800000">
            <a:off x="8381513"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9"/>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9"/>
          <p:cNvSpPr/>
          <p:nvPr/>
        </p:nvSpPr>
        <p:spPr>
          <a:xfrm rot="9829011">
            <a:off x="7737065" y="4612328"/>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9"/>
          <p:cNvSpPr/>
          <p:nvPr/>
        </p:nvSpPr>
        <p:spPr>
          <a:xfrm flipH="1" rot="-9899975">
            <a:off x="8519425" y="-125508"/>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5" name="Google Shape;815;p29"/>
          <p:cNvGrpSpPr/>
          <p:nvPr/>
        </p:nvGrpSpPr>
        <p:grpSpPr>
          <a:xfrm>
            <a:off x="-1134868" y="-1133248"/>
            <a:ext cx="2274300" cy="2274300"/>
            <a:chOff x="-1087568" y="-1126448"/>
            <a:chExt cx="2274300" cy="2274300"/>
          </a:xfrm>
        </p:grpSpPr>
        <p:sp>
          <p:nvSpPr>
            <p:cNvPr id="816" name="Google Shape;816;p29"/>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9"/>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0" name="Google Shape;820;p29"/>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9"/>
          <p:cNvSpPr/>
          <p:nvPr/>
        </p:nvSpPr>
        <p:spPr>
          <a:xfrm flipH="1" rot="1705102">
            <a:off x="8518361" y="2682192"/>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29"/>
          <p:cNvGrpSpPr/>
          <p:nvPr/>
        </p:nvGrpSpPr>
        <p:grpSpPr>
          <a:xfrm>
            <a:off x="8020382" y="-1133248"/>
            <a:ext cx="2274300" cy="2274300"/>
            <a:chOff x="-1087568" y="-1126448"/>
            <a:chExt cx="2274300" cy="2274300"/>
          </a:xfrm>
        </p:grpSpPr>
        <p:sp>
          <p:nvSpPr>
            <p:cNvPr id="824" name="Google Shape;824;p29"/>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9"/>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9"/>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9"/>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8" name="Google Shape;828;p29"/>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9"/>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9"/>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9"/>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9"/>
          <p:cNvSpPr/>
          <p:nvPr/>
        </p:nvSpPr>
        <p:spPr>
          <a:xfrm>
            <a:off x="8854011" y="1042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9"/>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9"/>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6_1">
    <p:bg>
      <p:bgPr>
        <a:gradFill>
          <a:gsLst>
            <a:gs pos="0">
              <a:schemeClr val="dk2"/>
            </a:gs>
            <a:gs pos="100000">
              <a:schemeClr val="lt2"/>
            </a:gs>
          </a:gsLst>
          <a:lin ang="5400700" scaled="0"/>
        </a:gradFill>
      </p:bgPr>
    </p:bg>
    <p:spTree>
      <p:nvGrpSpPr>
        <p:cNvPr id="835" name="Shape 835"/>
        <p:cNvGrpSpPr/>
        <p:nvPr/>
      </p:nvGrpSpPr>
      <p:grpSpPr>
        <a:xfrm>
          <a:off x="0" y="0"/>
          <a:ext cx="0" cy="0"/>
          <a:chOff x="0" y="0"/>
          <a:chExt cx="0" cy="0"/>
        </a:xfrm>
      </p:grpSpPr>
      <p:sp>
        <p:nvSpPr>
          <p:cNvPr id="836" name="Google Shape;836;p30"/>
          <p:cNvSpPr txBox="1"/>
          <p:nvPr>
            <p:ph type="title"/>
          </p:nvPr>
        </p:nvSpPr>
        <p:spPr>
          <a:xfrm>
            <a:off x="716800" y="46940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7" name="Google Shape;837;p30"/>
          <p:cNvSpPr txBox="1"/>
          <p:nvPr>
            <p:ph idx="1" type="subTitle"/>
          </p:nvPr>
        </p:nvSpPr>
        <p:spPr>
          <a:xfrm>
            <a:off x="844150" y="1428950"/>
            <a:ext cx="2610600" cy="45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8" name="Google Shape;838;p30"/>
          <p:cNvSpPr txBox="1"/>
          <p:nvPr>
            <p:ph idx="2" type="subTitle"/>
          </p:nvPr>
        </p:nvSpPr>
        <p:spPr>
          <a:xfrm>
            <a:off x="1378325" y="1808950"/>
            <a:ext cx="2073000" cy="5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9" name="Google Shape;839;p30"/>
          <p:cNvSpPr txBox="1"/>
          <p:nvPr>
            <p:ph idx="3" type="subTitle"/>
          </p:nvPr>
        </p:nvSpPr>
        <p:spPr>
          <a:xfrm>
            <a:off x="5708875" y="1428950"/>
            <a:ext cx="2610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0" name="Google Shape;840;p30"/>
          <p:cNvSpPr txBox="1"/>
          <p:nvPr>
            <p:ph idx="4" type="subTitle"/>
          </p:nvPr>
        </p:nvSpPr>
        <p:spPr>
          <a:xfrm>
            <a:off x="5692575" y="1808950"/>
            <a:ext cx="2073000" cy="57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1" name="Google Shape;841;p30"/>
          <p:cNvSpPr txBox="1"/>
          <p:nvPr>
            <p:ph idx="5" type="subTitle"/>
          </p:nvPr>
        </p:nvSpPr>
        <p:spPr>
          <a:xfrm>
            <a:off x="844175" y="3109550"/>
            <a:ext cx="2610600" cy="45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2" name="Google Shape;842;p30"/>
          <p:cNvSpPr txBox="1"/>
          <p:nvPr>
            <p:ph idx="6" type="subTitle"/>
          </p:nvPr>
        </p:nvSpPr>
        <p:spPr>
          <a:xfrm>
            <a:off x="1378325" y="3489546"/>
            <a:ext cx="2073000" cy="5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3" name="Google Shape;843;p30"/>
          <p:cNvSpPr txBox="1"/>
          <p:nvPr>
            <p:ph idx="7" type="subTitle"/>
          </p:nvPr>
        </p:nvSpPr>
        <p:spPr>
          <a:xfrm>
            <a:off x="5708875" y="3109550"/>
            <a:ext cx="2610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4" name="Google Shape;844;p30"/>
          <p:cNvSpPr txBox="1"/>
          <p:nvPr>
            <p:ph idx="8" type="subTitle"/>
          </p:nvPr>
        </p:nvSpPr>
        <p:spPr>
          <a:xfrm>
            <a:off x="5692575" y="3489546"/>
            <a:ext cx="2073000" cy="57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5" name="Google Shape;845;p30"/>
          <p:cNvSpPr/>
          <p:nvPr/>
        </p:nvSpPr>
        <p:spPr>
          <a:xfrm flipH="1" rot="6329527">
            <a:off x="-125891"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flipH="1" rot="9560678">
            <a:off x="8330034" y="-175035"/>
            <a:ext cx="1111233" cy="935086"/>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flipH="1" rot="-5400000">
            <a:off x="3868356" y="9718"/>
            <a:ext cx="1356514"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flipH="1" rot="8584896">
            <a:off x="-359812" y="4165109"/>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83587" y="106855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a:off x="8462212"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a:off x="261775" y="40884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8592136" y="1394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178937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p:nvPr/>
        </p:nvSpPr>
        <p:spPr>
          <a:xfrm>
            <a:off x="624462" y="42331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0"/>
          <p:cNvSpPr/>
          <p:nvPr/>
        </p:nvSpPr>
        <p:spPr>
          <a:xfrm>
            <a:off x="122554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0"/>
          <p:cNvSpPr/>
          <p:nvPr/>
        </p:nvSpPr>
        <p:spPr>
          <a:xfrm>
            <a:off x="167987"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0"/>
          <p:cNvSpPr/>
          <p:nvPr/>
        </p:nvSpPr>
        <p:spPr>
          <a:xfrm>
            <a:off x="8081311" y="47602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0"/>
          <p:cNvSpPr/>
          <p:nvPr/>
        </p:nvSpPr>
        <p:spPr>
          <a:xfrm>
            <a:off x="8961847" y="4360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dk2"/>
            </a:gs>
            <a:gs pos="100000">
              <a:schemeClr val="lt2"/>
            </a:gs>
          </a:gsLst>
          <a:lin ang="16200038" scaled="0"/>
        </a:gradFill>
      </p:bgPr>
    </p:bg>
    <p:spTree>
      <p:nvGrpSpPr>
        <p:cNvPr id="61" name="Shape 61"/>
        <p:cNvGrpSpPr/>
        <p:nvPr/>
      </p:nvGrpSpPr>
      <p:grpSpPr>
        <a:xfrm>
          <a:off x="0" y="0"/>
          <a:ext cx="0" cy="0"/>
          <a:chOff x="0" y="0"/>
          <a:chExt cx="0" cy="0"/>
        </a:xfrm>
      </p:grpSpPr>
      <p:sp>
        <p:nvSpPr>
          <p:cNvPr id="62" name="Google Shape;62;p4"/>
          <p:cNvSpPr txBox="1"/>
          <p:nvPr>
            <p:ph idx="1" type="body"/>
          </p:nvPr>
        </p:nvSpPr>
        <p:spPr>
          <a:xfrm>
            <a:off x="716800" y="1028375"/>
            <a:ext cx="7710300" cy="36516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AutoNum type="arabicPeriod"/>
              <a:defRPr sz="1200"/>
            </a:lvl1pPr>
            <a:lvl2pPr indent="-317500" lvl="1" marL="914400" rtl="0">
              <a:spcBef>
                <a:spcPts val="0"/>
              </a:spcBef>
              <a:spcAft>
                <a:spcPts val="0"/>
              </a:spcAft>
              <a:buClr>
                <a:srgbClr val="FFB000"/>
              </a:buClr>
              <a:buSzPts val="1400"/>
              <a:buFont typeface="Arial"/>
              <a:buAutoNum type="alphaLcPeriod"/>
              <a:defRPr/>
            </a:lvl2pPr>
            <a:lvl3pPr indent="-317500" lvl="2" marL="1371600" rtl="0">
              <a:spcBef>
                <a:spcPts val="0"/>
              </a:spcBef>
              <a:spcAft>
                <a:spcPts val="0"/>
              </a:spcAft>
              <a:buClr>
                <a:srgbClr val="FFB000"/>
              </a:buClr>
              <a:buSzPts val="1400"/>
              <a:buFont typeface="Arial"/>
              <a:buAutoNum type="romanLcPeriod"/>
              <a:defRPr/>
            </a:lvl3pPr>
            <a:lvl4pPr indent="-317500" lvl="3" marL="1828800" rtl="0">
              <a:spcBef>
                <a:spcPts val="0"/>
              </a:spcBef>
              <a:spcAft>
                <a:spcPts val="0"/>
              </a:spcAft>
              <a:buClr>
                <a:srgbClr val="FFB000"/>
              </a:buClr>
              <a:buSzPts val="1400"/>
              <a:buFont typeface="Arial"/>
              <a:buAutoNum type="arabicPeriod"/>
              <a:defRPr/>
            </a:lvl4pPr>
            <a:lvl5pPr indent="-317500" lvl="4" marL="2286000" rtl="0">
              <a:spcBef>
                <a:spcPts val="0"/>
              </a:spcBef>
              <a:spcAft>
                <a:spcPts val="0"/>
              </a:spcAft>
              <a:buClr>
                <a:srgbClr val="FFB000"/>
              </a:buClr>
              <a:buSzPts val="1400"/>
              <a:buFont typeface="Arial"/>
              <a:buAutoNum type="alphaLcPeriod"/>
              <a:defRPr/>
            </a:lvl5pPr>
            <a:lvl6pPr indent="-317500" lvl="5" marL="2743200" rtl="0">
              <a:spcBef>
                <a:spcPts val="0"/>
              </a:spcBef>
              <a:spcAft>
                <a:spcPts val="0"/>
              </a:spcAft>
              <a:buClr>
                <a:srgbClr val="FFB000"/>
              </a:buClr>
              <a:buSzPts val="1400"/>
              <a:buFont typeface="Arial"/>
              <a:buAutoNum type="romanLcPeriod"/>
              <a:defRPr/>
            </a:lvl6pPr>
            <a:lvl7pPr indent="-317500" lvl="6" marL="3200400" rtl="0">
              <a:spcBef>
                <a:spcPts val="0"/>
              </a:spcBef>
              <a:spcAft>
                <a:spcPts val="0"/>
              </a:spcAft>
              <a:buClr>
                <a:srgbClr val="FFB000"/>
              </a:buClr>
              <a:buSzPts val="1400"/>
              <a:buFont typeface="Arial"/>
              <a:buAutoNum type="arabicPeriod"/>
              <a:defRPr/>
            </a:lvl7pPr>
            <a:lvl8pPr indent="-317500" lvl="7" marL="3657600" rtl="0">
              <a:spcBef>
                <a:spcPts val="0"/>
              </a:spcBef>
              <a:spcAft>
                <a:spcPts val="0"/>
              </a:spcAft>
              <a:buClr>
                <a:srgbClr val="FFB000"/>
              </a:buClr>
              <a:buSzPts val="1400"/>
              <a:buFont typeface="Arial"/>
              <a:buAutoNum type="alphaLcPeriod"/>
              <a:defRPr/>
            </a:lvl8pPr>
            <a:lvl9pPr indent="-317500" lvl="8" marL="4114800" rtl="0">
              <a:spcBef>
                <a:spcPts val="0"/>
              </a:spcBef>
              <a:spcAft>
                <a:spcPts val="0"/>
              </a:spcAft>
              <a:buClr>
                <a:srgbClr val="FFB000"/>
              </a:buClr>
              <a:buSzPts val="1400"/>
              <a:buFont typeface="Arial"/>
              <a:buAutoNum type="romanLcPeriod"/>
              <a:defRPr/>
            </a:lvl9pPr>
          </a:lstStyle>
          <a:p/>
        </p:txBody>
      </p:sp>
      <p:sp>
        <p:nvSpPr>
          <p:cNvPr id="63" name="Google Shape;63;p4"/>
          <p:cNvSpPr txBox="1"/>
          <p:nvPr>
            <p:ph type="title"/>
          </p:nvPr>
        </p:nvSpPr>
        <p:spPr>
          <a:xfrm>
            <a:off x="716800" y="455675"/>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4"/>
          <p:cNvSpPr/>
          <p:nvPr/>
        </p:nvSpPr>
        <p:spPr>
          <a:xfrm>
            <a:off x="8443992"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7583971"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rot="-929517">
            <a:off x="8446483"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8336604"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26223"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69881"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31375"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24181"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4"/>
          <p:cNvGrpSpPr/>
          <p:nvPr/>
        </p:nvGrpSpPr>
        <p:grpSpPr>
          <a:xfrm>
            <a:off x="-1087568" y="-1126448"/>
            <a:ext cx="2274300" cy="2274300"/>
            <a:chOff x="-1087568" y="-1126448"/>
            <a:chExt cx="2274300" cy="2274300"/>
          </a:xfrm>
        </p:grpSpPr>
        <p:sp>
          <p:nvSpPr>
            <p:cNvPr id="73" name="Google Shape;73;p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4"/>
          <p:cNvGrpSpPr/>
          <p:nvPr/>
        </p:nvGrpSpPr>
        <p:grpSpPr>
          <a:xfrm>
            <a:off x="8000382" y="4004977"/>
            <a:ext cx="2274300" cy="2274300"/>
            <a:chOff x="-1087568" y="-1126448"/>
            <a:chExt cx="2274300" cy="2274300"/>
          </a:xfrm>
        </p:grpSpPr>
        <p:sp>
          <p:nvSpPr>
            <p:cNvPr id="78" name="Google Shape;78;p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4"/>
          <p:cNvSpPr/>
          <p:nvPr/>
        </p:nvSpPr>
        <p:spPr>
          <a:xfrm>
            <a:off x="855300"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8874400"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327950" y="440282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442100"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8699738"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125200"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8424174"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8608325"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8920738"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78863"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2553123"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73570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
  <p:cSld name="CUSTOM_12_1">
    <p:bg>
      <p:bgPr>
        <a:gradFill>
          <a:gsLst>
            <a:gs pos="0">
              <a:schemeClr val="dk2"/>
            </a:gs>
            <a:gs pos="100000">
              <a:schemeClr val="lt2"/>
            </a:gs>
          </a:gsLst>
          <a:lin ang="10801400" scaled="0"/>
        </a:gradFill>
      </p:bgPr>
    </p:bg>
    <p:spTree>
      <p:nvGrpSpPr>
        <p:cNvPr id="862" name="Shape 862"/>
        <p:cNvGrpSpPr/>
        <p:nvPr/>
      </p:nvGrpSpPr>
      <p:grpSpPr>
        <a:xfrm>
          <a:off x="0" y="0"/>
          <a:ext cx="0" cy="0"/>
          <a:chOff x="0" y="0"/>
          <a:chExt cx="0" cy="0"/>
        </a:xfrm>
      </p:grpSpPr>
      <p:sp>
        <p:nvSpPr>
          <p:cNvPr id="863" name="Google Shape;863;p31"/>
          <p:cNvSpPr txBox="1"/>
          <p:nvPr>
            <p:ph idx="1" type="subTitle"/>
          </p:nvPr>
        </p:nvSpPr>
        <p:spPr>
          <a:xfrm>
            <a:off x="914750" y="137940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4" name="Google Shape;864;p31"/>
          <p:cNvSpPr txBox="1"/>
          <p:nvPr>
            <p:ph idx="2" type="subTitle"/>
          </p:nvPr>
        </p:nvSpPr>
        <p:spPr>
          <a:xfrm>
            <a:off x="985700" y="2087725"/>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5" name="Google Shape;865;p31"/>
          <p:cNvSpPr txBox="1"/>
          <p:nvPr>
            <p:ph idx="3" type="subTitle"/>
          </p:nvPr>
        </p:nvSpPr>
        <p:spPr>
          <a:xfrm>
            <a:off x="2189632" y="322495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6" name="Google Shape;866;p31"/>
          <p:cNvSpPr txBox="1"/>
          <p:nvPr>
            <p:ph idx="4" type="subTitle"/>
          </p:nvPr>
        </p:nvSpPr>
        <p:spPr>
          <a:xfrm>
            <a:off x="2260575" y="3953371"/>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7" name="Google Shape;867;p31"/>
          <p:cNvSpPr txBox="1"/>
          <p:nvPr>
            <p:ph idx="5" type="subTitle"/>
          </p:nvPr>
        </p:nvSpPr>
        <p:spPr>
          <a:xfrm>
            <a:off x="3464513" y="137940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8" name="Google Shape;868;p31"/>
          <p:cNvSpPr txBox="1"/>
          <p:nvPr>
            <p:ph idx="6" type="subTitle"/>
          </p:nvPr>
        </p:nvSpPr>
        <p:spPr>
          <a:xfrm>
            <a:off x="3535450" y="2087725"/>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9" name="Google Shape;869;p31"/>
          <p:cNvSpPr txBox="1"/>
          <p:nvPr>
            <p:ph idx="7" type="subTitle"/>
          </p:nvPr>
        </p:nvSpPr>
        <p:spPr>
          <a:xfrm>
            <a:off x="6014277" y="137940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0" name="Google Shape;870;p31"/>
          <p:cNvSpPr txBox="1"/>
          <p:nvPr>
            <p:ph idx="8" type="subTitle"/>
          </p:nvPr>
        </p:nvSpPr>
        <p:spPr>
          <a:xfrm>
            <a:off x="6085200" y="2087725"/>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1" name="Google Shape;871;p31"/>
          <p:cNvSpPr txBox="1"/>
          <p:nvPr>
            <p:ph idx="9" type="subTitle"/>
          </p:nvPr>
        </p:nvSpPr>
        <p:spPr>
          <a:xfrm>
            <a:off x="4739395" y="322495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2" name="Google Shape;872;p31"/>
          <p:cNvSpPr txBox="1"/>
          <p:nvPr>
            <p:ph idx="13" type="subTitle"/>
          </p:nvPr>
        </p:nvSpPr>
        <p:spPr>
          <a:xfrm>
            <a:off x="4810350" y="3953371"/>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3" name="Google Shape;873;p31"/>
          <p:cNvSpPr txBox="1"/>
          <p:nvPr>
            <p:ph type="title"/>
          </p:nvPr>
        </p:nvSpPr>
        <p:spPr>
          <a:xfrm>
            <a:off x="716800" y="453087"/>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74" name="Google Shape;874;p31"/>
          <p:cNvSpPr/>
          <p:nvPr/>
        </p:nvSpPr>
        <p:spPr>
          <a:xfrm flipH="1" rot="10800000">
            <a:off x="8381513"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rot="9829011">
            <a:off x="7737065" y="4612328"/>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flipH="1" rot="-9899975">
            <a:off x="8519425" y="-125508"/>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2" name="Google Shape;882;p31"/>
          <p:cNvGrpSpPr/>
          <p:nvPr/>
        </p:nvGrpSpPr>
        <p:grpSpPr>
          <a:xfrm>
            <a:off x="-1134868" y="-1133248"/>
            <a:ext cx="2274300" cy="2274300"/>
            <a:chOff x="-1087568" y="-1126448"/>
            <a:chExt cx="2274300" cy="2274300"/>
          </a:xfrm>
        </p:grpSpPr>
        <p:sp>
          <p:nvSpPr>
            <p:cNvPr id="883" name="Google Shape;883;p3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31"/>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flipH="1" rot="1705102">
            <a:off x="8518361" y="2682192"/>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31"/>
          <p:cNvGrpSpPr/>
          <p:nvPr/>
        </p:nvGrpSpPr>
        <p:grpSpPr>
          <a:xfrm>
            <a:off x="8020382" y="-1133248"/>
            <a:ext cx="2274300" cy="2274300"/>
            <a:chOff x="-1087568" y="-1126448"/>
            <a:chExt cx="2274300" cy="2274300"/>
          </a:xfrm>
        </p:grpSpPr>
        <p:sp>
          <p:nvSpPr>
            <p:cNvPr id="891" name="Google Shape;891;p3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5" name="Google Shape;895;p31"/>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1"/>
          <p:cNvSpPr/>
          <p:nvPr/>
        </p:nvSpPr>
        <p:spPr>
          <a:xfrm>
            <a:off x="8854011" y="1042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1"/>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1"/>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6_1_1">
    <p:bg>
      <p:bgPr>
        <a:gradFill>
          <a:gsLst>
            <a:gs pos="0">
              <a:schemeClr val="dk2"/>
            </a:gs>
            <a:gs pos="100000">
              <a:schemeClr val="lt2"/>
            </a:gs>
          </a:gsLst>
          <a:lin ang="18900044" scaled="0"/>
        </a:gradFill>
      </p:bgPr>
    </p:bg>
    <p:spTree>
      <p:nvGrpSpPr>
        <p:cNvPr id="902" name="Shape 902"/>
        <p:cNvGrpSpPr/>
        <p:nvPr/>
      </p:nvGrpSpPr>
      <p:grpSpPr>
        <a:xfrm>
          <a:off x="0" y="0"/>
          <a:ext cx="0" cy="0"/>
          <a:chOff x="0" y="0"/>
          <a:chExt cx="0" cy="0"/>
        </a:xfrm>
      </p:grpSpPr>
      <p:sp>
        <p:nvSpPr>
          <p:cNvPr id="903" name="Google Shape;903;p32"/>
          <p:cNvSpPr txBox="1"/>
          <p:nvPr>
            <p:ph type="title"/>
          </p:nvPr>
        </p:nvSpPr>
        <p:spPr>
          <a:xfrm>
            <a:off x="781500" y="460250"/>
            <a:ext cx="7581000" cy="58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4" name="Google Shape;904;p32"/>
          <p:cNvSpPr txBox="1"/>
          <p:nvPr>
            <p:ph idx="1" type="subTitle"/>
          </p:nvPr>
        </p:nvSpPr>
        <p:spPr>
          <a:xfrm>
            <a:off x="4007525" y="1373950"/>
            <a:ext cx="19476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5" name="Google Shape;905;p32"/>
          <p:cNvSpPr txBox="1"/>
          <p:nvPr>
            <p:ph idx="2" type="subTitle"/>
          </p:nvPr>
        </p:nvSpPr>
        <p:spPr>
          <a:xfrm>
            <a:off x="4011025" y="1758075"/>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6" name="Google Shape;906;p32"/>
          <p:cNvSpPr txBox="1"/>
          <p:nvPr>
            <p:ph idx="3" type="subTitle"/>
          </p:nvPr>
        </p:nvSpPr>
        <p:spPr>
          <a:xfrm>
            <a:off x="4007525" y="3017127"/>
            <a:ext cx="1947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7" name="Google Shape;907;p32"/>
          <p:cNvSpPr txBox="1"/>
          <p:nvPr>
            <p:ph idx="4" type="subTitle"/>
          </p:nvPr>
        </p:nvSpPr>
        <p:spPr>
          <a:xfrm>
            <a:off x="4011013" y="3393777"/>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8" name="Google Shape;908;p32"/>
          <p:cNvSpPr txBox="1"/>
          <p:nvPr>
            <p:ph idx="5" type="subTitle"/>
          </p:nvPr>
        </p:nvSpPr>
        <p:spPr>
          <a:xfrm>
            <a:off x="6656650" y="1374750"/>
            <a:ext cx="19476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9" name="Google Shape;909;p32"/>
          <p:cNvSpPr txBox="1"/>
          <p:nvPr>
            <p:ph idx="6" type="subTitle"/>
          </p:nvPr>
        </p:nvSpPr>
        <p:spPr>
          <a:xfrm>
            <a:off x="6652513" y="1758075"/>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0" name="Google Shape;910;p32"/>
          <p:cNvSpPr txBox="1"/>
          <p:nvPr>
            <p:ph idx="7" type="subTitle"/>
          </p:nvPr>
        </p:nvSpPr>
        <p:spPr>
          <a:xfrm>
            <a:off x="6656650" y="3016824"/>
            <a:ext cx="1947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1" name="Google Shape;911;p32"/>
          <p:cNvSpPr txBox="1"/>
          <p:nvPr>
            <p:ph idx="8" type="subTitle"/>
          </p:nvPr>
        </p:nvSpPr>
        <p:spPr>
          <a:xfrm>
            <a:off x="6652513" y="3393775"/>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2" name="Google Shape;912;p32"/>
          <p:cNvSpPr txBox="1"/>
          <p:nvPr>
            <p:ph idx="9" type="subTitle"/>
          </p:nvPr>
        </p:nvSpPr>
        <p:spPr>
          <a:xfrm>
            <a:off x="1419225" y="1373950"/>
            <a:ext cx="19476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3" name="Google Shape;913;p32"/>
          <p:cNvSpPr txBox="1"/>
          <p:nvPr>
            <p:ph idx="13" type="subTitle"/>
          </p:nvPr>
        </p:nvSpPr>
        <p:spPr>
          <a:xfrm>
            <a:off x="1419213" y="1758075"/>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4" name="Google Shape;914;p32"/>
          <p:cNvSpPr txBox="1"/>
          <p:nvPr>
            <p:ph idx="14" type="subTitle"/>
          </p:nvPr>
        </p:nvSpPr>
        <p:spPr>
          <a:xfrm>
            <a:off x="1419225" y="3011025"/>
            <a:ext cx="1947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5" name="Google Shape;915;p32"/>
          <p:cNvSpPr txBox="1"/>
          <p:nvPr>
            <p:ph idx="15" type="subTitle"/>
          </p:nvPr>
        </p:nvSpPr>
        <p:spPr>
          <a:xfrm>
            <a:off x="1419213" y="3393777"/>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6" name="Google Shape;916;p32"/>
          <p:cNvSpPr/>
          <p:nvPr/>
        </p:nvSpPr>
        <p:spPr>
          <a:xfrm>
            <a:off x="8381513" y="-138387"/>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2"/>
          <p:cNvSpPr/>
          <p:nvPr/>
        </p:nvSpPr>
        <p:spPr>
          <a:xfrm flipH="1">
            <a:off x="-7861" y="886905"/>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2"/>
          <p:cNvSpPr/>
          <p:nvPr/>
        </p:nvSpPr>
        <p:spPr>
          <a:xfrm flipH="1">
            <a:off x="-5637" y="-138387"/>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
          <p:cNvSpPr/>
          <p:nvPr/>
        </p:nvSpPr>
        <p:spPr>
          <a:xfrm rot="10800000">
            <a:off x="774734" y="-129596"/>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a:off x="-18632" y="4449387"/>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2"/>
          <p:cNvSpPr/>
          <p:nvPr/>
        </p:nvSpPr>
        <p:spPr>
          <a:xfrm flipH="1" rot="970989">
            <a:off x="7737065" y="-208594"/>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p:nvPr/>
        </p:nvSpPr>
        <p:spPr>
          <a:xfrm rot="-900025">
            <a:off x="8519425" y="4489354"/>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3" name="Google Shape;923;p32"/>
          <p:cNvGrpSpPr/>
          <p:nvPr/>
        </p:nvGrpSpPr>
        <p:grpSpPr>
          <a:xfrm flipH="1" rot="10800000">
            <a:off x="-1134868" y="4003656"/>
            <a:ext cx="2274300" cy="2274300"/>
            <a:chOff x="-1087568" y="-1126448"/>
            <a:chExt cx="2274300" cy="2274300"/>
          </a:xfrm>
        </p:grpSpPr>
        <p:sp>
          <p:nvSpPr>
            <p:cNvPr id="924" name="Google Shape;924;p32"/>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2"/>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2"/>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8" name="Google Shape;928;p32"/>
          <p:cNvSpPr/>
          <p:nvPr/>
        </p:nvSpPr>
        <p:spPr>
          <a:xfrm flipH="1" rot="10800000">
            <a:off x="8880475" y="1022021"/>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2"/>
          <p:cNvSpPr/>
          <p:nvPr/>
        </p:nvSpPr>
        <p:spPr>
          <a:xfrm flipH="1" rot="10800000">
            <a:off x="8430249" y="212831"/>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2"/>
          <p:cNvSpPr/>
          <p:nvPr/>
        </p:nvSpPr>
        <p:spPr>
          <a:xfrm rot="9094898">
            <a:off x="8518361" y="1521714"/>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1" name="Google Shape;931;p32"/>
          <p:cNvGrpSpPr/>
          <p:nvPr/>
        </p:nvGrpSpPr>
        <p:grpSpPr>
          <a:xfrm flipH="1" rot="10800000">
            <a:off x="8020382" y="4003656"/>
            <a:ext cx="2274300" cy="2274300"/>
            <a:chOff x="-1087568" y="-1126448"/>
            <a:chExt cx="2274300" cy="2274300"/>
          </a:xfrm>
        </p:grpSpPr>
        <p:sp>
          <p:nvSpPr>
            <p:cNvPr id="932" name="Google Shape;932;p32"/>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32"/>
          <p:cNvSpPr/>
          <p:nvPr/>
        </p:nvSpPr>
        <p:spPr>
          <a:xfrm flipH="1" rot="10800000">
            <a:off x="411875" y="254144"/>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flipH="1" rot="10800000">
            <a:off x="483400" y="4102691"/>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flipH="1" rot="10800000">
            <a:off x="805475" y="475254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flipH="1" rot="10800000">
            <a:off x="8705813" y="465620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flipH="1" rot="10800000">
            <a:off x="8614400" y="163814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flipH="1" rot="10800000">
            <a:off x="8854011" y="39434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flipH="1" rot="10800000">
            <a:off x="1683050" y="13682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flipH="1" rot="10800000">
            <a:off x="302463" y="229022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gradFill>
          <a:gsLst>
            <a:gs pos="0">
              <a:schemeClr val="lt2"/>
            </a:gs>
            <a:gs pos="100000">
              <a:schemeClr val="dk2"/>
            </a:gs>
          </a:gsLst>
          <a:lin ang="10801400" scaled="0"/>
        </a:gradFill>
      </p:bgPr>
    </p:bg>
    <p:spTree>
      <p:nvGrpSpPr>
        <p:cNvPr id="944" name="Shape 944"/>
        <p:cNvGrpSpPr/>
        <p:nvPr/>
      </p:nvGrpSpPr>
      <p:grpSpPr>
        <a:xfrm>
          <a:off x="0" y="0"/>
          <a:ext cx="0" cy="0"/>
          <a:chOff x="0" y="0"/>
          <a:chExt cx="0" cy="0"/>
        </a:xfrm>
      </p:grpSpPr>
      <p:grpSp>
        <p:nvGrpSpPr>
          <p:cNvPr id="945" name="Google Shape;945;p33"/>
          <p:cNvGrpSpPr/>
          <p:nvPr/>
        </p:nvGrpSpPr>
        <p:grpSpPr>
          <a:xfrm flipH="1">
            <a:off x="5565608" y="-1031450"/>
            <a:ext cx="7194900" cy="7194900"/>
            <a:chOff x="-3604212" y="-1031450"/>
            <a:chExt cx="7194900" cy="7194900"/>
          </a:xfrm>
        </p:grpSpPr>
        <p:sp>
          <p:nvSpPr>
            <p:cNvPr id="946" name="Google Shape;946;p33"/>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3"/>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3"/>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3"/>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3"/>
            <p:cNvSpPr/>
            <p:nvPr/>
          </p:nvSpPr>
          <p:spPr>
            <a:xfrm>
              <a:off x="-3604212" y="-1031450"/>
              <a:ext cx="7194900" cy="7194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1" name="Google Shape;951;p33"/>
          <p:cNvSpPr/>
          <p:nvPr/>
        </p:nvSpPr>
        <p:spPr>
          <a:xfrm flipH="1">
            <a:off x="7007074" y="-203925"/>
            <a:ext cx="2157228" cy="5550721"/>
          </a:xfrm>
          <a:custGeom>
            <a:rect b="b" l="l" r="r" t="t"/>
            <a:pathLst>
              <a:path extrusionOk="0" h="86808" w="33737">
                <a:moveTo>
                  <a:pt x="1" y="0"/>
                </a:moveTo>
                <a:lnTo>
                  <a:pt x="118" y="86808"/>
                </a:lnTo>
                <a:cubicBezTo>
                  <a:pt x="8000" y="86652"/>
                  <a:pt x="13600" y="81715"/>
                  <a:pt x="15649" y="79530"/>
                </a:cubicBezTo>
                <a:cubicBezTo>
                  <a:pt x="17678" y="77364"/>
                  <a:pt x="23415" y="75452"/>
                  <a:pt x="26849" y="70125"/>
                </a:cubicBezTo>
                <a:cubicBezTo>
                  <a:pt x="30283" y="64779"/>
                  <a:pt x="29912" y="62243"/>
                  <a:pt x="31824" y="52565"/>
                </a:cubicBezTo>
                <a:cubicBezTo>
                  <a:pt x="33736" y="42906"/>
                  <a:pt x="32390" y="34185"/>
                  <a:pt x="29698" y="28741"/>
                </a:cubicBezTo>
                <a:cubicBezTo>
                  <a:pt x="27044" y="23278"/>
                  <a:pt x="25795" y="17658"/>
                  <a:pt x="22361" y="14224"/>
                </a:cubicBezTo>
                <a:cubicBezTo>
                  <a:pt x="18927" y="10790"/>
                  <a:pt x="18654" y="11415"/>
                  <a:pt x="13347" y="6439"/>
                </a:cubicBezTo>
                <a:cubicBezTo>
                  <a:pt x="7649" y="1132"/>
                  <a:pt x="508" y="390"/>
                  <a:pt x="1" y="0"/>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3"/>
          <p:cNvSpPr/>
          <p:nvPr/>
        </p:nvSpPr>
        <p:spPr>
          <a:xfrm flipH="1">
            <a:off x="8209576" y="1423928"/>
            <a:ext cx="417608" cy="585649"/>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3"/>
          <p:cNvSpPr/>
          <p:nvPr/>
        </p:nvSpPr>
        <p:spPr>
          <a:xfrm flipH="1">
            <a:off x="8571235" y="3139831"/>
            <a:ext cx="397211" cy="599717"/>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3"/>
          <p:cNvSpPr/>
          <p:nvPr/>
        </p:nvSpPr>
        <p:spPr>
          <a:xfrm flipH="1">
            <a:off x="8234769" y="2404873"/>
            <a:ext cx="169703" cy="909582"/>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3"/>
          <p:cNvSpPr/>
          <p:nvPr/>
        </p:nvSpPr>
        <p:spPr>
          <a:xfrm flipH="1">
            <a:off x="8644002" y="1268292"/>
            <a:ext cx="515313" cy="1133381"/>
          </a:xfrm>
          <a:custGeom>
            <a:rect b="b" l="l" r="r" t="t"/>
            <a:pathLst>
              <a:path extrusionOk="0" h="17725" w="8059">
                <a:moveTo>
                  <a:pt x="1" y="0"/>
                </a:moveTo>
                <a:lnTo>
                  <a:pt x="1" y="5190"/>
                </a:lnTo>
                <a:cubicBezTo>
                  <a:pt x="820" y="5658"/>
                  <a:pt x="1815" y="6615"/>
                  <a:pt x="2166" y="8507"/>
                </a:cubicBezTo>
                <a:cubicBezTo>
                  <a:pt x="2498" y="10419"/>
                  <a:pt x="3220" y="11785"/>
                  <a:pt x="3864" y="13073"/>
                </a:cubicBezTo>
                <a:cubicBezTo>
                  <a:pt x="4508" y="14361"/>
                  <a:pt x="4683" y="17580"/>
                  <a:pt x="5230" y="17717"/>
                </a:cubicBezTo>
                <a:cubicBezTo>
                  <a:pt x="5255" y="17722"/>
                  <a:pt x="5281" y="17725"/>
                  <a:pt x="5305" y="17725"/>
                </a:cubicBezTo>
                <a:cubicBezTo>
                  <a:pt x="5822" y="17725"/>
                  <a:pt x="6079" y="16562"/>
                  <a:pt x="5464" y="14848"/>
                </a:cubicBezTo>
                <a:cubicBezTo>
                  <a:pt x="4820" y="13073"/>
                  <a:pt x="5113" y="12956"/>
                  <a:pt x="5581" y="12117"/>
                </a:cubicBezTo>
                <a:cubicBezTo>
                  <a:pt x="6010" y="11297"/>
                  <a:pt x="3513" y="8312"/>
                  <a:pt x="3962" y="7102"/>
                </a:cubicBezTo>
                <a:cubicBezTo>
                  <a:pt x="4070" y="6817"/>
                  <a:pt x="4249" y="6711"/>
                  <a:pt x="4472" y="6711"/>
                </a:cubicBezTo>
                <a:cubicBezTo>
                  <a:pt x="5106" y="6711"/>
                  <a:pt x="6093" y="7567"/>
                  <a:pt x="6815" y="7567"/>
                </a:cubicBezTo>
                <a:cubicBezTo>
                  <a:pt x="6932" y="7567"/>
                  <a:pt x="7042" y="7545"/>
                  <a:pt x="7142" y="7493"/>
                </a:cubicBezTo>
                <a:cubicBezTo>
                  <a:pt x="8059" y="7005"/>
                  <a:pt x="6400" y="6010"/>
                  <a:pt x="5308" y="5171"/>
                </a:cubicBezTo>
                <a:cubicBezTo>
                  <a:pt x="4215" y="4351"/>
                  <a:pt x="3123" y="2927"/>
                  <a:pt x="2303" y="1620"/>
                </a:cubicBezTo>
                <a:cubicBezTo>
                  <a:pt x="1503" y="293"/>
                  <a:pt x="1" y="0"/>
                  <a:pt x="1"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3"/>
          <p:cNvSpPr/>
          <p:nvPr/>
        </p:nvSpPr>
        <p:spPr>
          <a:xfrm flipH="1">
            <a:off x="7861729" y="2506798"/>
            <a:ext cx="766223" cy="1714938"/>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3"/>
          <p:cNvSpPr/>
          <p:nvPr/>
        </p:nvSpPr>
        <p:spPr>
          <a:xfrm flipH="1">
            <a:off x="7726426" y="558975"/>
            <a:ext cx="978832" cy="1211966"/>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3"/>
          <p:cNvSpPr/>
          <p:nvPr/>
        </p:nvSpPr>
        <p:spPr>
          <a:xfrm flipH="1" rot="-947843">
            <a:off x="7116754" y="3615148"/>
            <a:ext cx="766224" cy="171494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3"/>
          <p:cNvSpPr/>
          <p:nvPr/>
        </p:nvSpPr>
        <p:spPr>
          <a:xfrm flipH="1">
            <a:off x="-264362" y="705725"/>
            <a:ext cx="1099639" cy="3053761"/>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3"/>
          <p:cNvSpPr/>
          <p:nvPr/>
        </p:nvSpPr>
        <p:spPr>
          <a:xfrm flipH="1" rot="2876189">
            <a:off x="16261" y="3858967"/>
            <a:ext cx="962943" cy="810279"/>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88D3">
              <a:alpha val="151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3"/>
          <p:cNvSpPr/>
          <p:nvPr/>
        </p:nvSpPr>
        <p:spPr>
          <a:xfrm flipH="1" rot="929600">
            <a:off x="-243561" y="4093335"/>
            <a:ext cx="1145950" cy="1283284"/>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3"/>
          <p:cNvSpPr/>
          <p:nvPr/>
        </p:nvSpPr>
        <p:spPr>
          <a:xfrm flipH="1">
            <a:off x="-43949" y="-128325"/>
            <a:ext cx="879234" cy="2018630"/>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3"/>
          <p:cNvSpPr txBox="1"/>
          <p:nvPr>
            <p:ph type="ctrTitle"/>
          </p:nvPr>
        </p:nvSpPr>
        <p:spPr>
          <a:xfrm>
            <a:off x="141850" y="789139"/>
            <a:ext cx="4940100" cy="7338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64" name="Google Shape;964;p33"/>
          <p:cNvSpPr txBox="1"/>
          <p:nvPr>
            <p:ph idx="1" type="subTitle"/>
          </p:nvPr>
        </p:nvSpPr>
        <p:spPr>
          <a:xfrm>
            <a:off x="871450" y="2320438"/>
            <a:ext cx="3480900" cy="11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65" name="Google Shape;965;p33"/>
          <p:cNvSpPr txBox="1"/>
          <p:nvPr/>
        </p:nvSpPr>
        <p:spPr>
          <a:xfrm>
            <a:off x="678550" y="3390038"/>
            <a:ext cx="3798300" cy="705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Barlow Light"/>
                <a:ea typeface="Barlow Light"/>
                <a:cs typeface="Barlow Light"/>
                <a:sym typeface="Barlow Light"/>
              </a:rPr>
              <a:t>CREDITS: This presentation template was created by </a:t>
            </a:r>
            <a:r>
              <a:rPr b="1" lang="en" sz="1200">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lang="en" sz="1200">
                <a:solidFill>
                  <a:schemeClr val="dk1"/>
                </a:solidFill>
                <a:latin typeface="Barlow Light"/>
                <a:ea typeface="Barlow Light"/>
                <a:cs typeface="Barlow Light"/>
                <a:sym typeface="Barlow Light"/>
              </a:rPr>
              <a:t>, including icons by </a:t>
            </a:r>
            <a:r>
              <a:rPr b="1" lang="en" sz="1200">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lang="en" sz="1200">
                <a:solidFill>
                  <a:schemeClr val="dk1"/>
                </a:solidFill>
                <a:latin typeface="Barlow Light"/>
                <a:ea typeface="Barlow Light"/>
                <a:cs typeface="Barlow Light"/>
                <a:sym typeface="Barlow Light"/>
              </a:rPr>
              <a:t>, and infographics &amp; images by </a:t>
            </a:r>
            <a:r>
              <a:rPr b="1" lang="en" sz="1200">
                <a:solidFill>
                  <a:schemeClr val="dk1"/>
                </a:solidFill>
                <a:uFill>
                  <a:noFill/>
                </a:uFill>
                <a:latin typeface="Barlow"/>
                <a:ea typeface="Barlow"/>
                <a:cs typeface="Barlow"/>
                <a:sym typeface="Barlow"/>
                <a:hlinkClick r:id="rId4">
                  <a:extLst>
                    <a:ext uri="{A12FA001-AC4F-418D-AE19-62706E023703}">
                      <ahyp:hlinkClr val="tx"/>
                    </a:ext>
                  </a:extLst>
                </a:hlinkClick>
              </a:rPr>
              <a:t>Freepik</a:t>
            </a:r>
            <a:endParaRPr b="1" sz="1200">
              <a:solidFill>
                <a:schemeClr val="dk1"/>
              </a:solidFill>
              <a:latin typeface="Barlow"/>
              <a:ea typeface="Barlow"/>
              <a:cs typeface="Barlow"/>
              <a:sym typeface="Barlow"/>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
    <p:bg>
      <p:bgPr>
        <a:gradFill>
          <a:gsLst>
            <a:gs pos="0">
              <a:schemeClr val="dk2"/>
            </a:gs>
            <a:gs pos="100000">
              <a:schemeClr val="lt2"/>
            </a:gs>
          </a:gsLst>
          <a:lin ang="16198662" scaled="0"/>
        </a:gradFill>
      </p:bgPr>
    </p:bg>
    <p:spTree>
      <p:nvGrpSpPr>
        <p:cNvPr id="966" name="Shape 966"/>
        <p:cNvGrpSpPr/>
        <p:nvPr/>
      </p:nvGrpSpPr>
      <p:grpSpPr>
        <a:xfrm>
          <a:off x="0" y="0"/>
          <a:ext cx="0" cy="0"/>
          <a:chOff x="0" y="0"/>
          <a:chExt cx="0" cy="0"/>
        </a:xfrm>
      </p:grpSpPr>
      <p:sp>
        <p:nvSpPr>
          <p:cNvPr id="967" name="Google Shape;967;p34"/>
          <p:cNvSpPr/>
          <p:nvPr/>
        </p:nvSpPr>
        <p:spPr>
          <a:xfrm flipH="1" rot="10800000">
            <a:off x="8381513"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rot="9829011">
            <a:off x="7737065" y="4612328"/>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flipH="1" rot="-9899975">
            <a:off x="8519425" y="-125508"/>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5" name="Google Shape;975;p34"/>
          <p:cNvGrpSpPr/>
          <p:nvPr/>
        </p:nvGrpSpPr>
        <p:grpSpPr>
          <a:xfrm>
            <a:off x="-1134868" y="-1133248"/>
            <a:ext cx="2274300" cy="2274300"/>
            <a:chOff x="-1087568" y="-1126448"/>
            <a:chExt cx="2274300" cy="2274300"/>
          </a:xfrm>
        </p:grpSpPr>
        <p:sp>
          <p:nvSpPr>
            <p:cNvPr id="976" name="Google Shape;976;p3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0" name="Google Shape;980;p34"/>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4"/>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4"/>
          <p:cNvSpPr/>
          <p:nvPr/>
        </p:nvSpPr>
        <p:spPr>
          <a:xfrm flipH="1" rot="1705102">
            <a:off x="8518361" y="2682192"/>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3" name="Google Shape;983;p34"/>
          <p:cNvGrpSpPr/>
          <p:nvPr/>
        </p:nvGrpSpPr>
        <p:grpSpPr>
          <a:xfrm>
            <a:off x="8020382" y="-1133248"/>
            <a:ext cx="2274300" cy="2274300"/>
            <a:chOff x="-1087568" y="-1126448"/>
            <a:chExt cx="2274300" cy="2274300"/>
          </a:xfrm>
        </p:grpSpPr>
        <p:sp>
          <p:nvSpPr>
            <p:cNvPr id="984" name="Google Shape;984;p3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8" name="Google Shape;988;p34"/>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4"/>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4"/>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4"/>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4"/>
          <p:cNvSpPr/>
          <p:nvPr/>
        </p:nvSpPr>
        <p:spPr>
          <a:xfrm>
            <a:off x="8854011" y="1042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4"/>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4"/>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bg>
      <p:bgPr>
        <a:gradFill>
          <a:gsLst>
            <a:gs pos="0">
              <a:schemeClr val="dk2"/>
            </a:gs>
            <a:gs pos="100000">
              <a:schemeClr val="lt2"/>
            </a:gs>
          </a:gsLst>
          <a:lin ang="5400700" scaled="0"/>
        </a:gradFill>
      </p:bgPr>
    </p:bg>
    <p:spTree>
      <p:nvGrpSpPr>
        <p:cNvPr id="995" name="Shape 995"/>
        <p:cNvGrpSpPr/>
        <p:nvPr/>
      </p:nvGrpSpPr>
      <p:grpSpPr>
        <a:xfrm>
          <a:off x="0" y="0"/>
          <a:ext cx="0" cy="0"/>
          <a:chOff x="0" y="0"/>
          <a:chExt cx="0" cy="0"/>
        </a:xfrm>
      </p:grpSpPr>
      <p:sp>
        <p:nvSpPr>
          <p:cNvPr id="996" name="Google Shape;996;p35"/>
          <p:cNvSpPr/>
          <p:nvPr/>
        </p:nvSpPr>
        <p:spPr>
          <a:xfrm>
            <a:off x="8443992"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5"/>
          <p:cNvSpPr/>
          <p:nvPr/>
        </p:nvSpPr>
        <p:spPr>
          <a:xfrm>
            <a:off x="7583971"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5"/>
          <p:cNvSpPr/>
          <p:nvPr/>
        </p:nvSpPr>
        <p:spPr>
          <a:xfrm rot="-929517">
            <a:off x="8446483"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5"/>
          <p:cNvSpPr/>
          <p:nvPr/>
        </p:nvSpPr>
        <p:spPr>
          <a:xfrm>
            <a:off x="8336604"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5"/>
          <p:cNvSpPr/>
          <p:nvPr/>
        </p:nvSpPr>
        <p:spPr>
          <a:xfrm>
            <a:off x="26223"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5"/>
          <p:cNvSpPr/>
          <p:nvPr/>
        </p:nvSpPr>
        <p:spPr>
          <a:xfrm>
            <a:off x="-69881"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5"/>
          <p:cNvSpPr/>
          <p:nvPr/>
        </p:nvSpPr>
        <p:spPr>
          <a:xfrm>
            <a:off x="-31375"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5"/>
          <p:cNvSpPr/>
          <p:nvPr/>
        </p:nvSpPr>
        <p:spPr>
          <a:xfrm>
            <a:off x="-24181"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4" name="Google Shape;1004;p35"/>
          <p:cNvGrpSpPr/>
          <p:nvPr/>
        </p:nvGrpSpPr>
        <p:grpSpPr>
          <a:xfrm>
            <a:off x="-1087568" y="-1126448"/>
            <a:ext cx="2274300" cy="2274300"/>
            <a:chOff x="-1087568" y="-1126448"/>
            <a:chExt cx="2274300" cy="2274300"/>
          </a:xfrm>
        </p:grpSpPr>
        <p:sp>
          <p:nvSpPr>
            <p:cNvPr id="1005" name="Google Shape;1005;p3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35"/>
          <p:cNvGrpSpPr/>
          <p:nvPr/>
        </p:nvGrpSpPr>
        <p:grpSpPr>
          <a:xfrm>
            <a:off x="8000382" y="4004977"/>
            <a:ext cx="2274300" cy="2274300"/>
            <a:chOff x="-1087568" y="-1126448"/>
            <a:chExt cx="2274300" cy="2274300"/>
          </a:xfrm>
        </p:grpSpPr>
        <p:sp>
          <p:nvSpPr>
            <p:cNvPr id="1010" name="Google Shape;1010;p3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35"/>
          <p:cNvSpPr/>
          <p:nvPr/>
        </p:nvSpPr>
        <p:spPr>
          <a:xfrm>
            <a:off x="855300"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5"/>
          <p:cNvSpPr/>
          <p:nvPr/>
        </p:nvSpPr>
        <p:spPr>
          <a:xfrm>
            <a:off x="8874400"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5"/>
          <p:cNvSpPr/>
          <p:nvPr/>
        </p:nvSpPr>
        <p:spPr>
          <a:xfrm>
            <a:off x="327950" y="440282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5"/>
          <p:cNvSpPr/>
          <p:nvPr/>
        </p:nvSpPr>
        <p:spPr>
          <a:xfrm>
            <a:off x="442100"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5"/>
          <p:cNvSpPr/>
          <p:nvPr/>
        </p:nvSpPr>
        <p:spPr>
          <a:xfrm>
            <a:off x="8699738"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5"/>
          <p:cNvSpPr/>
          <p:nvPr/>
        </p:nvSpPr>
        <p:spPr>
          <a:xfrm>
            <a:off x="125200"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5"/>
          <p:cNvSpPr/>
          <p:nvPr/>
        </p:nvSpPr>
        <p:spPr>
          <a:xfrm>
            <a:off x="8424174"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5"/>
          <p:cNvSpPr/>
          <p:nvPr/>
        </p:nvSpPr>
        <p:spPr>
          <a:xfrm>
            <a:off x="8608325"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5"/>
          <p:cNvSpPr/>
          <p:nvPr/>
        </p:nvSpPr>
        <p:spPr>
          <a:xfrm>
            <a:off x="8920738"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5"/>
          <p:cNvSpPr/>
          <p:nvPr/>
        </p:nvSpPr>
        <p:spPr>
          <a:xfrm>
            <a:off x="78863"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5"/>
          <p:cNvSpPr/>
          <p:nvPr/>
        </p:nvSpPr>
        <p:spPr>
          <a:xfrm>
            <a:off x="2553123"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5"/>
          <p:cNvSpPr/>
          <p:nvPr/>
        </p:nvSpPr>
        <p:spPr>
          <a:xfrm>
            <a:off x="73570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bg>
      <p:bgPr>
        <a:gradFill>
          <a:gsLst>
            <a:gs pos="0">
              <a:schemeClr val="dk2"/>
            </a:gs>
            <a:gs pos="100000">
              <a:schemeClr val="lt2"/>
            </a:gs>
          </a:gsLst>
          <a:lin ang="18900732" scaled="0"/>
        </a:gradFill>
      </p:bgPr>
    </p:bg>
    <p:spTree>
      <p:nvGrpSpPr>
        <p:cNvPr id="1026" name="Shape 1026"/>
        <p:cNvGrpSpPr/>
        <p:nvPr/>
      </p:nvGrpSpPr>
      <p:grpSpPr>
        <a:xfrm>
          <a:off x="0" y="0"/>
          <a:ext cx="0" cy="0"/>
          <a:chOff x="0" y="0"/>
          <a:chExt cx="0" cy="0"/>
        </a:xfrm>
      </p:grpSpPr>
      <p:sp>
        <p:nvSpPr>
          <p:cNvPr id="1027" name="Google Shape;1027;p36"/>
          <p:cNvSpPr/>
          <p:nvPr/>
        </p:nvSpPr>
        <p:spPr>
          <a:xfrm>
            <a:off x="6707050" y="2554322"/>
            <a:ext cx="26641" cy="29978"/>
          </a:xfrm>
          <a:custGeom>
            <a:rect b="b" l="l" r="r" t="t"/>
            <a:pathLst>
              <a:path extrusionOk="0" h="476" w="423">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6"/>
          <p:cNvSpPr/>
          <p:nvPr/>
        </p:nvSpPr>
        <p:spPr>
          <a:xfrm flipH="1">
            <a:off x="71330"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29" name="Google Shape;1029;p36"/>
          <p:cNvSpPr/>
          <p:nvPr/>
        </p:nvSpPr>
        <p:spPr>
          <a:xfrm flipH="1">
            <a:off x="-7861"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6"/>
          <p:cNvSpPr/>
          <p:nvPr/>
        </p:nvSpPr>
        <p:spPr>
          <a:xfrm flipH="1">
            <a:off x="673855"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6"/>
          <p:cNvSpPr/>
          <p:nvPr/>
        </p:nvSpPr>
        <p:spPr>
          <a:xfrm flipH="1" rot="929517">
            <a:off x="-5379"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6"/>
          <p:cNvSpPr/>
          <p:nvPr/>
        </p:nvSpPr>
        <p:spPr>
          <a:xfrm flipH="1">
            <a:off x="-5637"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6"/>
          <p:cNvSpPr/>
          <p:nvPr/>
        </p:nvSpPr>
        <p:spPr>
          <a:xfrm flipH="1">
            <a:off x="8438476"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6"/>
          <p:cNvSpPr/>
          <p:nvPr/>
        </p:nvSpPr>
        <p:spPr>
          <a:xfrm flipH="1">
            <a:off x="8636234"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6"/>
          <p:cNvSpPr/>
          <p:nvPr/>
        </p:nvSpPr>
        <p:spPr>
          <a:xfrm flipH="1">
            <a:off x="8467543"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6"/>
          <p:cNvSpPr/>
          <p:nvPr/>
        </p:nvSpPr>
        <p:spPr>
          <a:xfrm flipH="1">
            <a:off x="8460328"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7" name="Google Shape;1037;p36"/>
          <p:cNvGrpSpPr/>
          <p:nvPr/>
        </p:nvGrpSpPr>
        <p:grpSpPr>
          <a:xfrm flipH="1">
            <a:off x="7951632" y="-1126448"/>
            <a:ext cx="2274300" cy="2274300"/>
            <a:chOff x="-1087568" y="-1126448"/>
            <a:chExt cx="2274300" cy="2274300"/>
          </a:xfrm>
        </p:grpSpPr>
        <p:sp>
          <p:nvSpPr>
            <p:cNvPr id="1038" name="Google Shape;1038;p3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p36"/>
          <p:cNvGrpSpPr/>
          <p:nvPr/>
        </p:nvGrpSpPr>
        <p:grpSpPr>
          <a:xfrm flipH="1">
            <a:off x="-1136318" y="4004977"/>
            <a:ext cx="2274300" cy="2274300"/>
            <a:chOff x="-1087568" y="-1126448"/>
            <a:chExt cx="2274300" cy="2274300"/>
          </a:xfrm>
        </p:grpSpPr>
        <p:sp>
          <p:nvSpPr>
            <p:cNvPr id="1043" name="Google Shape;1043;p3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7" name="Google Shape;1047;p36"/>
          <p:cNvSpPr/>
          <p:nvPr/>
        </p:nvSpPr>
        <p:spPr>
          <a:xfrm flipH="1">
            <a:off x="8092314"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6"/>
          <p:cNvSpPr/>
          <p:nvPr/>
        </p:nvSpPr>
        <p:spPr>
          <a:xfrm flipH="1">
            <a:off x="111264"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6"/>
          <p:cNvSpPr/>
          <p:nvPr/>
        </p:nvSpPr>
        <p:spPr>
          <a:xfrm flipH="1">
            <a:off x="470014"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6"/>
          <p:cNvSpPr/>
          <p:nvPr/>
        </p:nvSpPr>
        <p:spPr>
          <a:xfrm flipH="1">
            <a:off x="8781413"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6"/>
          <p:cNvSpPr/>
          <p:nvPr/>
        </p:nvSpPr>
        <p:spPr>
          <a:xfrm flipH="1">
            <a:off x="8636238"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6"/>
          <p:cNvSpPr/>
          <p:nvPr/>
        </p:nvSpPr>
        <p:spPr>
          <a:xfrm flipH="1">
            <a:off x="247877"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6"/>
          <p:cNvSpPr/>
          <p:nvPr/>
        </p:nvSpPr>
        <p:spPr>
          <a:xfrm flipH="1">
            <a:off x="8953138"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6"/>
          <p:cNvSpPr/>
          <p:nvPr/>
        </p:nvSpPr>
        <p:spPr>
          <a:xfrm flipH="1">
            <a:off x="594661"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6"/>
          <p:cNvSpPr/>
          <p:nvPr/>
        </p:nvSpPr>
        <p:spPr>
          <a:xfrm flipH="1">
            <a:off x="470013"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6"/>
          <p:cNvSpPr/>
          <p:nvPr/>
        </p:nvSpPr>
        <p:spPr>
          <a:xfrm flipH="1">
            <a:off x="157601"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6"/>
          <p:cNvSpPr/>
          <p:nvPr/>
        </p:nvSpPr>
        <p:spPr>
          <a:xfrm flipH="1">
            <a:off x="8906802"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6"/>
          <p:cNvSpPr/>
          <p:nvPr/>
        </p:nvSpPr>
        <p:spPr>
          <a:xfrm flipH="1">
            <a:off x="7251873"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6"/>
          <p:cNvSpPr/>
          <p:nvPr/>
        </p:nvSpPr>
        <p:spPr>
          <a:xfrm flipH="1">
            <a:off x="16618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8_2">
    <p:bg>
      <p:bgPr>
        <a:gradFill>
          <a:gsLst>
            <a:gs pos="0">
              <a:schemeClr val="dk2"/>
            </a:gs>
            <a:gs pos="100000">
              <a:schemeClr val="lt2"/>
            </a:gs>
          </a:gsLst>
          <a:lin ang="5400700" scaled="0"/>
        </a:gradFill>
      </p:bgPr>
    </p:bg>
    <p:spTree>
      <p:nvGrpSpPr>
        <p:cNvPr id="1060" name="Shape 1060"/>
        <p:cNvGrpSpPr/>
        <p:nvPr/>
      </p:nvGrpSpPr>
      <p:grpSpPr>
        <a:xfrm>
          <a:off x="0" y="0"/>
          <a:ext cx="0" cy="0"/>
          <a:chOff x="0" y="0"/>
          <a:chExt cx="0" cy="0"/>
        </a:xfrm>
      </p:grpSpPr>
      <p:sp>
        <p:nvSpPr>
          <p:cNvPr id="1061" name="Google Shape;1061;p37"/>
          <p:cNvSpPr/>
          <p:nvPr/>
        </p:nvSpPr>
        <p:spPr>
          <a:xfrm rot="-5400000">
            <a:off x="7775776" y="779191"/>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7"/>
          <p:cNvSpPr/>
          <p:nvPr/>
        </p:nvSpPr>
        <p:spPr>
          <a:xfrm rot="-5400000">
            <a:off x="3583353" y="-415016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7"/>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7"/>
          <p:cNvSpPr/>
          <p:nvPr/>
        </p:nvSpPr>
        <p:spPr>
          <a:xfrm rot="-5400000">
            <a:off x="259780"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7"/>
          <p:cNvSpPr/>
          <p:nvPr/>
        </p:nvSpPr>
        <p:spPr>
          <a:xfrm rot="-538079">
            <a:off x="8437704" y="1391351"/>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7"/>
          <p:cNvSpPr/>
          <p:nvPr/>
        </p:nvSpPr>
        <p:spPr>
          <a:xfrm rot="-9560681">
            <a:off x="2271856" y="-16195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7"/>
          <p:cNvSpPr/>
          <p:nvPr/>
        </p:nvSpPr>
        <p:spPr>
          <a:xfrm rot="5400000">
            <a:off x="282534" y="3466895"/>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7"/>
          <p:cNvSpPr/>
          <p:nvPr/>
        </p:nvSpPr>
        <p:spPr>
          <a:xfrm rot="5400000">
            <a:off x="3677205"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7"/>
          <p:cNvSpPr/>
          <p:nvPr/>
        </p:nvSpPr>
        <p:spPr>
          <a:xfrm rot="4470473">
            <a:off x="-168950"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7"/>
          <p:cNvSpPr/>
          <p:nvPr/>
        </p:nvSpPr>
        <p:spPr>
          <a:xfrm rot="5400000">
            <a:off x="802475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7"/>
          <p:cNvSpPr/>
          <p:nvPr/>
        </p:nvSpPr>
        <p:spPr>
          <a:xfrm rot="10261921">
            <a:off x="-355796" y="2874620"/>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7"/>
          <p:cNvSpPr/>
          <p:nvPr/>
        </p:nvSpPr>
        <p:spPr>
          <a:xfrm rot="1239319">
            <a:off x="6027326"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3" name="Google Shape;1073;p37"/>
          <p:cNvGrpSpPr/>
          <p:nvPr/>
        </p:nvGrpSpPr>
        <p:grpSpPr>
          <a:xfrm>
            <a:off x="-1074487" y="-989812"/>
            <a:ext cx="11292974" cy="7049036"/>
            <a:chOff x="-1074487" y="-989812"/>
            <a:chExt cx="11292974" cy="7049036"/>
          </a:xfrm>
        </p:grpSpPr>
        <p:grpSp>
          <p:nvGrpSpPr>
            <p:cNvPr id="1074" name="Google Shape;1074;p37"/>
            <p:cNvGrpSpPr/>
            <p:nvPr/>
          </p:nvGrpSpPr>
          <p:grpSpPr>
            <a:xfrm>
              <a:off x="7476363" y="3317101"/>
              <a:ext cx="2742124" cy="2742124"/>
              <a:chOff x="-1087568" y="-1126448"/>
              <a:chExt cx="2274300" cy="2274300"/>
            </a:xfrm>
          </p:grpSpPr>
          <p:sp>
            <p:nvSpPr>
              <p:cNvPr id="1075" name="Google Shape;1075;p3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37"/>
            <p:cNvGrpSpPr/>
            <p:nvPr/>
          </p:nvGrpSpPr>
          <p:grpSpPr>
            <a:xfrm>
              <a:off x="-1074487" y="-989812"/>
              <a:ext cx="2742124" cy="2742124"/>
              <a:chOff x="-1087568" y="-1126448"/>
              <a:chExt cx="2274300" cy="2274300"/>
            </a:xfrm>
          </p:grpSpPr>
          <p:sp>
            <p:nvSpPr>
              <p:cNvPr id="1080" name="Google Shape;1080;p3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37"/>
          <p:cNvSpPr/>
          <p:nvPr/>
        </p:nvSpPr>
        <p:spPr>
          <a:xfrm flipH="1">
            <a:off x="7667675" y="37164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7"/>
          <p:cNvSpPr/>
          <p:nvPr/>
        </p:nvSpPr>
        <p:spPr>
          <a:xfrm flipH="1">
            <a:off x="279638"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flipH="1">
            <a:off x="575669" y="3586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7"/>
          <p:cNvSpPr/>
          <p:nvPr/>
        </p:nvSpPr>
        <p:spPr>
          <a:xfrm flipH="1">
            <a:off x="624450" y="15980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7"/>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7"/>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7"/>
          <p:cNvSpPr/>
          <p:nvPr/>
        </p:nvSpPr>
        <p:spPr>
          <a:xfrm flipH="1">
            <a:off x="8668575" y="37410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7"/>
          <p:cNvSpPr/>
          <p:nvPr/>
        </p:nvSpPr>
        <p:spPr>
          <a:xfrm flipH="1">
            <a:off x="241037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7"/>
          <p:cNvSpPr/>
          <p:nvPr/>
        </p:nvSpPr>
        <p:spPr>
          <a:xfrm flipH="1">
            <a:off x="729460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7"/>
          <p:cNvSpPr/>
          <p:nvPr/>
        </p:nvSpPr>
        <p:spPr>
          <a:xfrm flipH="1">
            <a:off x="8288794"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7"/>
          <p:cNvSpPr/>
          <p:nvPr/>
        </p:nvSpPr>
        <p:spPr>
          <a:xfrm flipH="1">
            <a:off x="8337588" y="7406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7"/>
          <p:cNvSpPr/>
          <p:nvPr/>
        </p:nvSpPr>
        <p:spPr>
          <a:xfrm flipH="1">
            <a:off x="785842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7"/>
          <p:cNvSpPr/>
          <p:nvPr/>
        </p:nvSpPr>
        <p:spPr>
          <a:xfrm flipH="1">
            <a:off x="8856485"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dk2"/>
            </a:gs>
            <a:gs pos="100000">
              <a:schemeClr val="lt2"/>
            </a:gs>
          </a:gsLst>
          <a:lin ang="16200038" scaled="0"/>
        </a:gradFill>
      </p:bgPr>
    </p:bg>
    <p:spTree>
      <p:nvGrpSpPr>
        <p:cNvPr id="94" name="Shape 94"/>
        <p:cNvGrpSpPr/>
        <p:nvPr/>
      </p:nvGrpSpPr>
      <p:grpSpPr>
        <a:xfrm>
          <a:off x="0" y="0"/>
          <a:ext cx="0" cy="0"/>
          <a:chOff x="0" y="0"/>
          <a:chExt cx="0" cy="0"/>
        </a:xfrm>
      </p:grpSpPr>
      <p:sp>
        <p:nvSpPr>
          <p:cNvPr id="95" name="Google Shape;95;p5"/>
          <p:cNvSpPr txBox="1"/>
          <p:nvPr>
            <p:ph idx="1" type="subTitle"/>
          </p:nvPr>
        </p:nvSpPr>
        <p:spPr>
          <a:xfrm>
            <a:off x="1006338" y="2420600"/>
            <a:ext cx="3269700" cy="5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5"/>
          <p:cNvSpPr txBox="1"/>
          <p:nvPr>
            <p:ph idx="2" type="subTitle"/>
          </p:nvPr>
        </p:nvSpPr>
        <p:spPr>
          <a:xfrm>
            <a:off x="1272600" y="2800150"/>
            <a:ext cx="27372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7" name="Google Shape;97;p5"/>
          <p:cNvSpPr txBox="1"/>
          <p:nvPr>
            <p:ph type="title"/>
          </p:nvPr>
        </p:nvSpPr>
        <p:spPr>
          <a:xfrm>
            <a:off x="716800" y="457275"/>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5"/>
          <p:cNvSpPr txBox="1"/>
          <p:nvPr>
            <p:ph idx="3" type="subTitle"/>
          </p:nvPr>
        </p:nvSpPr>
        <p:spPr>
          <a:xfrm>
            <a:off x="4867963" y="2420600"/>
            <a:ext cx="3269700" cy="5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9" name="Google Shape;99;p5"/>
          <p:cNvSpPr txBox="1"/>
          <p:nvPr>
            <p:ph idx="4" type="subTitle"/>
          </p:nvPr>
        </p:nvSpPr>
        <p:spPr>
          <a:xfrm>
            <a:off x="5134225" y="2800150"/>
            <a:ext cx="27372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5"/>
          <p:cNvSpPr/>
          <p:nvPr/>
        </p:nvSpPr>
        <p:spPr>
          <a:xfrm>
            <a:off x="1340206" y="260785"/>
            <a:ext cx="11424" cy="7332"/>
          </a:xfrm>
          <a:custGeom>
            <a:rect b="b" l="l" r="r" t="t"/>
            <a:pathLst>
              <a:path extrusionOk="0" h="129" w="201">
                <a:moveTo>
                  <a:pt x="1" y="1"/>
                </a:moveTo>
                <a:lnTo>
                  <a:pt x="1" y="1"/>
                </a:lnTo>
                <a:cubicBezTo>
                  <a:pt x="67" y="42"/>
                  <a:pt x="139" y="83"/>
                  <a:pt x="200" y="129"/>
                </a:cubicBezTo>
                <a:cubicBezTo>
                  <a:pt x="139" y="83"/>
                  <a:pt x="72" y="42"/>
                  <a:pt x="1"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1233578" y="226795"/>
            <a:ext cx="7900" cy="625"/>
          </a:xfrm>
          <a:custGeom>
            <a:rect b="b" l="l" r="r" t="t"/>
            <a:pathLst>
              <a:path extrusionOk="0" h="11" w="139">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1328611" y="254419"/>
            <a:ext cx="8468" cy="4718"/>
          </a:xfrm>
          <a:custGeom>
            <a:rect b="b" l="l" r="r" t="t"/>
            <a:pathLst>
              <a:path extrusionOk="0" h="83" w="149">
                <a:moveTo>
                  <a:pt x="0" y="1"/>
                </a:moveTo>
                <a:cubicBezTo>
                  <a:pt x="51" y="26"/>
                  <a:pt x="97" y="52"/>
                  <a:pt x="148" y="82"/>
                </a:cubicBezTo>
                <a:cubicBezTo>
                  <a:pt x="102" y="52"/>
                  <a:pt x="51" y="26"/>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1352426" y="268344"/>
            <a:ext cx="10230" cy="7332"/>
          </a:xfrm>
          <a:custGeom>
            <a:rect b="b" l="l" r="r" t="t"/>
            <a:pathLst>
              <a:path extrusionOk="0" h="129" w="180">
                <a:moveTo>
                  <a:pt x="0" y="1"/>
                </a:moveTo>
                <a:cubicBezTo>
                  <a:pt x="62" y="47"/>
                  <a:pt x="118" y="88"/>
                  <a:pt x="179" y="129"/>
                </a:cubicBezTo>
                <a:cubicBezTo>
                  <a:pt x="118" y="88"/>
                  <a:pt x="57" y="42"/>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1261201" y="230319"/>
            <a:ext cx="7900" cy="1762"/>
          </a:xfrm>
          <a:custGeom>
            <a:rect b="b" l="l" r="r" t="t"/>
            <a:pathLst>
              <a:path extrusionOk="0" h="31" w="139">
                <a:moveTo>
                  <a:pt x="0" y="0"/>
                </a:moveTo>
                <a:cubicBezTo>
                  <a:pt x="46" y="5"/>
                  <a:pt x="97" y="21"/>
                  <a:pt x="138" y="31"/>
                </a:cubicBezTo>
                <a:cubicBezTo>
                  <a:pt x="97" y="21"/>
                  <a:pt x="46" y="5"/>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1247503" y="228273"/>
            <a:ext cx="7900" cy="909"/>
          </a:xfrm>
          <a:custGeom>
            <a:rect b="b" l="l" r="r" t="t"/>
            <a:pathLst>
              <a:path extrusionOk="0" h="16" w="139">
                <a:moveTo>
                  <a:pt x="1" y="0"/>
                </a:moveTo>
                <a:lnTo>
                  <a:pt x="139" y="16"/>
                </a:ln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1274274" y="233218"/>
            <a:ext cx="11651" cy="3240"/>
          </a:xfrm>
          <a:custGeom>
            <a:rect b="b" l="l" r="r" t="t"/>
            <a:pathLst>
              <a:path extrusionOk="0" h="57" w="205">
                <a:moveTo>
                  <a:pt x="0" y="0"/>
                </a:moveTo>
                <a:cubicBezTo>
                  <a:pt x="72" y="21"/>
                  <a:pt x="133" y="41"/>
                  <a:pt x="205" y="56"/>
                </a:cubicBezTo>
                <a:cubicBezTo>
                  <a:pt x="138" y="41"/>
                  <a:pt x="72" y="21"/>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1316959" y="248621"/>
            <a:ext cx="7332" cy="3524"/>
          </a:xfrm>
          <a:custGeom>
            <a:rect b="b" l="l" r="r" t="t"/>
            <a:pathLst>
              <a:path extrusionOk="0" h="62" w="129">
                <a:moveTo>
                  <a:pt x="1" y="0"/>
                </a:moveTo>
                <a:cubicBezTo>
                  <a:pt x="47" y="16"/>
                  <a:pt x="88" y="36"/>
                  <a:pt x="128" y="62"/>
                </a:cubicBezTo>
                <a:cubicBezTo>
                  <a:pt x="88" y="36"/>
                  <a:pt x="47" y="1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1290245" y="237879"/>
            <a:ext cx="9037" cy="3524"/>
          </a:xfrm>
          <a:custGeom>
            <a:rect b="b" l="l" r="r" t="t"/>
            <a:pathLst>
              <a:path extrusionOk="0" h="62" w="159">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1304455" y="243108"/>
            <a:ext cx="7332" cy="2956"/>
          </a:xfrm>
          <a:custGeom>
            <a:rect b="b" l="l" r="r" t="t"/>
            <a:pathLst>
              <a:path extrusionOk="0" h="52" w="129">
                <a:moveTo>
                  <a:pt x="1" y="0"/>
                </a:moveTo>
                <a:cubicBezTo>
                  <a:pt x="42" y="21"/>
                  <a:pt x="88" y="36"/>
                  <a:pt x="129" y="51"/>
                </a:cubicBezTo>
                <a:cubicBezTo>
                  <a:pt x="88" y="36"/>
                  <a:pt x="42" y="21"/>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1217266" y="225942"/>
            <a:ext cx="10230" cy="341"/>
          </a:xfrm>
          <a:custGeom>
            <a:rect b="b" l="l" r="r" t="t"/>
            <a:pathLst>
              <a:path extrusionOk="0" h="6" w="180">
                <a:moveTo>
                  <a:pt x="1" y="0"/>
                </a:moveTo>
                <a:cubicBezTo>
                  <a:pt x="62" y="0"/>
                  <a:pt x="119" y="0"/>
                  <a:pt x="180" y="6"/>
                </a:cubicBezTo>
                <a:cubicBezTo>
                  <a:pt x="119" y="0"/>
                  <a:pt x="62" y="0"/>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1351573" y="268060"/>
            <a:ext cx="909" cy="341"/>
          </a:xfrm>
          <a:custGeom>
            <a:rect b="b" l="l" r="r" t="t"/>
            <a:pathLst>
              <a:path extrusionOk="0" h="6" w="16">
                <a:moveTo>
                  <a:pt x="0" y="1"/>
                </a:moveTo>
                <a:cubicBezTo>
                  <a:pt x="5" y="1"/>
                  <a:pt x="5" y="6"/>
                  <a:pt x="15" y="6"/>
                </a:cubicBezTo>
                <a:cubicBezTo>
                  <a:pt x="5" y="1"/>
                  <a:pt x="5" y="1"/>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1312014" y="246291"/>
            <a:ext cx="5001" cy="2387"/>
          </a:xfrm>
          <a:custGeom>
            <a:rect b="b" l="l" r="r" t="t"/>
            <a:pathLst>
              <a:path extrusionOk="0" h="42" w="88">
                <a:moveTo>
                  <a:pt x="1" y="0"/>
                </a:moveTo>
                <a:cubicBezTo>
                  <a:pt x="31" y="16"/>
                  <a:pt x="57" y="26"/>
                  <a:pt x="88" y="41"/>
                </a:cubicBezTo>
                <a:cubicBezTo>
                  <a:pt x="57" y="26"/>
                  <a:pt x="31" y="1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1324234" y="252088"/>
            <a:ext cx="5001" cy="2387"/>
          </a:xfrm>
          <a:custGeom>
            <a:rect b="b" l="l" r="r" t="t"/>
            <a:pathLst>
              <a:path extrusionOk="0" h="42" w="88">
                <a:moveTo>
                  <a:pt x="0" y="1"/>
                </a:moveTo>
                <a:cubicBezTo>
                  <a:pt x="26" y="11"/>
                  <a:pt x="52" y="26"/>
                  <a:pt x="87" y="41"/>
                </a:cubicBezTo>
                <a:cubicBezTo>
                  <a:pt x="52" y="26"/>
                  <a:pt x="26" y="11"/>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1337023" y="259079"/>
            <a:ext cx="3240" cy="1762"/>
          </a:xfrm>
          <a:custGeom>
            <a:rect b="b" l="l" r="r" t="t"/>
            <a:pathLst>
              <a:path extrusionOk="0" h="31" w="57">
                <a:moveTo>
                  <a:pt x="0" y="0"/>
                </a:moveTo>
                <a:lnTo>
                  <a:pt x="0" y="0"/>
                </a:lnTo>
                <a:cubicBezTo>
                  <a:pt x="21" y="10"/>
                  <a:pt x="41" y="21"/>
                  <a:pt x="57" y="31"/>
                </a:cubicBezTo>
                <a:cubicBezTo>
                  <a:pt x="41" y="16"/>
                  <a:pt x="21" y="5"/>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1362600" y="275619"/>
            <a:ext cx="2103" cy="2103"/>
          </a:xfrm>
          <a:custGeom>
            <a:rect b="b" l="l" r="r" t="t"/>
            <a:pathLst>
              <a:path extrusionOk="0" h="37" w="37">
                <a:moveTo>
                  <a:pt x="0" y="1"/>
                </a:moveTo>
                <a:cubicBezTo>
                  <a:pt x="11" y="16"/>
                  <a:pt x="21" y="26"/>
                  <a:pt x="36" y="36"/>
                </a:cubicBezTo>
                <a:cubicBezTo>
                  <a:pt x="21" y="21"/>
                  <a:pt x="11" y="16"/>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1255347" y="229125"/>
            <a:ext cx="5854" cy="1250"/>
          </a:xfrm>
          <a:custGeom>
            <a:rect b="b" l="l" r="r" t="t"/>
            <a:pathLst>
              <a:path extrusionOk="0" h="22" w="103">
                <a:moveTo>
                  <a:pt x="1" y="1"/>
                </a:moveTo>
                <a:lnTo>
                  <a:pt x="1" y="1"/>
                </a:lnTo>
                <a:cubicBezTo>
                  <a:pt x="31" y="11"/>
                  <a:pt x="72" y="16"/>
                  <a:pt x="103" y="21"/>
                </a:cubicBezTo>
                <a:cubicBezTo>
                  <a:pt x="72" y="16"/>
                  <a:pt x="31" y="6"/>
                  <a:pt x="1"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1241422" y="227363"/>
            <a:ext cx="6138" cy="682"/>
          </a:xfrm>
          <a:custGeom>
            <a:rect b="b" l="l" r="r" t="t"/>
            <a:pathLst>
              <a:path extrusionOk="0" h="12" w="108">
                <a:moveTo>
                  <a:pt x="0" y="1"/>
                </a:moveTo>
                <a:cubicBezTo>
                  <a:pt x="41" y="6"/>
                  <a:pt x="72" y="6"/>
                  <a:pt x="108" y="11"/>
                </a:cubicBezTo>
                <a:cubicBezTo>
                  <a:pt x="72" y="6"/>
                  <a:pt x="36" y="1"/>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1227781" y="225942"/>
            <a:ext cx="5854" cy="341"/>
          </a:xfrm>
          <a:custGeom>
            <a:rect b="b" l="l" r="r" t="t"/>
            <a:pathLst>
              <a:path extrusionOk="0" h="6" w="103">
                <a:moveTo>
                  <a:pt x="0" y="0"/>
                </a:moveTo>
                <a:cubicBezTo>
                  <a:pt x="31" y="6"/>
                  <a:pt x="61" y="6"/>
                  <a:pt x="102" y="6"/>
                </a:cubicBezTo>
                <a:cubicBezTo>
                  <a:pt x="72" y="6"/>
                  <a:pt x="31" y="0"/>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1285869" y="236401"/>
            <a:ext cx="4433" cy="1535"/>
          </a:xfrm>
          <a:custGeom>
            <a:rect b="b" l="l" r="r" t="t"/>
            <a:pathLst>
              <a:path extrusionOk="0" h="27" w="78">
                <a:moveTo>
                  <a:pt x="1" y="0"/>
                </a:moveTo>
                <a:lnTo>
                  <a:pt x="1" y="0"/>
                </a:lnTo>
                <a:cubicBezTo>
                  <a:pt x="26" y="11"/>
                  <a:pt x="52" y="21"/>
                  <a:pt x="77" y="26"/>
                </a:cubicBezTo>
                <a:cubicBezTo>
                  <a:pt x="52" y="21"/>
                  <a:pt x="26" y="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1299510" y="241346"/>
            <a:ext cx="5286" cy="1819"/>
          </a:xfrm>
          <a:custGeom>
            <a:rect b="b" l="l" r="r" t="t"/>
            <a:pathLst>
              <a:path extrusionOk="0" h="32" w="93">
                <a:moveTo>
                  <a:pt x="1" y="0"/>
                </a:moveTo>
                <a:cubicBezTo>
                  <a:pt x="37" y="11"/>
                  <a:pt x="57" y="26"/>
                  <a:pt x="93" y="31"/>
                </a:cubicBezTo>
                <a:cubicBezTo>
                  <a:pt x="62" y="16"/>
                  <a:pt x="26" y="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1269045" y="232024"/>
            <a:ext cx="5570" cy="1250"/>
          </a:xfrm>
          <a:custGeom>
            <a:rect b="b" l="l" r="r" t="t"/>
            <a:pathLst>
              <a:path extrusionOk="0" h="22" w="98">
                <a:moveTo>
                  <a:pt x="0" y="1"/>
                </a:moveTo>
                <a:lnTo>
                  <a:pt x="97" y="21"/>
                </a:ln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6707050" y="2554322"/>
            <a:ext cx="26641" cy="29978"/>
          </a:xfrm>
          <a:custGeom>
            <a:rect b="b" l="l" r="r" t="t"/>
            <a:pathLst>
              <a:path extrusionOk="0" h="476" w="423">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flipH="1">
            <a:off x="71330"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4" name="Google Shape;124;p5"/>
          <p:cNvSpPr/>
          <p:nvPr/>
        </p:nvSpPr>
        <p:spPr>
          <a:xfrm flipH="1">
            <a:off x="-7861"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flipH="1">
            <a:off x="673855"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flipH="1" rot="929517">
            <a:off x="-5379"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flipH="1">
            <a:off x="-5637"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flipH="1">
            <a:off x="8438476"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flipH="1">
            <a:off x="8636234"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flipH="1">
            <a:off x="8467543"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flipH="1">
            <a:off x="8460328"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5"/>
          <p:cNvGrpSpPr/>
          <p:nvPr/>
        </p:nvGrpSpPr>
        <p:grpSpPr>
          <a:xfrm flipH="1">
            <a:off x="7951632" y="-1126448"/>
            <a:ext cx="2274300" cy="2274300"/>
            <a:chOff x="-1087568" y="-1126448"/>
            <a:chExt cx="2274300" cy="2274300"/>
          </a:xfrm>
        </p:grpSpPr>
        <p:sp>
          <p:nvSpPr>
            <p:cNvPr id="133" name="Google Shape;133;p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5"/>
          <p:cNvGrpSpPr/>
          <p:nvPr/>
        </p:nvGrpSpPr>
        <p:grpSpPr>
          <a:xfrm flipH="1">
            <a:off x="-1136318" y="4004977"/>
            <a:ext cx="2274300" cy="2274300"/>
            <a:chOff x="-1087568" y="-1126448"/>
            <a:chExt cx="2274300" cy="2274300"/>
          </a:xfrm>
        </p:grpSpPr>
        <p:sp>
          <p:nvSpPr>
            <p:cNvPr id="138" name="Google Shape;138;p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5"/>
          <p:cNvSpPr/>
          <p:nvPr/>
        </p:nvSpPr>
        <p:spPr>
          <a:xfrm flipH="1">
            <a:off x="8092314"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flipH="1">
            <a:off x="111264"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flipH="1">
            <a:off x="470014"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flipH="1">
            <a:off x="8781413"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flipH="1">
            <a:off x="8636238"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flipH="1">
            <a:off x="247877"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flipH="1">
            <a:off x="8953138"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flipH="1">
            <a:off x="594661"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flipH="1">
            <a:off x="470013"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flipH="1">
            <a:off x="157601"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flipH="1">
            <a:off x="8906802"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flipH="1">
            <a:off x="7251873"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flipH="1">
            <a:off x="16618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dk2"/>
            </a:gs>
            <a:gs pos="100000">
              <a:schemeClr val="lt2"/>
            </a:gs>
          </a:gsLst>
          <a:lin ang="16200038" scaled="0"/>
        </a:gradFill>
      </p:bgPr>
    </p:bg>
    <p:spTree>
      <p:nvGrpSpPr>
        <p:cNvPr id="155" name="Shape 155"/>
        <p:cNvGrpSpPr/>
        <p:nvPr/>
      </p:nvGrpSpPr>
      <p:grpSpPr>
        <a:xfrm>
          <a:off x="0" y="0"/>
          <a:ext cx="0" cy="0"/>
          <a:chOff x="0" y="0"/>
          <a:chExt cx="0" cy="0"/>
        </a:xfrm>
      </p:grpSpPr>
      <p:sp>
        <p:nvSpPr>
          <p:cNvPr id="156" name="Google Shape;156;p6"/>
          <p:cNvSpPr txBox="1"/>
          <p:nvPr>
            <p:ph type="title"/>
          </p:nvPr>
        </p:nvSpPr>
        <p:spPr>
          <a:xfrm>
            <a:off x="716800" y="45650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6"/>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6"/>
          <p:cNvGrpSpPr/>
          <p:nvPr/>
        </p:nvGrpSpPr>
        <p:grpSpPr>
          <a:xfrm>
            <a:off x="-1134868" y="-1133248"/>
            <a:ext cx="2274300" cy="2274300"/>
            <a:chOff x="-1087568" y="-1126448"/>
            <a:chExt cx="2274300" cy="2274300"/>
          </a:xfrm>
        </p:grpSpPr>
        <p:sp>
          <p:nvSpPr>
            <p:cNvPr id="162" name="Google Shape;162;p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6"/>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8441760" y="908819"/>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8378022" y="-116473"/>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flipH="1" rot="10800000">
            <a:off x="7833036" y="-107682"/>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flipH="1">
            <a:off x="8496218" y="4471301"/>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6"/>
          <p:cNvGrpSpPr/>
          <p:nvPr/>
        </p:nvGrpSpPr>
        <p:grpSpPr>
          <a:xfrm rot="10800000">
            <a:off x="8040350" y="4025570"/>
            <a:ext cx="2274300" cy="2274300"/>
            <a:chOff x="-1087568" y="-1126448"/>
            <a:chExt cx="2274300" cy="2274300"/>
          </a:xfrm>
        </p:grpSpPr>
        <p:sp>
          <p:nvSpPr>
            <p:cNvPr id="176" name="Google Shape;176;p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6"/>
          <p:cNvSpPr/>
          <p:nvPr/>
        </p:nvSpPr>
        <p:spPr>
          <a:xfrm rot="10800000">
            <a:off x="8648389" y="27605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rot="10800000">
            <a:off x="8615208" y="412460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rot="10800000">
            <a:off x="8183557" y="477446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rot="10800000">
            <a:off x="8817294" y="2312135"/>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dk2"/>
            </a:gs>
            <a:gs pos="100000">
              <a:schemeClr val="lt2"/>
            </a:gs>
          </a:gsLst>
          <a:lin ang="10801400" scaled="0"/>
        </a:gradFill>
      </p:bgPr>
    </p:bg>
    <p:spTree>
      <p:nvGrpSpPr>
        <p:cNvPr id="184" name="Shape 184"/>
        <p:cNvGrpSpPr/>
        <p:nvPr/>
      </p:nvGrpSpPr>
      <p:grpSpPr>
        <a:xfrm>
          <a:off x="0" y="0"/>
          <a:ext cx="0" cy="0"/>
          <a:chOff x="0" y="0"/>
          <a:chExt cx="0" cy="0"/>
        </a:xfrm>
      </p:grpSpPr>
      <p:sp>
        <p:nvSpPr>
          <p:cNvPr id="185" name="Google Shape;185;p7"/>
          <p:cNvSpPr txBox="1"/>
          <p:nvPr>
            <p:ph type="title"/>
          </p:nvPr>
        </p:nvSpPr>
        <p:spPr>
          <a:xfrm>
            <a:off x="678700" y="456775"/>
            <a:ext cx="3893400" cy="101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6" name="Google Shape;186;p7"/>
          <p:cNvSpPr/>
          <p:nvPr/>
        </p:nvSpPr>
        <p:spPr>
          <a:xfrm flipH="1" rot="-194745">
            <a:off x="-190189" y="-78173"/>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rot="-10441822">
            <a:off x="-236933" y="3637813"/>
            <a:ext cx="1002677" cy="1615389"/>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rot="10800000">
            <a:off x="8620617" y="854907"/>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rot="10800000">
            <a:off x="8451926" y="-2973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rot="10800000">
            <a:off x="8194650" y="-173562"/>
            <a:ext cx="952275" cy="5401787"/>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rot="10800000">
            <a:off x="8194660" y="467343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rot="10800000">
            <a:off x="269292" y="19486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rot="10800000">
            <a:off x="8949721" y="259486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rot="10800000">
            <a:off x="8723321" y="486613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rot="10800000">
            <a:off x="204644" y="4514207"/>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rot="538783">
            <a:off x="72335" y="4491023"/>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rot="10800000">
            <a:off x="173759" y="131508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flipH="1" rot="5400000">
            <a:off x="8489677" y="3121749"/>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flipH="1">
            <a:off x="5386778" y="23515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flipH="1">
            <a:off x="6113838" y="2605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7"/>
          <p:cNvGrpSpPr/>
          <p:nvPr/>
        </p:nvGrpSpPr>
        <p:grpSpPr>
          <a:xfrm rot="-5400000">
            <a:off x="5494129" y="-3584126"/>
            <a:ext cx="7174183" cy="7174183"/>
            <a:chOff x="-3791416" y="-1218645"/>
            <a:chExt cx="7569300" cy="7569300"/>
          </a:xfrm>
        </p:grpSpPr>
        <p:sp>
          <p:nvSpPr>
            <p:cNvPr id="202" name="Google Shape;202;p7"/>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dk2"/>
            </a:gs>
            <a:gs pos="100000">
              <a:schemeClr val="lt2"/>
            </a:gs>
          </a:gsLst>
          <a:lin ang="18900044" scaled="0"/>
        </a:gradFill>
      </p:bgPr>
    </p:bg>
    <p:spTree>
      <p:nvGrpSpPr>
        <p:cNvPr id="207" name="Shape 207"/>
        <p:cNvGrpSpPr/>
        <p:nvPr/>
      </p:nvGrpSpPr>
      <p:grpSpPr>
        <a:xfrm>
          <a:off x="0" y="0"/>
          <a:ext cx="0" cy="0"/>
          <a:chOff x="0" y="0"/>
          <a:chExt cx="0" cy="0"/>
        </a:xfrm>
      </p:grpSpPr>
      <p:sp>
        <p:nvSpPr>
          <p:cNvPr id="208" name="Google Shape;208;p8"/>
          <p:cNvSpPr txBox="1"/>
          <p:nvPr>
            <p:ph type="title"/>
          </p:nvPr>
        </p:nvSpPr>
        <p:spPr>
          <a:xfrm>
            <a:off x="1388100" y="1433250"/>
            <a:ext cx="6367800" cy="22770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4800"/>
              <a:buNone/>
              <a:defRPr sz="9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9" name="Google Shape;209;p8"/>
          <p:cNvSpPr/>
          <p:nvPr/>
        </p:nvSpPr>
        <p:spPr>
          <a:xfrm rot="-5400000">
            <a:off x="7775776" y="779191"/>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rot="-5400000">
            <a:off x="3583353" y="-415016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rot="-5400000">
            <a:off x="259780"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rot="-538079">
            <a:off x="8437704" y="1391351"/>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rot="-9560681">
            <a:off x="2271856" y="-16195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rot="5400000">
            <a:off x="282534" y="3466895"/>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rot="5400000">
            <a:off x="3677205"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rot="4470473">
            <a:off x="-168950"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rot="5400000">
            <a:off x="802475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rot="10261921">
            <a:off x="-355796" y="2874620"/>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rot="1239319">
            <a:off x="6027326"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8"/>
          <p:cNvGrpSpPr/>
          <p:nvPr/>
        </p:nvGrpSpPr>
        <p:grpSpPr>
          <a:xfrm>
            <a:off x="-1074487" y="-989812"/>
            <a:ext cx="11292974" cy="7049036"/>
            <a:chOff x="-1074487" y="-989812"/>
            <a:chExt cx="11292974" cy="7049036"/>
          </a:xfrm>
        </p:grpSpPr>
        <p:grpSp>
          <p:nvGrpSpPr>
            <p:cNvPr id="222" name="Google Shape;222;p8"/>
            <p:cNvGrpSpPr/>
            <p:nvPr/>
          </p:nvGrpSpPr>
          <p:grpSpPr>
            <a:xfrm>
              <a:off x="7476363" y="3317101"/>
              <a:ext cx="2742124" cy="2742124"/>
              <a:chOff x="-1087568" y="-1126448"/>
              <a:chExt cx="2274300" cy="2274300"/>
            </a:xfrm>
          </p:grpSpPr>
          <p:sp>
            <p:nvSpPr>
              <p:cNvPr id="223" name="Google Shape;223;p8"/>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8"/>
            <p:cNvGrpSpPr/>
            <p:nvPr/>
          </p:nvGrpSpPr>
          <p:grpSpPr>
            <a:xfrm>
              <a:off x="-1074487" y="-989812"/>
              <a:ext cx="2742124" cy="2742124"/>
              <a:chOff x="-1087568" y="-1126448"/>
              <a:chExt cx="2274300" cy="2274300"/>
            </a:xfrm>
          </p:grpSpPr>
          <p:sp>
            <p:nvSpPr>
              <p:cNvPr id="228" name="Google Shape;228;p8"/>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2" name="Google Shape;232;p8"/>
          <p:cNvSpPr/>
          <p:nvPr/>
        </p:nvSpPr>
        <p:spPr>
          <a:xfrm flipH="1">
            <a:off x="7667675" y="37164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flipH="1">
            <a:off x="279638"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flipH="1">
            <a:off x="575669" y="3586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flipH="1">
            <a:off x="624450" y="15980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flipH="1">
            <a:off x="8668575" y="37410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flipH="1">
            <a:off x="241037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flipH="1">
            <a:off x="729460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flipH="1">
            <a:off x="8288794"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flipH="1">
            <a:off x="8337588" y="7406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flipH="1">
            <a:off x="785842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flipH="1">
            <a:off x="8856485"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dk2"/>
            </a:gs>
            <a:gs pos="100000">
              <a:schemeClr val="lt2"/>
            </a:gs>
          </a:gsLst>
          <a:lin ang="16200038" scaled="0"/>
        </a:gradFill>
      </p:bgPr>
    </p:bg>
    <p:spTree>
      <p:nvGrpSpPr>
        <p:cNvPr id="245" name="Shape 245"/>
        <p:cNvGrpSpPr/>
        <p:nvPr/>
      </p:nvGrpSpPr>
      <p:grpSpPr>
        <a:xfrm>
          <a:off x="0" y="0"/>
          <a:ext cx="0" cy="0"/>
          <a:chOff x="0" y="0"/>
          <a:chExt cx="0" cy="0"/>
        </a:xfrm>
      </p:grpSpPr>
      <p:sp>
        <p:nvSpPr>
          <p:cNvPr id="246" name="Google Shape;246;p9"/>
          <p:cNvSpPr txBox="1"/>
          <p:nvPr>
            <p:ph type="title"/>
          </p:nvPr>
        </p:nvSpPr>
        <p:spPr>
          <a:xfrm>
            <a:off x="4329650" y="1517175"/>
            <a:ext cx="4078800" cy="8145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000">
                <a:solidFill>
                  <a:schemeClr val="dk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7" name="Google Shape;247;p9"/>
          <p:cNvSpPr txBox="1"/>
          <p:nvPr>
            <p:ph idx="1" type="subTitle"/>
          </p:nvPr>
        </p:nvSpPr>
        <p:spPr>
          <a:xfrm>
            <a:off x="4329025" y="2200425"/>
            <a:ext cx="3859800" cy="142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8" name="Google Shape;248;p9"/>
          <p:cNvSpPr/>
          <p:nvPr/>
        </p:nvSpPr>
        <p:spPr>
          <a:xfrm rot="-5400000">
            <a:off x="1958929" y="-877893"/>
            <a:ext cx="649787" cy="1804495"/>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rot="-5400000">
            <a:off x="7723752" y="943010"/>
            <a:ext cx="1325793" cy="111560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rot="-5400000">
            <a:off x="3583353" y="-418831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rot="-5400000">
            <a:off x="259780" y="-730963"/>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flipH="1" rot="5400000">
            <a:off x="8299399" y="438522"/>
            <a:ext cx="73399" cy="7335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rot="-5400000">
            <a:off x="7253791" y="3286113"/>
            <a:ext cx="1308629" cy="3634136"/>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rot="-538088">
            <a:off x="8082029" y="3722830"/>
            <a:ext cx="1325784" cy="1115596"/>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flipH="1">
            <a:off x="8241981"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flipH="1">
            <a:off x="8603836"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flipH="1">
            <a:off x="402150" y="11590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flipH="1">
            <a:off x="8920736"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flipH="1">
            <a:off x="437760" y="467755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flipH="1">
            <a:off x="824197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flipH="1">
            <a:off x="2221599" y="37656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9"/>
          <p:cNvGrpSpPr/>
          <p:nvPr/>
        </p:nvGrpSpPr>
        <p:grpSpPr>
          <a:xfrm>
            <a:off x="-1461648" y="390277"/>
            <a:ext cx="4362945" cy="4362945"/>
            <a:chOff x="-3791416" y="-1218645"/>
            <a:chExt cx="7569300" cy="7569300"/>
          </a:xfrm>
        </p:grpSpPr>
        <p:sp>
          <p:nvSpPr>
            <p:cNvPr id="266" name="Google Shape;266;p9"/>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dk2"/>
            </a:gs>
            <a:gs pos="100000">
              <a:schemeClr val="lt2"/>
            </a:gs>
          </a:gsLst>
          <a:lin ang="18900732" scaled="0"/>
        </a:gradFill>
      </p:bgPr>
    </p:bg>
    <p:spTree>
      <p:nvGrpSpPr>
        <p:cNvPr id="271" name="Shape 271"/>
        <p:cNvGrpSpPr/>
        <p:nvPr/>
      </p:nvGrpSpPr>
      <p:grpSpPr>
        <a:xfrm>
          <a:off x="0" y="0"/>
          <a:ext cx="0" cy="0"/>
          <a:chOff x="0" y="0"/>
          <a:chExt cx="0" cy="0"/>
        </a:xfrm>
      </p:grpSpPr>
      <p:sp>
        <p:nvSpPr>
          <p:cNvPr id="272" name="Google Shape;272;p10"/>
          <p:cNvSpPr txBox="1"/>
          <p:nvPr>
            <p:ph type="title"/>
          </p:nvPr>
        </p:nvSpPr>
        <p:spPr>
          <a:xfrm>
            <a:off x="716800" y="3107900"/>
            <a:ext cx="2760900" cy="153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3" name="Google Shape;273;p10"/>
          <p:cNvSpPr/>
          <p:nvPr/>
        </p:nvSpPr>
        <p:spPr>
          <a:xfrm>
            <a:off x="8588675" y="1562175"/>
            <a:ext cx="747653" cy="2076276"/>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
          <p:cNvSpPr/>
          <p:nvPr/>
        </p:nvSpPr>
        <p:spPr>
          <a:xfrm>
            <a:off x="7648215" y="4273086"/>
            <a:ext cx="1423780" cy="119811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p:nvPr/>
        </p:nvSpPr>
        <p:spPr>
          <a:xfrm>
            <a:off x="8065850" y="-184854"/>
            <a:ext cx="1108595" cy="2545312"/>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0"/>
          <p:cNvSpPr/>
          <p:nvPr/>
        </p:nvSpPr>
        <p:spPr>
          <a:xfrm>
            <a:off x="32298"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0"/>
          <p:cNvSpPr/>
          <p:nvPr/>
        </p:nvSpPr>
        <p:spPr>
          <a:xfrm>
            <a:off x="-63806"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0"/>
          <p:cNvSpPr/>
          <p:nvPr/>
        </p:nvSpPr>
        <p:spPr>
          <a:xfrm>
            <a:off x="-25300"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
          <p:cNvSpPr/>
          <p:nvPr/>
        </p:nvSpPr>
        <p:spPr>
          <a:xfrm>
            <a:off x="-18106"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0"/>
          <p:cNvSpPr/>
          <p:nvPr/>
        </p:nvSpPr>
        <p:spPr>
          <a:xfrm flipH="1">
            <a:off x="8300354" y="4402342"/>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0"/>
          <p:cNvSpPr/>
          <p:nvPr/>
        </p:nvSpPr>
        <p:spPr>
          <a:xfrm flipH="1">
            <a:off x="317450" y="14162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0"/>
          <p:cNvSpPr/>
          <p:nvPr/>
        </p:nvSpPr>
        <p:spPr>
          <a:xfrm flipH="1">
            <a:off x="3886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0"/>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0"/>
          <p:cNvSpPr/>
          <p:nvPr/>
        </p:nvSpPr>
        <p:spPr>
          <a:xfrm flipH="1">
            <a:off x="6846046" y="47413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
          <p:cNvSpPr/>
          <p:nvPr/>
        </p:nvSpPr>
        <p:spPr>
          <a:xfrm flipH="1">
            <a:off x="8819749" y="41369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0"/>
          <p:cNvSpPr/>
          <p:nvPr/>
        </p:nvSpPr>
        <p:spPr>
          <a:xfrm flipH="1">
            <a:off x="8700221" y="83478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0"/>
          <p:cNvSpPr/>
          <p:nvPr/>
        </p:nvSpPr>
        <p:spPr>
          <a:xfrm flipH="1">
            <a:off x="7948274" y="5840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0"/>
          <p:cNvSpPr/>
          <p:nvPr/>
        </p:nvSpPr>
        <p:spPr>
          <a:xfrm flipH="1">
            <a:off x="3926949" y="1008173"/>
            <a:ext cx="119503"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230200"/>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38"/>
          <p:cNvSpPr txBox="1"/>
          <p:nvPr>
            <p:ph type="ctrTitle"/>
          </p:nvPr>
        </p:nvSpPr>
        <p:spPr>
          <a:xfrm>
            <a:off x="3843075" y="1643150"/>
            <a:ext cx="5067000" cy="18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t>
            </a:r>
            <a:r>
              <a:rPr lang="en"/>
              <a:t>oplanet</a:t>
            </a:r>
            <a:r>
              <a:rPr lang="en"/>
              <a:t> Demographics</a:t>
            </a:r>
            <a:endParaRPr/>
          </a:p>
        </p:txBody>
      </p:sp>
      <p:sp>
        <p:nvSpPr>
          <p:cNvPr id="1102" name="Google Shape;1102;p38"/>
          <p:cNvSpPr txBox="1"/>
          <p:nvPr>
            <p:ph idx="1" type="subTitle"/>
          </p:nvPr>
        </p:nvSpPr>
        <p:spPr>
          <a:xfrm>
            <a:off x="4143425" y="3345650"/>
            <a:ext cx="4585200" cy="4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Sydney Petz, Aiden Zelakiewicz, </a:t>
            </a:r>
            <a:r>
              <a:rPr lang="en"/>
              <a:t>Justin Anderson</a:t>
            </a:r>
            <a:endParaRPr/>
          </a:p>
        </p:txBody>
      </p:sp>
      <p:grpSp>
        <p:nvGrpSpPr>
          <p:cNvPr id="1103" name="Google Shape;1103;p38"/>
          <p:cNvGrpSpPr/>
          <p:nvPr/>
        </p:nvGrpSpPr>
        <p:grpSpPr>
          <a:xfrm>
            <a:off x="-1412979" y="1264873"/>
            <a:ext cx="2812459" cy="2602251"/>
            <a:chOff x="4730175" y="1009275"/>
            <a:chExt cx="2967982" cy="2746149"/>
          </a:xfrm>
        </p:grpSpPr>
        <p:sp>
          <p:nvSpPr>
            <p:cNvPr id="1104" name="Google Shape;1104;p38"/>
            <p:cNvSpPr/>
            <p:nvPr/>
          </p:nvSpPr>
          <p:spPr>
            <a:xfrm>
              <a:off x="4730175" y="1009275"/>
              <a:ext cx="2879900" cy="2746149"/>
            </a:xfrm>
            <a:custGeom>
              <a:rect b="b" l="l" r="r" t="t"/>
              <a:pathLst>
                <a:path extrusionOk="0" h="42850" w="44937">
                  <a:moveTo>
                    <a:pt x="23098" y="1"/>
                  </a:moveTo>
                  <a:cubicBezTo>
                    <a:pt x="22050" y="1"/>
                    <a:pt x="21001" y="78"/>
                    <a:pt x="19961" y="232"/>
                  </a:cubicBezTo>
                  <a:cubicBezTo>
                    <a:pt x="18888" y="408"/>
                    <a:pt x="17815" y="661"/>
                    <a:pt x="16781" y="974"/>
                  </a:cubicBezTo>
                  <a:cubicBezTo>
                    <a:pt x="14264" y="1754"/>
                    <a:pt x="11844" y="3022"/>
                    <a:pt x="9679" y="4778"/>
                  </a:cubicBezTo>
                  <a:cubicBezTo>
                    <a:pt x="8820" y="5461"/>
                    <a:pt x="8059" y="6183"/>
                    <a:pt x="7357" y="6944"/>
                  </a:cubicBezTo>
                  <a:cubicBezTo>
                    <a:pt x="7045" y="7276"/>
                    <a:pt x="6752" y="7627"/>
                    <a:pt x="6459" y="7998"/>
                  </a:cubicBezTo>
                  <a:cubicBezTo>
                    <a:pt x="235" y="15685"/>
                    <a:pt x="1" y="26905"/>
                    <a:pt x="6479" y="34904"/>
                  </a:cubicBezTo>
                  <a:cubicBezTo>
                    <a:pt x="10704" y="40132"/>
                    <a:pt x="16889" y="42850"/>
                    <a:pt x="23127" y="42850"/>
                  </a:cubicBezTo>
                  <a:cubicBezTo>
                    <a:pt x="25992" y="42850"/>
                    <a:pt x="28868" y="42276"/>
                    <a:pt x="31571" y="41109"/>
                  </a:cubicBezTo>
                  <a:cubicBezTo>
                    <a:pt x="32839" y="40563"/>
                    <a:pt x="34088" y="39880"/>
                    <a:pt x="35259" y="39060"/>
                  </a:cubicBezTo>
                  <a:cubicBezTo>
                    <a:pt x="35707" y="38748"/>
                    <a:pt x="36137" y="38436"/>
                    <a:pt x="36546" y="38085"/>
                  </a:cubicBezTo>
                  <a:cubicBezTo>
                    <a:pt x="37112" y="37636"/>
                    <a:pt x="37620" y="37168"/>
                    <a:pt x="38146" y="36661"/>
                  </a:cubicBezTo>
                  <a:cubicBezTo>
                    <a:pt x="38439" y="36368"/>
                    <a:pt x="38693" y="36056"/>
                    <a:pt x="38966" y="35783"/>
                  </a:cubicBezTo>
                  <a:cubicBezTo>
                    <a:pt x="40019" y="34592"/>
                    <a:pt x="40937" y="33344"/>
                    <a:pt x="41697" y="31997"/>
                  </a:cubicBezTo>
                  <a:cubicBezTo>
                    <a:pt x="41912" y="31607"/>
                    <a:pt x="42107" y="31217"/>
                    <a:pt x="42302" y="30827"/>
                  </a:cubicBezTo>
                  <a:cubicBezTo>
                    <a:pt x="44293" y="26768"/>
                    <a:pt x="44936" y="22222"/>
                    <a:pt x="44195" y="17793"/>
                  </a:cubicBezTo>
                  <a:cubicBezTo>
                    <a:pt x="44195" y="17715"/>
                    <a:pt x="44156" y="17676"/>
                    <a:pt x="44156" y="17598"/>
                  </a:cubicBezTo>
                  <a:lnTo>
                    <a:pt x="44097" y="17227"/>
                  </a:lnTo>
                  <a:cubicBezTo>
                    <a:pt x="43941" y="16505"/>
                    <a:pt x="43746" y="15763"/>
                    <a:pt x="43532" y="15061"/>
                  </a:cubicBezTo>
                  <a:cubicBezTo>
                    <a:pt x="42771" y="12544"/>
                    <a:pt x="41502" y="10144"/>
                    <a:pt x="39746" y="7959"/>
                  </a:cubicBezTo>
                  <a:cubicBezTo>
                    <a:pt x="37951" y="5734"/>
                    <a:pt x="35746" y="3939"/>
                    <a:pt x="33366" y="2632"/>
                  </a:cubicBezTo>
                  <a:cubicBezTo>
                    <a:pt x="32703" y="2261"/>
                    <a:pt x="32020" y="1949"/>
                    <a:pt x="31337" y="1657"/>
                  </a:cubicBezTo>
                  <a:cubicBezTo>
                    <a:pt x="31239" y="1637"/>
                    <a:pt x="31122" y="1578"/>
                    <a:pt x="31025" y="1539"/>
                  </a:cubicBezTo>
                  <a:cubicBezTo>
                    <a:pt x="30946" y="1500"/>
                    <a:pt x="30849" y="1461"/>
                    <a:pt x="30771" y="1442"/>
                  </a:cubicBezTo>
                  <a:cubicBezTo>
                    <a:pt x="30556" y="1344"/>
                    <a:pt x="30361" y="1266"/>
                    <a:pt x="30147" y="1188"/>
                  </a:cubicBezTo>
                  <a:cubicBezTo>
                    <a:pt x="27880" y="401"/>
                    <a:pt x="25491" y="1"/>
                    <a:pt x="230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8"/>
            <p:cNvSpPr/>
            <p:nvPr/>
          </p:nvSpPr>
          <p:spPr>
            <a:xfrm>
              <a:off x="5026584" y="1079196"/>
              <a:ext cx="2529726" cy="2495375"/>
            </a:xfrm>
            <a:custGeom>
              <a:rect b="b" l="l" r="r" t="t"/>
              <a:pathLst>
                <a:path extrusionOk="0" h="38937" w="39473">
                  <a:moveTo>
                    <a:pt x="20019" y="6243"/>
                  </a:moveTo>
                  <a:lnTo>
                    <a:pt x="20019" y="6243"/>
                  </a:lnTo>
                  <a:cubicBezTo>
                    <a:pt x="19687" y="6848"/>
                    <a:pt x="18946" y="7414"/>
                    <a:pt x="20156" y="7512"/>
                  </a:cubicBezTo>
                  <a:cubicBezTo>
                    <a:pt x="20487" y="7531"/>
                    <a:pt x="20839" y="8019"/>
                    <a:pt x="20605" y="8429"/>
                  </a:cubicBezTo>
                  <a:cubicBezTo>
                    <a:pt x="20467" y="8688"/>
                    <a:pt x="20270" y="8775"/>
                    <a:pt x="20021" y="8775"/>
                  </a:cubicBezTo>
                  <a:cubicBezTo>
                    <a:pt x="19513" y="8775"/>
                    <a:pt x="18786" y="8414"/>
                    <a:pt x="17893" y="8414"/>
                  </a:cubicBezTo>
                  <a:cubicBezTo>
                    <a:pt x="17610" y="8414"/>
                    <a:pt x="17310" y="8450"/>
                    <a:pt x="16995" y="8546"/>
                  </a:cubicBezTo>
                  <a:cubicBezTo>
                    <a:pt x="16971" y="8552"/>
                    <a:pt x="16948" y="8555"/>
                    <a:pt x="16924" y="8555"/>
                  </a:cubicBezTo>
                  <a:cubicBezTo>
                    <a:pt x="16729" y="8555"/>
                    <a:pt x="16518" y="8362"/>
                    <a:pt x="16292" y="8292"/>
                  </a:cubicBezTo>
                  <a:cubicBezTo>
                    <a:pt x="16663" y="7765"/>
                    <a:pt x="16858" y="7492"/>
                    <a:pt x="17229" y="6946"/>
                  </a:cubicBezTo>
                  <a:cubicBezTo>
                    <a:pt x="17270" y="6975"/>
                    <a:pt x="17325" y="6983"/>
                    <a:pt x="17385" y="6983"/>
                  </a:cubicBezTo>
                  <a:cubicBezTo>
                    <a:pt x="17461" y="6983"/>
                    <a:pt x="17545" y="6970"/>
                    <a:pt x="17620" y="6970"/>
                  </a:cubicBezTo>
                  <a:cubicBezTo>
                    <a:pt x="17770" y="6970"/>
                    <a:pt x="17885" y="7020"/>
                    <a:pt x="17834" y="7317"/>
                  </a:cubicBezTo>
                  <a:cubicBezTo>
                    <a:pt x="17834" y="7328"/>
                    <a:pt x="18102" y="7492"/>
                    <a:pt x="18357" y="7492"/>
                  </a:cubicBezTo>
                  <a:cubicBezTo>
                    <a:pt x="18548" y="7492"/>
                    <a:pt x="18731" y="7400"/>
                    <a:pt x="18790" y="7082"/>
                  </a:cubicBezTo>
                  <a:cubicBezTo>
                    <a:pt x="18887" y="6517"/>
                    <a:pt x="19531" y="6595"/>
                    <a:pt x="20019" y="6243"/>
                  </a:cubicBezTo>
                  <a:close/>
                  <a:moveTo>
                    <a:pt x="24467" y="6485"/>
                  </a:moveTo>
                  <a:cubicBezTo>
                    <a:pt x="24696" y="6485"/>
                    <a:pt x="24731" y="6750"/>
                    <a:pt x="24780" y="6946"/>
                  </a:cubicBezTo>
                  <a:cubicBezTo>
                    <a:pt x="24839" y="7278"/>
                    <a:pt x="24565" y="7121"/>
                    <a:pt x="24409" y="7199"/>
                  </a:cubicBezTo>
                  <a:cubicBezTo>
                    <a:pt x="23883" y="7414"/>
                    <a:pt x="23843" y="7999"/>
                    <a:pt x="24097" y="8078"/>
                  </a:cubicBezTo>
                  <a:cubicBezTo>
                    <a:pt x="25346" y="8468"/>
                    <a:pt x="24136" y="9580"/>
                    <a:pt x="24565" y="10204"/>
                  </a:cubicBezTo>
                  <a:cubicBezTo>
                    <a:pt x="24642" y="10311"/>
                    <a:pt x="24300" y="10430"/>
                    <a:pt x="23793" y="10430"/>
                  </a:cubicBezTo>
                  <a:cubicBezTo>
                    <a:pt x="23652" y="10430"/>
                    <a:pt x="23498" y="10421"/>
                    <a:pt x="23336" y="10399"/>
                  </a:cubicBezTo>
                  <a:cubicBezTo>
                    <a:pt x="23200" y="10107"/>
                    <a:pt x="22224" y="10068"/>
                    <a:pt x="23102" y="9307"/>
                  </a:cubicBezTo>
                  <a:cubicBezTo>
                    <a:pt x="23492" y="8995"/>
                    <a:pt x="23336" y="8780"/>
                    <a:pt x="23102" y="8526"/>
                  </a:cubicBezTo>
                  <a:cubicBezTo>
                    <a:pt x="22751" y="8175"/>
                    <a:pt x="22634" y="7609"/>
                    <a:pt x="22946" y="7219"/>
                  </a:cubicBezTo>
                  <a:cubicBezTo>
                    <a:pt x="23219" y="6868"/>
                    <a:pt x="23824" y="6673"/>
                    <a:pt x="24312" y="6517"/>
                  </a:cubicBezTo>
                  <a:cubicBezTo>
                    <a:pt x="24372" y="6495"/>
                    <a:pt x="24423" y="6485"/>
                    <a:pt x="24467" y="6485"/>
                  </a:cubicBezTo>
                  <a:close/>
                  <a:moveTo>
                    <a:pt x="35090" y="21128"/>
                  </a:moveTo>
                  <a:cubicBezTo>
                    <a:pt x="35000" y="21128"/>
                    <a:pt x="34614" y="21452"/>
                    <a:pt x="34614" y="21619"/>
                  </a:cubicBezTo>
                  <a:cubicBezTo>
                    <a:pt x="34594" y="22048"/>
                    <a:pt x="34712" y="22477"/>
                    <a:pt x="34751" y="22926"/>
                  </a:cubicBezTo>
                  <a:cubicBezTo>
                    <a:pt x="35043" y="22750"/>
                    <a:pt x="35199" y="22653"/>
                    <a:pt x="35492" y="22516"/>
                  </a:cubicBezTo>
                  <a:cubicBezTo>
                    <a:pt x="35590" y="21872"/>
                    <a:pt x="35570" y="21385"/>
                    <a:pt x="35102" y="21131"/>
                  </a:cubicBezTo>
                  <a:cubicBezTo>
                    <a:pt x="35099" y="21129"/>
                    <a:pt x="35095" y="21128"/>
                    <a:pt x="35090" y="21128"/>
                  </a:cubicBezTo>
                  <a:close/>
                  <a:moveTo>
                    <a:pt x="22011" y="28681"/>
                  </a:moveTo>
                  <a:cubicBezTo>
                    <a:pt x="21478" y="28681"/>
                    <a:pt x="21813" y="29097"/>
                    <a:pt x="21736" y="29345"/>
                  </a:cubicBezTo>
                  <a:cubicBezTo>
                    <a:pt x="21561" y="29853"/>
                    <a:pt x="21346" y="30321"/>
                    <a:pt x="20858" y="30575"/>
                  </a:cubicBezTo>
                  <a:cubicBezTo>
                    <a:pt x="20448" y="30809"/>
                    <a:pt x="20390" y="31218"/>
                    <a:pt x="20663" y="31531"/>
                  </a:cubicBezTo>
                  <a:cubicBezTo>
                    <a:pt x="20975" y="31901"/>
                    <a:pt x="21170" y="32096"/>
                    <a:pt x="20995" y="32701"/>
                  </a:cubicBezTo>
                  <a:cubicBezTo>
                    <a:pt x="20878" y="33189"/>
                    <a:pt x="21346" y="33872"/>
                    <a:pt x="21541" y="33911"/>
                  </a:cubicBezTo>
                  <a:cubicBezTo>
                    <a:pt x="21590" y="33914"/>
                    <a:pt x="21638" y="33916"/>
                    <a:pt x="21684" y="33916"/>
                  </a:cubicBezTo>
                  <a:cubicBezTo>
                    <a:pt x="23733" y="33916"/>
                    <a:pt x="22601" y="30988"/>
                    <a:pt x="22887" y="29423"/>
                  </a:cubicBezTo>
                  <a:cubicBezTo>
                    <a:pt x="22926" y="29131"/>
                    <a:pt x="22536" y="28682"/>
                    <a:pt x="22048" y="28682"/>
                  </a:cubicBezTo>
                  <a:cubicBezTo>
                    <a:pt x="22035" y="28681"/>
                    <a:pt x="22023" y="28681"/>
                    <a:pt x="22011" y="28681"/>
                  </a:cubicBezTo>
                  <a:close/>
                  <a:moveTo>
                    <a:pt x="21034" y="1"/>
                  </a:moveTo>
                  <a:cubicBezTo>
                    <a:pt x="19060" y="1"/>
                    <a:pt x="16639" y="1426"/>
                    <a:pt x="15005" y="2185"/>
                  </a:cubicBezTo>
                  <a:cubicBezTo>
                    <a:pt x="14810" y="2283"/>
                    <a:pt x="14653" y="2614"/>
                    <a:pt x="14478" y="2829"/>
                  </a:cubicBezTo>
                  <a:cubicBezTo>
                    <a:pt x="14537" y="2844"/>
                    <a:pt x="14596" y="2881"/>
                    <a:pt x="14639" y="2881"/>
                  </a:cubicBezTo>
                  <a:cubicBezTo>
                    <a:pt x="14652" y="2881"/>
                    <a:pt x="14664" y="2877"/>
                    <a:pt x="14673" y="2868"/>
                  </a:cubicBezTo>
                  <a:cubicBezTo>
                    <a:pt x="15007" y="2766"/>
                    <a:pt x="15230" y="2723"/>
                    <a:pt x="15370" y="2723"/>
                  </a:cubicBezTo>
                  <a:cubicBezTo>
                    <a:pt x="15899" y="2723"/>
                    <a:pt x="15239" y="3341"/>
                    <a:pt x="14946" y="3726"/>
                  </a:cubicBezTo>
                  <a:cubicBezTo>
                    <a:pt x="16594" y="3543"/>
                    <a:pt x="17314" y="1316"/>
                    <a:pt x="19154" y="1316"/>
                  </a:cubicBezTo>
                  <a:cubicBezTo>
                    <a:pt x="19274" y="1316"/>
                    <a:pt x="19400" y="1326"/>
                    <a:pt x="19531" y="1346"/>
                  </a:cubicBezTo>
                  <a:cubicBezTo>
                    <a:pt x="19005" y="1600"/>
                    <a:pt x="18731" y="1736"/>
                    <a:pt x="18185" y="1990"/>
                  </a:cubicBezTo>
                  <a:cubicBezTo>
                    <a:pt x="18868" y="2244"/>
                    <a:pt x="19200" y="2361"/>
                    <a:pt x="19883" y="2634"/>
                  </a:cubicBezTo>
                  <a:cubicBezTo>
                    <a:pt x="19674" y="2592"/>
                    <a:pt x="19479" y="2573"/>
                    <a:pt x="19296" y="2573"/>
                  </a:cubicBezTo>
                  <a:cubicBezTo>
                    <a:pt x="17792" y="2573"/>
                    <a:pt x="17107" y="3858"/>
                    <a:pt x="15941" y="3980"/>
                  </a:cubicBezTo>
                  <a:cubicBezTo>
                    <a:pt x="15414" y="4019"/>
                    <a:pt x="14868" y="4234"/>
                    <a:pt x="14322" y="4370"/>
                  </a:cubicBezTo>
                  <a:cubicBezTo>
                    <a:pt x="14341" y="3882"/>
                    <a:pt x="14341" y="3843"/>
                    <a:pt x="14341" y="3843"/>
                  </a:cubicBezTo>
                  <a:cubicBezTo>
                    <a:pt x="14402" y="3743"/>
                    <a:pt x="14483" y="3654"/>
                    <a:pt x="14425" y="3654"/>
                  </a:cubicBezTo>
                  <a:cubicBezTo>
                    <a:pt x="14314" y="3654"/>
                    <a:pt x="13695" y="3979"/>
                    <a:pt x="11454" y="5170"/>
                  </a:cubicBezTo>
                  <a:cubicBezTo>
                    <a:pt x="11746" y="4526"/>
                    <a:pt x="12332" y="3531"/>
                    <a:pt x="12214" y="3453"/>
                  </a:cubicBezTo>
                  <a:cubicBezTo>
                    <a:pt x="12050" y="3352"/>
                    <a:pt x="11923" y="3310"/>
                    <a:pt x="11823" y="3310"/>
                  </a:cubicBezTo>
                  <a:cubicBezTo>
                    <a:pt x="11274" y="3310"/>
                    <a:pt x="11521" y="4579"/>
                    <a:pt x="10891" y="4579"/>
                  </a:cubicBezTo>
                  <a:cubicBezTo>
                    <a:pt x="10854" y="4579"/>
                    <a:pt x="10814" y="4575"/>
                    <a:pt x="10771" y="4565"/>
                  </a:cubicBezTo>
                  <a:cubicBezTo>
                    <a:pt x="10892" y="3758"/>
                    <a:pt x="10931" y="3712"/>
                    <a:pt x="10756" y="3712"/>
                  </a:cubicBezTo>
                  <a:cubicBezTo>
                    <a:pt x="10734" y="3712"/>
                    <a:pt x="10708" y="3713"/>
                    <a:pt x="10678" y="3713"/>
                  </a:cubicBezTo>
                  <a:cubicBezTo>
                    <a:pt x="10643" y="3713"/>
                    <a:pt x="10602" y="3712"/>
                    <a:pt x="10556" y="3707"/>
                  </a:cubicBezTo>
                  <a:cubicBezTo>
                    <a:pt x="10478" y="4078"/>
                    <a:pt x="8780" y="4234"/>
                    <a:pt x="10185" y="4858"/>
                  </a:cubicBezTo>
                  <a:cubicBezTo>
                    <a:pt x="10673" y="5073"/>
                    <a:pt x="9444" y="5014"/>
                    <a:pt x="9600" y="5502"/>
                  </a:cubicBezTo>
                  <a:cubicBezTo>
                    <a:pt x="9600" y="5502"/>
                    <a:pt x="9658" y="5502"/>
                    <a:pt x="9658" y="5541"/>
                  </a:cubicBezTo>
                  <a:cubicBezTo>
                    <a:pt x="9702" y="5559"/>
                    <a:pt x="9749" y="5566"/>
                    <a:pt x="9800" y="5566"/>
                  </a:cubicBezTo>
                  <a:cubicBezTo>
                    <a:pt x="10002" y="5566"/>
                    <a:pt x="10248" y="5450"/>
                    <a:pt x="10452" y="5450"/>
                  </a:cubicBezTo>
                  <a:cubicBezTo>
                    <a:pt x="10583" y="5450"/>
                    <a:pt x="10697" y="5498"/>
                    <a:pt x="10771" y="5658"/>
                  </a:cubicBezTo>
                  <a:cubicBezTo>
                    <a:pt x="9561" y="5951"/>
                    <a:pt x="9268" y="5931"/>
                    <a:pt x="9151" y="6517"/>
                  </a:cubicBezTo>
                  <a:cubicBezTo>
                    <a:pt x="9021" y="7112"/>
                    <a:pt x="8359" y="7849"/>
                    <a:pt x="7908" y="7849"/>
                  </a:cubicBezTo>
                  <a:cubicBezTo>
                    <a:pt x="7886" y="7849"/>
                    <a:pt x="7865" y="7847"/>
                    <a:pt x="7844" y="7843"/>
                  </a:cubicBezTo>
                  <a:cubicBezTo>
                    <a:pt x="7763" y="7833"/>
                    <a:pt x="7687" y="7828"/>
                    <a:pt x="7615" y="7828"/>
                  </a:cubicBezTo>
                  <a:cubicBezTo>
                    <a:pt x="6590" y="7828"/>
                    <a:pt x="6397" y="8817"/>
                    <a:pt x="5795" y="9346"/>
                  </a:cubicBezTo>
                  <a:cubicBezTo>
                    <a:pt x="5483" y="9580"/>
                    <a:pt x="5132" y="10009"/>
                    <a:pt x="5444" y="10497"/>
                  </a:cubicBezTo>
                  <a:cubicBezTo>
                    <a:pt x="5550" y="10645"/>
                    <a:pt x="5678" y="10694"/>
                    <a:pt x="5818" y="10694"/>
                  </a:cubicBezTo>
                  <a:cubicBezTo>
                    <a:pt x="6065" y="10694"/>
                    <a:pt x="6346" y="10541"/>
                    <a:pt x="6595" y="10516"/>
                  </a:cubicBezTo>
                  <a:cubicBezTo>
                    <a:pt x="8078" y="10321"/>
                    <a:pt x="7727" y="8273"/>
                    <a:pt x="10166" y="8117"/>
                  </a:cubicBezTo>
                  <a:cubicBezTo>
                    <a:pt x="10187" y="8116"/>
                    <a:pt x="10209" y="8115"/>
                    <a:pt x="10229" y="8115"/>
                  </a:cubicBezTo>
                  <a:cubicBezTo>
                    <a:pt x="11118" y="8115"/>
                    <a:pt x="11439" y="8915"/>
                    <a:pt x="11668" y="9658"/>
                  </a:cubicBezTo>
                  <a:cubicBezTo>
                    <a:pt x="11707" y="9825"/>
                    <a:pt x="11720" y="9975"/>
                    <a:pt x="11824" y="9975"/>
                  </a:cubicBezTo>
                  <a:cubicBezTo>
                    <a:pt x="11878" y="9975"/>
                    <a:pt x="11958" y="9934"/>
                    <a:pt x="12078" y="9834"/>
                  </a:cubicBezTo>
                  <a:cubicBezTo>
                    <a:pt x="13132" y="8917"/>
                    <a:pt x="11824" y="8682"/>
                    <a:pt x="11883" y="8058"/>
                  </a:cubicBezTo>
                  <a:cubicBezTo>
                    <a:pt x="11902" y="7921"/>
                    <a:pt x="11824" y="7804"/>
                    <a:pt x="11824" y="7668"/>
                  </a:cubicBezTo>
                  <a:cubicBezTo>
                    <a:pt x="12135" y="7647"/>
                    <a:pt x="12288" y="7602"/>
                    <a:pt x="12381" y="7602"/>
                  </a:cubicBezTo>
                  <a:cubicBezTo>
                    <a:pt x="12634" y="7602"/>
                    <a:pt x="12450" y="7933"/>
                    <a:pt x="13775" y="9970"/>
                  </a:cubicBezTo>
                  <a:cubicBezTo>
                    <a:pt x="13873" y="9736"/>
                    <a:pt x="13932" y="9443"/>
                    <a:pt x="14107" y="9248"/>
                  </a:cubicBezTo>
                  <a:cubicBezTo>
                    <a:pt x="14439" y="8799"/>
                    <a:pt x="14653" y="8175"/>
                    <a:pt x="15336" y="8117"/>
                  </a:cubicBezTo>
                  <a:cubicBezTo>
                    <a:pt x="15358" y="8115"/>
                    <a:pt x="15379" y="8115"/>
                    <a:pt x="15399" y="8115"/>
                  </a:cubicBezTo>
                  <a:cubicBezTo>
                    <a:pt x="16109" y="8115"/>
                    <a:pt x="15978" y="8772"/>
                    <a:pt x="15902" y="9170"/>
                  </a:cubicBezTo>
                  <a:cubicBezTo>
                    <a:pt x="15785" y="10107"/>
                    <a:pt x="16449" y="10360"/>
                    <a:pt x="16956" y="10809"/>
                  </a:cubicBezTo>
                  <a:cubicBezTo>
                    <a:pt x="17005" y="10852"/>
                    <a:pt x="17060" y="10869"/>
                    <a:pt x="17119" y="10869"/>
                  </a:cubicBezTo>
                  <a:cubicBezTo>
                    <a:pt x="17364" y="10869"/>
                    <a:pt x="17668" y="10570"/>
                    <a:pt x="17797" y="10570"/>
                  </a:cubicBezTo>
                  <a:cubicBezTo>
                    <a:pt x="17849" y="10570"/>
                    <a:pt x="17872" y="10618"/>
                    <a:pt x="17853" y="10751"/>
                  </a:cubicBezTo>
                  <a:cubicBezTo>
                    <a:pt x="17775" y="11316"/>
                    <a:pt x="17190" y="11921"/>
                    <a:pt x="16741" y="12448"/>
                  </a:cubicBezTo>
                  <a:cubicBezTo>
                    <a:pt x="16582" y="12608"/>
                    <a:pt x="16399" y="12661"/>
                    <a:pt x="16213" y="12661"/>
                  </a:cubicBezTo>
                  <a:cubicBezTo>
                    <a:pt x="15844" y="12661"/>
                    <a:pt x="15465" y="12452"/>
                    <a:pt x="15233" y="12452"/>
                  </a:cubicBezTo>
                  <a:cubicBezTo>
                    <a:pt x="15181" y="12452"/>
                    <a:pt x="15137" y="12462"/>
                    <a:pt x="15102" y="12487"/>
                  </a:cubicBezTo>
                  <a:cubicBezTo>
                    <a:pt x="14778" y="12730"/>
                    <a:pt x="14460" y="12825"/>
                    <a:pt x="14171" y="12825"/>
                  </a:cubicBezTo>
                  <a:cubicBezTo>
                    <a:pt x="13763" y="12825"/>
                    <a:pt x="13410" y="12637"/>
                    <a:pt x="13171" y="12409"/>
                  </a:cubicBezTo>
                  <a:cubicBezTo>
                    <a:pt x="12973" y="12218"/>
                    <a:pt x="12784" y="12144"/>
                    <a:pt x="12611" y="12144"/>
                  </a:cubicBezTo>
                  <a:cubicBezTo>
                    <a:pt x="12236" y="12144"/>
                    <a:pt x="11938" y="12493"/>
                    <a:pt x="11805" y="12760"/>
                  </a:cubicBezTo>
                  <a:cubicBezTo>
                    <a:pt x="11612" y="13128"/>
                    <a:pt x="11435" y="13232"/>
                    <a:pt x="11264" y="13232"/>
                  </a:cubicBezTo>
                  <a:cubicBezTo>
                    <a:pt x="11053" y="13232"/>
                    <a:pt x="10849" y="13075"/>
                    <a:pt x="10634" y="13053"/>
                  </a:cubicBezTo>
                  <a:cubicBezTo>
                    <a:pt x="11083" y="12019"/>
                    <a:pt x="7941" y="12643"/>
                    <a:pt x="9932" y="10907"/>
                  </a:cubicBezTo>
                  <a:cubicBezTo>
                    <a:pt x="9932" y="10907"/>
                    <a:pt x="9885" y="10783"/>
                    <a:pt x="9848" y="10783"/>
                  </a:cubicBezTo>
                  <a:cubicBezTo>
                    <a:pt x="9843" y="10783"/>
                    <a:pt x="9838" y="10785"/>
                    <a:pt x="9834" y="10790"/>
                  </a:cubicBezTo>
                  <a:cubicBezTo>
                    <a:pt x="7902" y="11043"/>
                    <a:pt x="5639" y="10595"/>
                    <a:pt x="4137" y="12507"/>
                  </a:cubicBezTo>
                  <a:cubicBezTo>
                    <a:pt x="3532" y="13326"/>
                    <a:pt x="2927" y="14048"/>
                    <a:pt x="2420" y="14751"/>
                  </a:cubicBezTo>
                  <a:cubicBezTo>
                    <a:pt x="1483" y="15999"/>
                    <a:pt x="761" y="17189"/>
                    <a:pt x="371" y="18594"/>
                  </a:cubicBezTo>
                  <a:cubicBezTo>
                    <a:pt x="39" y="19785"/>
                    <a:pt x="0" y="21150"/>
                    <a:pt x="332" y="22848"/>
                  </a:cubicBezTo>
                  <a:cubicBezTo>
                    <a:pt x="540" y="23918"/>
                    <a:pt x="1540" y="24671"/>
                    <a:pt x="2584" y="24671"/>
                  </a:cubicBezTo>
                  <a:cubicBezTo>
                    <a:pt x="3007" y="24671"/>
                    <a:pt x="3437" y="24548"/>
                    <a:pt x="3824" y="24272"/>
                  </a:cubicBezTo>
                  <a:cubicBezTo>
                    <a:pt x="4173" y="24031"/>
                    <a:pt x="4447" y="23935"/>
                    <a:pt x="4672" y="23935"/>
                  </a:cubicBezTo>
                  <a:cubicBezTo>
                    <a:pt x="5510" y="23935"/>
                    <a:pt x="5667" y="25259"/>
                    <a:pt x="6480" y="25259"/>
                  </a:cubicBezTo>
                  <a:cubicBezTo>
                    <a:pt x="6523" y="25259"/>
                    <a:pt x="6568" y="25256"/>
                    <a:pt x="6615" y="25248"/>
                  </a:cubicBezTo>
                  <a:cubicBezTo>
                    <a:pt x="6615" y="27979"/>
                    <a:pt x="8585" y="30145"/>
                    <a:pt x="8605" y="32799"/>
                  </a:cubicBezTo>
                  <a:cubicBezTo>
                    <a:pt x="8605" y="34262"/>
                    <a:pt x="10380" y="35687"/>
                    <a:pt x="11375" y="37091"/>
                  </a:cubicBezTo>
                  <a:cubicBezTo>
                    <a:pt x="12017" y="38031"/>
                    <a:pt x="12669" y="38936"/>
                    <a:pt x="13769" y="38936"/>
                  </a:cubicBezTo>
                  <a:cubicBezTo>
                    <a:pt x="14108" y="38936"/>
                    <a:pt x="14490" y="38850"/>
                    <a:pt x="14927" y="38652"/>
                  </a:cubicBezTo>
                  <a:cubicBezTo>
                    <a:pt x="15375" y="38516"/>
                    <a:pt x="15707" y="38438"/>
                    <a:pt x="15980" y="38126"/>
                  </a:cubicBezTo>
                  <a:cubicBezTo>
                    <a:pt x="16995" y="36896"/>
                    <a:pt x="18146" y="35726"/>
                    <a:pt x="16683" y="34126"/>
                  </a:cubicBezTo>
                  <a:cubicBezTo>
                    <a:pt x="16312" y="33716"/>
                    <a:pt x="20487" y="32877"/>
                    <a:pt x="18458" y="29911"/>
                  </a:cubicBezTo>
                  <a:cubicBezTo>
                    <a:pt x="18244" y="29579"/>
                    <a:pt x="18400" y="28897"/>
                    <a:pt x="18127" y="28701"/>
                  </a:cubicBezTo>
                  <a:cubicBezTo>
                    <a:pt x="17073" y="27921"/>
                    <a:pt x="18224" y="27589"/>
                    <a:pt x="18536" y="27219"/>
                  </a:cubicBezTo>
                  <a:cubicBezTo>
                    <a:pt x="20390" y="25033"/>
                    <a:pt x="22848" y="23024"/>
                    <a:pt x="23609" y="20155"/>
                  </a:cubicBezTo>
                  <a:lnTo>
                    <a:pt x="23609" y="20155"/>
                  </a:lnTo>
                  <a:cubicBezTo>
                    <a:pt x="20683" y="21189"/>
                    <a:pt x="21268" y="21131"/>
                    <a:pt x="20702" y="21287"/>
                  </a:cubicBezTo>
                  <a:cubicBezTo>
                    <a:pt x="20651" y="21305"/>
                    <a:pt x="20589" y="21313"/>
                    <a:pt x="20522" y="21313"/>
                  </a:cubicBezTo>
                  <a:cubicBezTo>
                    <a:pt x="20309" y="21313"/>
                    <a:pt x="20058" y="21234"/>
                    <a:pt x="20058" y="21189"/>
                  </a:cubicBezTo>
                  <a:cubicBezTo>
                    <a:pt x="20156" y="19628"/>
                    <a:pt x="17756" y="20214"/>
                    <a:pt x="17814" y="18224"/>
                  </a:cubicBezTo>
                  <a:cubicBezTo>
                    <a:pt x="17834" y="16916"/>
                    <a:pt x="16195" y="15590"/>
                    <a:pt x="16195" y="13794"/>
                  </a:cubicBezTo>
                  <a:lnTo>
                    <a:pt x="16195" y="13794"/>
                  </a:lnTo>
                  <a:cubicBezTo>
                    <a:pt x="16663" y="13951"/>
                    <a:pt x="17170" y="13931"/>
                    <a:pt x="17268" y="14536"/>
                  </a:cubicBezTo>
                  <a:cubicBezTo>
                    <a:pt x="17678" y="16702"/>
                    <a:pt x="19531" y="18048"/>
                    <a:pt x="20156" y="20116"/>
                  </a:cubicBezTo>
                  <a:cubicBezTo>
                    <a:pt x="20196" y="20306"/>
                    <a:pt x="20482" y="20496"/>
                    <a:pt x="20777" y="20496"/>
                  </a:cubicBezTo>
                  <a:cubicBezTo>
                    <a:pt x="20906" y="20496"/>
                    <a:pt x="21038" y="20459"/>
                    <a:pt x="21151" y="20370"/>
                  </a:cubicBezTo>
                  <a:cubicBezTo>
                    <a:pt x="22146" y="19589"/>
                    <a:pt x="23453" y="19531"/>
                    <a:pt x="24429" y="18575"/>
                  </a:cubicBezTo>
                  <a:cubicBezTo>
                    <a:pt x="25151" y="17892"/>
                    <a:pt x="25892" y="17287"/>
                    <a:pt x="26380" y="16409"/>
                  </a:cubicBezTo>
                  <a:cubicBezTo>
                    <a:pt x="25862" y="16236"/>
                    <a:pt x="25673" y="15256"/>
                    <a:pt x="25052" y="15256"/>
                  </a:cubicBezTo>
                  <a:cubicBezTo>
                    <a:pt x="24832" y="15256"/>
                    <a:pt x="24558" y="15379"/>
                    <a:pt x="24195" y="15707"/>
                  </a:cubicBezTo>
                  <a:cubicBezTo>
                    <a:pt x="24132" y="15763"/>
                    <a:pt x="24028" y="15797"/>
                    <a:pt x="23928" y="15797"/>
                  </a:cubicBezTo>
                  <a:cubicBezTo>
                    <a:pt x="23718" y="15797"/>
                    <a:pt x="23532" y="15643"/>
                    <a:pt x="23824" y="15219"/>
                  </a:cubicBezTo>
                  <a:cubicBezTo>
                    <a:pt x="23902" y="15121"/>
                    <a:pt x="23843" y="14907"/>
                    <a:pt x="23824" y="14751"/>
                  </a:cubicBezTo>
                  <a:cubicBezTo>
                    <a:pt x="23824" y="14751"/>
                    <a:pt x="23763" y="14742"/>
                    <a:pt x="23705" y="14742"/>
                  </a:cubicBezTo>
                  <a:cubicBezTo>
                    <a:pt x="23677" y="14742"/>
                    <a:pt x="23648" y="14744"/>
                    <a:pt x="23629" y="14751"/>
                  </a:cubicBezTo>
                  <a:cubicBezTo>
                    <a:pt x="23365" y="14861"/>
                    <a:pt x="23166" y="14908"/>
                    <a:pt x="23016" y="14908"/>
                  </a:cubicBezTo>
                  <a:cubicBezTo>
                    <a:pt x="22267" y="14908"/>
                    <a:pt x="22721" y="13736"/>
                    <a:pt x="22283" y="13443"/>
                  </a:cubicBezTo>
                  <a:cubicBezTo>
                    <a:pt x="22263" y="13404"/>
                    <a:pt x="22478" y="12994"/>
                    <a:pt x="22556" y="12994"/>
                  </a:cubicBezTo>
                  <a:cubicBezTo>
                    <a:pt x="22751" y="12994"/>
                    <a:pt x="23063" y="13053"/>
                    <a:pt x="23122" y="13190"/>
                  </a:cubicBezTo>
                  <a:cubicBezTo>
                    <a:pt x="23674" y="14578"/>
                    <a:pt x="25037" y="14927"/>
                    <a:pt x="26232" y="14927"/>
                  </a:cubicBezTo>
                  <a:cubicBezTo>
                    <a:pt x="26600" y="14927"/>
                    <a:pt x="26951" y="14894"/>
                    <a:pt x="27258" y="14848"/>
                  </a:cubicBezTo>
                  <a:cubicBezTo>
                    <a:pt x="27562" y="14802"/>
                    <a:pt x="27839" y="14780"/>
                    <a:pt x="28092" y="14780"/>
                  </a:cubicBezTo>
                  <a:cubicBezTo>
                    <a:pt x="29450" y="14780"/>
                    <a:pt x="30139" y="15421"/>
                    <a:pt x="30731" y="16507"/>
                  </a:cubicBezTo>
                  <a:cubicBezTo>
                    <a:pt x="30834" y="16694"/>
                    <a:pt x="30998" y="16742"/>
                    <a:pt x="31167" y="16742"/>
                  </a:cubicBezTo>
                  <a:cubicBezTo>
                    <a:pt x="31349" y="16742"/>
                    <a:pt x="31539" y="16687"/>
                    <a:pt x="31671" y="16687"/>
                  </a:cubicBezTo>
                  <a:cubicBezTo>
                    <a:pt x="31789" y="16687"/>
                    <a:pt x="31862" y="16731"/>
                    <a:pt x="31843" y="16897"/>
                  </a:cubicBezTo>
                  <a:cubicBezTo>
                    <a:pt x="31726" y="18653"/>
                    <a:pt x="33014" y="19746"/>
                    <a:pt x="33502" y="21209"/>
                  </a:cubicBezTo>
                  <a:cubicBezTo>
                    <a:pt x="33564" y="21388"/>
                    <a:pt x="33631" y="21452"/>
                    <a:pt x="33710" y="21452"/>
                  </a:cubicBezTo>
                  <a:cubicBezTo>
                    <a:pt x="33802" y="21452"/>
                    <a:pt x="33911" y="21363"/>
                    <a:pt x="34048" y="21267"/>
                  </a:cubicBezTo>
                  <a:cubicBezTo>
                    <a:pt x="35121" y="20565"/>
                    <a:pt x="34438" y="19121"/>
                    <a:pt x="35453" y="18321"/>
                  </a:cubicBezTo>
                  <a:cubicBezTo>
                    <a:pt x="36272" y="17677"/>
                    <a:pt x="37268" y="17072"/>
                    <a:pt x="37638" y="15941"/>
                  </a:cubicBezTo>
                  <a:cubicBezTo>
                    <a:pt x="37645" y="15922"/>
                    <a:pt x="37783" y="15892"/>
                    <a:pt x="37987" y="15892"/>
                  </a:cubicBezTo>
                  <a:cubicBezTo>
                    <a:pt x="38407" y="15892"/>
                    <a:pt x="39104" y="16018"/>
                    <a:pt x="39472" y="16624"/>
                  </a:cubicBezTo>
                  <a:lnTo>
                    <a:pt x="39394" y="16272"/>
                  </a:lnTo>
                  <a:cubicBezTo>
                    <a:pt x="39238" y="15531"/>
                    <a:pt x="39043" y="14809"/>
                    <a:pt x="38829" y="14087"/>
                  </a:cubicBezTo>
                  <a:cubicBezTo>
                    <a:pt x="38048" y="11590"/>
                    <a:pt x="36780" y="9170"/>
                    <a:pt x="35043" y="7004"/>
                  </a:cubicBezTo>
                  <a:cubicBezTo>
                    <a:pt x="33209" y="4761"/>
                    <a:pt x="31043" y="2946"/>
                    <a:pt x="28663" y="1658"/>
                  </a:cubicBezTo>
                  <a:cubicBezTo>
                    <a:pt x="27999" y="1287"/>
                    <a:pt x="27317" y="975"/>
                    <a:pt x="26634" y="683"/>
                  </a:cubicBezTo>
                  <a:cubicBezTo>
                    <a:pt x="26536" y="624"/>
                    <a:pt x="26419" y="585"/>
                    <a:pt x="26321" y="566"/>
                  </a:cubicBezTo>
                  <a:cubicBezTo>
                    <a:pt x="25591" y="691"/>
                    <a:pt x="24759" y="771"/>
                    <a:pt x="24081" y="771"/>
                  </a:cubicBezTo>
                  <a:cubicBezTo>
                    <a:pt x="23492" y="771"/>
                    <a:pt x="23019" y="711"/>
                    <a:pt x="22829" y="566"/>
                  </a:cubicBezTo>
                  <a:cubicBezTo>
                    <a:pt x="22313" y="162"/>
                    <a:pt x="21699" y="1"/>
                    <a:pt x="210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8"/>
            <p:cNvSpPr/>
            <p:nvPr/>
          </p:nvSpPr>
          <p:spPr>
            <a:xfrm>
              <a:off x="5035300" y="1076824"/>
              <a:ext cx="2517229" cy="2476726"/>
            </a:xfrm>
            <a:custGeom>
              <a:rect b="b" l="l" r="r" t="t"/>
              <a:pathLst>
                <a:path extrusionOk="0" h="38646" w="39278">
                  <a:moveTo>
                    <a:pt x="15864" y="8329"/>
                  </a:moveTo>
                  <a:cubicBezTo>
                    <a:pt x="15864" y="8333"/>
                    <a:pt x="15864" y="8336"/>
                    <a:pt x="15866" y="8340"/>
                  </a:cubicBezTo>
                  <a:lnTo>
                    <a:pt x="15866" y="8340"/>
                  </a:lnTo>
                  <a:cubicBezTo>
                    <a:pt x="15865" y="8336"/>
                    <a:pt x="15864" y="8333"/>
                    <a:pt x="15864" y="8329"/>
                  </a:cubicBezTo>
                  <a:close/>
                  <a:moveTo>
                    <a:pt x="24316" y="6312"/>
                  </a:moveTo>
                  <a:cubicBezTo>
                    <a:pt x="24361" y="6312"/>
                    <a:pt x="24405" y="6321"/>
                    <a:pt x="24449" y="6339"/>
                  </a:cubicBezTo>
                  <a:cubicBezTo>
                    <a:pt x="24546" y="6358"/>
                    <a:pt x="24625" y="6437"/>
                    <a:pt x="24664" y="6495"/>
                  </a:cubicBezTo>
                  <a:cubicBezTo>
                    <a:pt x="24761" y="6632"/>
                    <a:pt x="24800" y="6788"/>
                    <a:pt x="24820" y="6924"/>
                  </a:cubicBezTo>
                  <a:cubicBezTo>
                    <a:pt x="24839" y="7022"/>
                    <a:pt x="24839" y="7080"/>
                    <a:pt x="24800" y="7178"/>
                  </a:cubicBezTo>
                  <a:cubicBezTo>
                    <a:pt x="24761" y="7236"/>
                    <a:pt x="24742" y="7276"/>
                    <a:pt x="24703" y="7315"/>
                  </a:cubicBezTo>
                  <a:cubicBezTo>
                    <a:pt x="24605" y="7373"/>
                    <a:pt x="24449" y="7373"/>
                    <a:pt x="24410" y="7373"/>
                  </a:cubicBezTo>
                  <a:lnTo>
                    <a:pt x="24312" y="7373"/>
                  </a:lnTo>
                  <a:cubicBezTo>
                    <a:pt x="24215" y="7432"/>
                    <a:pt x="24137" y="7471"/>
                    <a:pt x="24078" y="7529"/>
                  </a:cubicBezTo>
                  <a:cubicBezTo>
                    <a:pt x="24039" y="7568"/>
                    <a:pt x="23981" y="7646"/>
                    <a:pt x="23981" y="7724"/>
                  </a:cubicBezTo>
                  <a:cubicBezTo>
                    <a:pt x="23961" y="7783"/>
                    <a:pt x="23981" y="7861"/>
                    <a:pt x="24020" y="7919"/>
                  </a:cubicBezTo>
                  <a:cubicBezTo>
                    <a:pt x="24020" y="7939"/>
                    <a:pt x="24039" y="7939"/>
                    <a:pt x="24039" y="7939"/>
                  </a:cubicBezTo>
                  <a:cubicBezTo>
                    <a:pt x="24332" y="8036"/>
                    <a:pt x="24527" y="8173"/>
                    <a:pt x="24644" y="8368"/>
                  </a:cubicBezTo>
                  <a:cubicBezTo>
                    <a:pt x="24820" y="8700"/>
                    <a:pt x="24683" y="9051"/>
                    <a:pt x="24625" y="9344"/>
                  </a:cubicBezTo>
                  <a:cubicBezTo>
                    <a:pt x="24546" y="9597"/>
                    <a:pt x="24507" y="9793"/>
                    <a:pt x="24527" y="9929"/>
                  </a:cubicBezTo>
                  <a:cubicBezTo>
                    <a:pt x="24527" y="9988"/>
                    <a:pt x="24546" y="10066"/>
                    <a:pt x="24605" y="10105"/>
                  </a:cubicBezTo>
                  <a:cubicBezTo>
                    <a:pt x="24625" y="10124"/>
                    <a:pt x="24625" y="10183"/>
                    <a:pt x="24644" y="10202"/>
                  </a:cubicBezTo>
                  <a:cubicBezTo>
                    <a:pt x="24644" y="10261"/>
                    <a:pt x="24644" y="10280"/>
                    <a:pt x="24625" y="10300"/>
                  </a:cubicBezTo>
                  <a:cubicBezTo>
                    <a:pt x="24605" y="10378"/>
                    <a:pt x="24527" y="10436"/>
                    <a:pt x="24507" y="10456"/>
                  </a:cubicBezTo>
                  <a:cubicBezTo>
                    <a:pt x="24410" y="10495"/>
                    <a:pt x="24293" y="10553"/>
                    <a:pt x="24176" y="10553"/>
                  </a:cubicBezTo>
                  <a:cubicBezTo>
                    <a:pt x="24059" y="10573"/>
                    <a:pt x="23907" y="10583"/>
                    <a:pt x="23739" y="10583"/>
                  </a:cubicBezTo>
                  <a:cubicBezTo>
                    <a:pt x="23571" y="10583"/>
                    <a:pt x="23386" y="10573"/>
                    <a:pt x="23200" y="10553"/>
                  </a:cubicBezTo>
                  <a:cubicBezTo>
                    <a:pt x="23161" y="10553"/>
                    <a:pt x="23103" y="10534"/>
                    <a:pt x="23083" y="10475"/>
                  </a:cubicBezTo>
                  <a:cubicBezTo>
                    <a:pt x="23064" y="10436"/>
                    <a:pt x="22986" y="10397"/>
                    <a:pt x="22868" y="10339"/>
                  </a:cubicBezTo>
                  <a:cubicBezTo>
                    <a:pt x="22732" y="10261"/>
                    <a:pt x="22517" y="10163"/>
                    <a:pt x="22478" y="9949"/>
                  </a:cubicBezTo>
                  <a:cubicBezTo>
                    <a:pt x="22459" y="9871"/>
                    <a:pt x="22459" y="9773"/>
                    <a:pt x="22498" y="9695"/>
                  </a:cubicBezTo>
                  <a:cubicBezTo>
                    <a:pt x="22537" y="9519"/>
                    <a:pt x="22693" y="9363"/>
                    <a:pt x="22908" y="9188"/>
                  </a:cubicBezTo>
                  <a:cubicBezTo>
                    <a:pt x="23005" y="9110"/>
                    <a:pt x="23025" y="9032"/>
                    <a:pt x="23064" y="9012"/>
                  </a:cubicBezTo>
                  <a:cubicBezTo>
                    <a:pt x="23064" y="8993"/>
                    <a:pt x="23083" y="8973"/>
                    <a:pt x="23064" y="8934"/>
                  </a:cubicBezTo>
                  <a:cubicBezTo>
                    <a:pt x="23064" y="8875"/>
                    <a:pt x="22986" y="8797"/>
                    <a:pt x="22868" y="8680"/>
                  </a:cubicBezTo>
                  <a:cubicBezTo>
                    <a:pt x="22615" y="8427"/>
                    <a:pt x="22498" y="8115"/>
                    <a:pt x="22498" y="7802"/>
                  </a:cubicBezTo>
                  <a:cubicBezTo>
                    <a:pt x="22498" y="7568"/>
                    <a:pt x="22576" y="7354"/>
                    <a:pt x="22712" y="7158"/>
                  </a:cubicBezTo>
                  <a:cubicBezTo>
                    <a:pt x="22986" y="6768"/>
                    <a:pt x="23571" y="6554"/>
                    <a:pt x="23981" y="6397"/>
                  </a:cubicBezTo>
                  <a:cubicBezTo>
                    <a:pt x="24039" y="6378"/>
                    <a:pt x="24078" y="6378"/>
                    <a:pt x="24137" y="6358"/>
                  </a:cubicBezTo>
                  <a:cubicBezTo>
                    <a:pt x="24201" y="6326"/>
                    <a:pt x="24260" y="6312"/>
                    <a:pt x="24316" y="6312"/>
                  </a:cubicBezTo>
                  <a:close/>
                  <a:moveTo>
                    <a:pt x="34907" y="21363"/>
                  </a:moveTo>
                  <a:cubicBezTo>
                    <a:pt x="34888" y="21382"/>
                    <a:pt x="34829" y="21402"/>
                    <a:pt x="34790" y="21461"/>
                  </a:cubicBezTo>
                  <a:cubicBezTo>
                    <a:pt x="34712" y="21519"/>
                    <a:pt x="34654" y="21597"/>
                    <a:pt x="34615" y="21656"/>
                  </a:cubicBezTo>
                  <a:cubicBezTo>
                    <a:pt x="34595" y="21948"/>
                    <a:pt x="34654" y="22241"/>
                    <a:pt x="34693" y="22553"/>
                  </a:cubicBezTo>
                  <a:cubicBezTo>
                    <a:pt x="34693" y="22592"/>
                    <a:pt x="34712" y="22651"/>
                    <a:pt x="34712" y="22729"/>
                  </a:cubicBezTo>
                  <a:cubicBezTo>
                    <a:pt x="34907" y="22631"/>
                    <a:pt x="34985" y="22553"/>
                    <a:pt x="35180" y="22456"/>
                  </a:cubicBezTo>
                  <a:cubicBezTo>
                    <a:pt x="35258" y="22085"/>
                    <a:pt x="35239" y="21792"/>
                    <a:pt x="35141" y="21597"/>
                  </a:cubicBezTo>
                  <a:cubicBezTo>
                    <a:pt x="35083" y="21500"/>
                    <a:pt x="35005" y="21422"/>
                    <a:pt x="34907" y="21363"/>
                  </a:cubicBezTo>
                  <a:close/>
                  <a:moveTo>
                    <a:pt x="21932" y="28895"/>
                  </a:moveTo>
                  <a:cubicBezTo>
                    <a:pt x="21815" y="28895"/>
                    <a:pt x="21776" y="28895"/>
                    <a:pt x="21776" y="28914"/>
                  </a:cubicBezTo>
                  <a:cubicBezTo>
                    <a:pt x="21776" y="28934"/>
                    <a:pt x="21776" y="28953"/>
                    <a:pt x="21795" y="29090"/>
                  </a:cubicBezTo>
                  <a:cubicBezTo>
                    <a:pt x="21795" y="29148"/>
                    <a:pt x="21834" y="29304"/>
                    <a:pt x="21795" y="29421"/>
                  </a:cubicBezTo>
                  <a:cubicBezTo>
                    <a:pt x="21620" y="29929"/>
                    <a:pt x="21405" y="30455"/>
                    <a:pt x="20820" y="30768"/>
                  </a:cubicBezTo>
                  <a:cubicBezTo>
                    <a:pt x="20722" y="30807"/>
                    <a:pt x="20644" y="30885"/>
                    <a:pt x="20625" y="30943"/>
                  </a:cubicBezTo>
                  <a:lnTo>
                    <a:pt x="20547" y="31080"/>
                  </a:lnTo>
                  <a:lnTo>
                    <a:pt x="20547" y="31255"/>
                  </a:lnTo>
                  <a:cubicBezTo>
                    <a:pt x="20566" y="31333"/>
                    <a:pt x="20605" y="31392"/>
                    <a:pt x="20664" y="31470"/>
                  </a:cubicBezTo>
                  <a:lnTo>
                    <a:pt x="20703" y="31490"/>
                  </a:lnTo>
                  <a:cubicBezTo>
                    <a:pt x="20859" y="31685"/>
                    <a:pt x="21034" y="31880"/>
                    <a:pt x="21073" y="32153"/>
                  </a:cubicBezTo>
                  <a:cubicBezTo>
                    <a:pt x="21132" y="32348"/>
                    <a:pt x="21112" y="32543"/>
                    <a:pt x="21034" y="32816"/>
                  </a:cubicBezTo>
                  <a:cubicBezTo>
                    <a:pt x="20976" y="32992"/>
                    <a:pt x="21054" y="33226"/>
                    <a:pt x="21171" y="33441"/>
                  </a:cubicBezTo>
                  <a:cubicBezTo>
                    <a:pt x="21269" y="33616"/>
                    <a:pt x="21366" y="33733"/>
                    <a:pt x="21444" y="33792"/>
                  </a:cubicBezTo>
                  <a:lnTo>
                    <a:pt x="21464" y="33792"/>
                  </a:lnTo>
                  <a:cubicBezTo>
                    <a:pt x="21502" y="33794"/>
                    <a:pt x="21540" y="33795"/>
                    <a:pt x="21576" y="33795"/>
                  </a:cubicBezTo>
                  <a:cubicBezTo>
                    <a:pt x="21886" y="33795"/>
                    <a:pt x="22104" y="33723"/>
                    <a:pt x="22244" y="33636"/>
                  </a:cubicBezTo>
                  <a:cubicBezTo>
                    <a:pt x="22342" y="33499"/>
                    <a:pt x="22478" y="33304"/>
                    <a:pt x="22556" y="33090"/>
                  </a:cubicBezTo>
                  <a:cubicBezTo>
                    <a:pt x="22693" y="32582"/>
                    <a:pt x="22654" y="31899"/>
                    <a:pt x="22595" y="31138"/>
                  </a:cubicBezTo>
                  <a:cubicBezTo>
                    <a:pt x="22556" y="30553"/>
                    <a:pt x="22517" y="29909"/>
                    <a:pt x="22595" y="29421"/>
                  </a:cubicBezTo>
                  <a:lnTo>
                    <a:pt x="22595" y="29324"/>
                  </a:lnTo>
                  <a:cubicBezTo>
                    <a:pt x="22576" y="29246"/>
                    <a:pt x="22517" y="29187"/>
                    <a:pt x="22459" y="29109"/>
                  </a:cubicBezTo>
                  <a:cubicBezTo>
                    <a:pt x="22322" y="28992"/>
                    <a:pt x="22127" y="28895"/>
                    <a:pt x="21932" y="28895"/>
                  </a:cubicBezTo>
                  <a:close/>
                  <a:moveTo>
                    <a:pt x="20973" y="0"/>
                  </a:moveTo>
                  <a:cubicBezTo>
                    <a:pt x="19527" y="0"/>
                    <a:pt x="17657" y="874"/>
                    <a:pt x="16156" y="1598"/>
                  </a:cubicBezTo>
                  <a:cubicBezTo>
                    <a:pt x="15688" y="1812"/>
                    <a:pt x="15278" y="2027"/>
                    <a:pt x="14927" y="2183"/>
                  </a:cubicBezTo>
                  <a:cubicBezTo>
                    <a:pt x="14888" y="2202"/>
                    <a:pt x="14810" y="2300"/>
                    <a:pt x="14674" y="2495"/>
                  </a:cubicBezTo>
                  <a:cubicBezTo>
                    <a:pt x="14927" y="2417"/>
                    <a:pt x="15142" y="2398"/>
                    <a:pt x="15278" y="2378"/>
                  </a:cubicBezTo>
                  <a:cubicBezTo>
                    <a:pt x="15376" y="2378"/>
                    <a:pt x="15474" y="2398"/>
                    <a:pt x="15552" y="2456"/>
                  </a:cubicBezTo>
                  <a:cubicBezTo>
                    <a:pt x="15591" y="2495"/>
                    <a:pt x="15610" y="2554"/>
                    <a:pt x="15610" y="2593"/>
                  </a:cubicBezTo>
                  <a:cubicBezTo>
                    <a:pt x="15610" y="2651"/>
                    <a:pt x="15610" y="2710"/>
                    <a:pt x="15591" y="2749"/>
                  </a:cubicBezTo>
                  <a:cubicBezTo>
                    <a:pt x="15552" y="2905"/>
                    <a:pt x="15376" y="3100"/>
                    <a:pt x="15220" y="3276"/>
                  </a:cubicBezTo>
                  <a:cubicBezTo>
                    <a:pt x="15278" y="3256"/>
                    <a:pt x="15356" y="3237"/>
                    <a:pt x="15395" y="3198"/>
                  </a:cubicBezTo>
                  <a:cubicBezTo>
                    <a:pt x="15844" y="3002"/>
                    <a:pt x="16195" y="2651"/>
                    <a:pt x="16625" y="2261"/>
                  </a:cubicBezTo>
                  <a:cubicBezTo>
                    <a:pt x="17093" y="1812"/>
                    <a:pt x="17620" y="1324"/>
                    <a:pt x="18283" y="1090"/>
                  </a:cubicBezTo>
                  <a:cubicBezTo>
                    <a:pt x="18501" y="1001"/>
                    <a:pt x="18744" y="953"/>
                    <a:pt x="19013" y="953"/>
                  </a:cubicBezTo>
                  <a:cubicBezTo>
                    <a:pt x="19153" y="953"/>
                    <a:pt x="19300" y="966"/>
                    <a:pt x="19454" y="993"/>
                  </a:cubicBezTo>
                  <a:cubicBezTo>
                    <a:pt x="19512" y="1012"/>
                    <a:pt x="19571" y="1051"/>
                    <a:pt x="19571" y="1129"/>
                  </a:cubicBezTo>
                  <a:cubicBezTo>
                    <a:pt x="19571" y="1207"/>
                    <a:pt x="19512" y="1285"/>
                    <a:pt x="19454" y="1324"/>
                  </a:cubicBezTo>
                  <a:cubicBezTo>
                    <a:pt x="19064" y="1500"/>
                    <a:pt x="18869" y="1598"/>
                    <a:pt x="18498" y="1793"/>
                  </a:cubicBezTo>
                  <a:cubicBezTo>
                    <a:pt x="19025" y="1988"/>
                    <a:pt x="19298" y="2085"/>
                    <a:pt x="19844" y="2300"/>
                  </a:cubicBezTo>
                  <a:cubicBezTo>
                    <a:pt x="19903" y="2320"/>
                    <a:pt x="19961" y="2417"/>
                    <a:pt x="19903" y="2515"/>
                  </a:cubicBezTo>
                  <a:cubicBezTo>
                    <a:pt x="19868" y="2584"/>
                    <a:pt x="19786" y="2654"/>
                    <a:pt x="19699" y="2654"/>
                  </a:cubicBezTo>
                  <a:cubicBezTo>
                    <a:pt x="19689" y="2654"/>
                    <a:pt x="19679" y="2653"/>
                    <a:pt x="19669" y="2651"/>
                  </a:cubicBezTo>
                  <a:cubicBezTo>
                    <a:pt x="19473" y="2612"/>
                    <a:pt x="19283" y="2593"/>
                    <a:pt x="19105" y="2593"/>
                  </a:cubicBezTo>
                  <a:cubicBezTo>
                    <a:pt x="18927" y="2593"/>
                    <a:pt x="18761" y="2612"/>
                    <a:pt x="18615" y="2651"/>
                  </a:cubicBezTo>
                  <a:cubicBezTo>
                    <a:pt x="18108" y="2768"/>
                    <a:pt x="17717" y="3041"/>
                    <a:pt x="17308" y="3295"/>
                  </a:cubicBezTo>
                  <a:cubicBezTo>
                    <a:pt x="16859" y="3588"/>
                    <a:pt x="16391" y="3939"/>
                    <a:pt x="15805" y="3978"/>
                  </a:cubicBezTo>
                  <a:cubicBezTo>
                    <a:pt x="15474" y="4017"/>
                    <a:pt x="15103" y="4134"/>
                    <a:pt x="14732" y="4232"/>
                  </a:cubicBezTo>
                  <a:lnTo>
                    <a:pt x="14225" y="4368"/>
                  </a:lnTo>
                  <a:cubicBezTo>
                    <a:pt x="14213" y="4380"/>
                    <a:pt x="14199" y="4385"/>
                    <a:pt x="14184" y="4385"/>
                  </a:cubicBezTo>
                  <a:cubicBezTo>
                    <a:pt x="14151" y="4385"/>
                    <a:pt x="14115" y="4362"/>
                    <a:pt x="14088" y="4349"/>
                  </a:cubicBezTo>
                  <a:cubicBezTo>
                    <a:pt x="14030" y="4329"/>
                    <a:pt x="14030" y="4271"/>
                    <a:pt x="14030" y="4232"/>
                  </a:cubicBezTo>
                  <a:cubicBezTo>
                    <a:pt x="14030" y="4017"/>
                    <a:pt x="14049" y="3880"/>
                    <a:pt x="14049" y="3822"/>
                  </a:cubicBezTo>
                  <a:lnTo>
                    <a:pt x="14049" y="3822"/>
                  </a:lnTo>
                  <a:cubicBezTo>
                    <a:pt x="13854" y="3919"/>
                    <a:pt x="13542" y="4076"/>
                    <a:pt x="13054" y="4310"/>
                  </a:cubicBezTo>
                  <a:cubicBezTo>
                    <a:pt x="12644" y="4524"/>
                    <a:pt x="12098" y="4798"/>
                    <a:pt x="11415" y="5149"/>
                  </a:cubicBezTo>
                  <a:cubicBezTo>
                    <a:pt x="11389" y="5175"/>
                    <a:pt x="11358" y="5186"/>
                    <a:pt x="11327" y="5186"/>
                  </a:cubicBezTo>
                  <a:cubicBezTo>
                    <a:pt x="11290" y="5186"/>
                    <a:pt x="11252" y="5170"/>
                    <a:pt x="11220" y="5149"/>
                  </a:cubicBezTo>
                  <a:cubicBezTo>
                    <a:pt x="11181" y="5110"/>
                    <a:pt x="11161" y="5032"/>
                    <a:pt x="11200" y="4993"/>
                  </a:cubicBezTo>
                  <a:cubicBezTo>
                    <a:pt x="11298" y="4758"/>
                    <a:pt x="11435" y="4524"/>
                    <a:pt x="11552" y="4271"/>
                  </a:cubicBezTo>
                  <a:cubicBezTo>
                    <a:pt x="11747" y="3880"/>
                    <a:pt x="11883" y="3568"/>
                    <a:pt x="11942" y="3432"/>
                  </a:cubicBezTo>
                  <a:cubicBezTo>
                    <a:pt x="11766" y="3334"/>
                    <a:pt x="11688" y="3334"/>
                    <a:pt x="11649" y="3334"/>
                  </a:cubicBezTo>
                  <a:lnTo>
                    <a:pt x="11610" y="3334"/>
                  </a:lnTo>
                  <a:cubicBezTo>
                    <a:pt x="11571" y="3373"/>
                    <a:pt x="11513" y="3490"/>
                    <a:pt x="11454" y="3744"/>
                  </a:cubicBezTo>
                  <a:cubicBezTo>
                    <a:pt x="11396" y="3919"/>
                    <a:pt x="11357" y="4134"/>
                    <a:pt x="11220" y="4310"/>
                  </a:cubicBezTo>
                  <a:cubicBezTo>
                    <a:pt x="11181" y="4368"/>
                    <a:pt x="11083" y="4466"/>
                    <a:pt x="10966" y="4524"/>
                  </a:cubicBezTo>
                  <a:cubicBezTo>
                    <a:pt x="10886" y="4547"/>
                    <a:pt x="10806" y="4557"/>
                    <a:pt x="10730" y="4557"/>
                  </a:cubicBezTo>
                  <a:cubicBezTo>
                    <a:pt x="10676" y="4557"/>
                    <a:pt x="10625" y="4552"/>
                    <a:pt x="10576" y="4544"/>
                  </a:cubicBezTo>
                  <a:cubicBezTo>
                    <a:pt x="10498" y="4524"/>
                    <a:pt x="10439" y="4466"/>
                    <a:pt x="10479" y="4407"/>
                  </a:cubicBezTo>
                  <a:cubicBezTo>
                    <a:pt x="10498" y="4251"/>
                    <a:pt x="10518" y="4115"/>
                    <a:pt x="10518" y="4017"/>
                  </a:cubicBezTo>
                  <a:cubicBezTo>
                    <a:pt x="10537" y="3841"/>
                    <a:pt x="10576" y="3763"/>
                    <a:pt x="10576" y="3724"/>
                  </a:cubicBezTo>
                  <a:lnTo>
                    <a:pt x="10557" y="3724"/>
                  </a:lnTo>
                  <a:cubicBezTo>
                    <a:pt x="10420" y="3841"/>
                    <a:pt x="10205" y="3959"/>
                    <a:pt x="10088" y="4017"/>
                  </a:cubicBezTo>
                  <a:cubicBezTo>
                    <a:pt x="9893" y="4115"/>
                    <a:pt x="9796" y="4154"/>
                    <a:pt x="9737" y="4212"/>
                  </a:cubicBezTo>
                  <a:cubicBezTo>
                    <a:pt x="9737" y="4212"/>
                    <a:pt x="9757" y="4232"/>
                    <a:pt x="9757" y="4251"/>
                  </a:cubicBezTo>
                  <a:cubicBezTo>
                    <a:pt x="9835" y="4329"/>
                    <a:pt x="9952" y="4407"/>
                    <a:pt x="10205" y="4524"/>
                  </a:cubicBezTo>
                  <a:cubicBezTo>
                    <a:pt x="10244" y="4544"/>
                    <a:pt x="10322" y="4563"/>
                    <a:pt x="10342" y="4622"/>
                  </a:cubicBezTo>
                  <a:cubicBezTo>
                    <a:pt x="10381" y="4641"/>
                    <a:pt x="10400" y="4700"/>
                    <a:pt x="10400" y="4758"/>
                  </a:cubicBezTo>
                  <a:cubicBezTo>
                    <a:pt x="10400" y="4817"/>
                    <a:pt x="10342" y="4895"/>
                    <a:pt x="10322" y="4915"/>
                  </a:cubicBezTo>
                  <a:cubicBezTo>
                    <a:pt x="10225" y="5012"/>
                    <a:pt x="10088" y="5032"/>
                    <a:pt x="10010" y="5051"/>
                  </a:cubicBezTo>
                  <a:cubicBezTo>
                    <a:pt x="9893" y="5110"/>
                    <a:pt x="9757" y="5129"/>
                    <a:pt x="9718" y="5188"/>
                  </a:cubicBezTo>
                  <a:cubicBezTo>
                    <a:pt x="9698" y="5188"/>
                    <a:pt x="9698" y="5207"/>
                    <a:pt x="9698" y="5207"/>
                  </a:cubicBezTo>
                  <a:cubicBezTo>
                    <a:pt x="9715" y="5213"/>
                    <a:pt x="9736" y="5215"/>
                    <a:pt x="9761" y="5215"/>
                  </a:cubicBezTo>
                  <a:cubicBezTo>
                    <a:pt x="9822" y="5215"/>
                    <a:pt x="9911" y="5202"/>
                    <a:pt x="10049" y="5188"/>
                  </a:cubicBezTo>
                  <a:cubicBezTo>
                    <a:pt x="10158" y="5161"/>
                    <a:pt x="10295" y="5124"/>
                    <a:pt x="10434" y="5124"/>
                  </a:cubicBezTo>
                  <a:cubicBezTo>
                    <a:pt x="10495" y="5124"/>
                    <a:pt x="10556" y="5131"/>
                    <a:pt x="10615" y="5149"/>
                  </a:cubicBezTo>
                  <a:cubicBezTo>
                    <a:pt x="10732" y="5207"/>
                    <a:pt x="10810" y="5285"/>
                    <a:pt x="10869" y="5402"/>
                  </a:cubicBezTo>
                  <a:cubicBezTo>
                    <a:pt x="10888" y="5441"/>
                    <a:pt x="10888" y="5500"/>
                    <a:pt x="10830" y="5578"/>
                  </a:cubicBezTo>
                  <a:cubicBezTo>
                    <a:pt x="10810" y="5617"/>
                    <a:pt x="10732" y="5676"/>
                    <a:pt x="10693" y="5695"/>
                  </a:cubicBezTo>
                  <a:cubicBezTo>
                    <a:pt x="10498" y="5734"/>
                    <a:pt x="10322" y="5773"/>
                    <a:pt x="10186" y="5812"/>
                  </a:cubicBezTo>
                  <a:cubicBezTo>
                    <a:pt x="9639" y="5929"/>
                    <a:pt x="9444" y="6007"/>
                    <a:pt x="9347" y="6085"/>
                  </a:cubicBezTo>
                  <a:cubicBezTo>
                    <a:pt x="9308" y="6124"/>
                    <a:pt x="9269" y="6202"/>
                    <a:pt x="9230" y="6378"/>
                  </a:cubicBezTo>
                  <a:cubicBezTo>
                    <a:pt x="9152" y="6749"/>
                    <a:pt x="8918" y="7139"/>
                    <a:pt x="8644" y="7432"/>
                  </a:cubicBezTo>
                  <a:cubicBezTo>
                    <a:pt x="8469" y="7627"/>
                    <a:pt x="8254" y="7763"/>
                    <a:pt x="8040" y="7861"/>
                  </a:cubicBezTo>
                  <a:cubicBezTo>
                    <a:pt x="7937" y="7905"/>
                    <a:pt x="7846" y="7927"/>
                    <a:pt x="7757" y="7927"/>
                  </a:cubicBezTo>
                  <a:cubicBezTo>
                    <a:pt x="7727" y="7927"/>
                    <a:pt x="7698" y="7924"/>
                    <a:pt x="7669" y="7919"/>
                  </a:cubicBezTo>
                  <a:cubicBezTo>
                    <a:pt x="7583" y="7902"/>
                    <a:pt x="7504" y="7895"/>
                    <a:pt x="7431" y="7895"/>
                  </a:cubicBezTo>
                  <a:cubicBezTo>
                    <a:pt x="7254" y="7895"/>
                    <a:pt x="7110" y="7937"/>
                    <a:pt x="6986" y="7978"/>
                  </a:cubicBezTo>
                  <a:cubicBezTo>
                    <a:pt x="6713" y="8115"/>
                    <a:pt x="6537" y="8368"/>
                    <a:pt x="6322" y="8700"/>
                  </a:cubicBezTo>
                  <a:cubicBezTo>
                    <a:pt x="6186" y="8914"/>
                    <a:pt x="6010" y="9149"/>
                    <a:pt x="5796" y="9344"/>
                  </a:cubicBezTo>
                  <a:cubicBezTo>
                    <a:pt x="5542" y="9578"/>
                    <a:pt x="5347" y="9773"/>
                    <a:pt x="5308" y="9968"/>
                  </a:cubicBezTo>
                  <a:cubicBezTo>
                    <a:pt x="5269" y="10066"/>
                    <a:pt x="5269" y="10202"/>
                    <a:pt x="5405" y="10358"/>
                  </a:cubicBezTo>
                  <a:cubicBezTo>
                    <a:pt x="5444" y="10417"/>
                    <a:pt x="5523" y="10475"/>
                    <a:pt x="5562" y="10495"/>
                  </a:cubicBezTo>
                  <a:cubicBezTo>
                    <a:pt x="5594" y="10500"/>
                    <a:pt x="5625" y="10502"/>
                    <a:pt x="5657" y="10502"/>
                  </a:cubicBezTo>
                  <a:cubicBezTo>
                    <a:pt x="5759" y="10502"/>
                    <a:pt x="5866" y="10477"/>
                    <a:pt x="6030" y="10417"/>
                  </a:cubicBezTo>
                  <a:cubicBezTo>
                    <a:pt x="6127" y="10397"/>
                    <a:pt x="6283" y="10358"/>
                    <a:pt x="6401" y="10319"/>
                  </a:cubicBezTo>
                  <a:cubicBezTo>
                    <a:pt x="6596" y="10300"/>
                    <a:pt x="6732" y="10261"/>
                    <a:pt x="6869" y="10163"/>
                  </a:cubicBezTo>
                  <a:cubicBezTo>
                    <a:pt x="7103" y="10007"/>
                    <a:pt x="7279" y="9734"/>
                    <a:pt x="7513" y="9422"/>
                  </a:cubicBezTo>
                  <a:cubicBezTo>
                    <a:pt x="7786" y="9051"/>
                    <a:pt x="8079" y="8622"/>
                    <a:pt x="8625" y="8310"/>
                  </a:cubicBezTo>
                  <a:cubicBezTo>
                    <a:pt x="8976" y="8115"/>
                    <a:pt x="9425" y="7958"/>
                    <a:pt x="10010" y="7919"/>
                  </a:cubicBezTo>
                  <a:cubicBezTo>
                    <a:pt x="10064" y="7913"/>
                    <a:pt x="10116" y="7909"/>
                    <a:pt x="10167" y="7909"/>
                  </a:cubicBezTo>
                  <a:cubicBezTo>
                    <a:pt x="10414" y="7909"/>
                    <a:pt x="10632" y="7985"/>
                    <a:pt x="10810" y="8115"/>
                  </a:cubicBezTo>
                  <a:cubicBezTo>
                    <a:pt x="11278" y="8427"/>
                    <a:pt x="11493" y="9012"/>
                    <a:pt x="11649" y="9539"/>
                  </a:cubicBezTo>
                  <a:cubicBezTo>
                    <a:pt x="11649" y="9578"/>
                    <a:pt x="11669" y="9597"/>
                    <a:pt x="11669" y="9636"/>
                  </a:cubicBezTo>
                  <a:cubicBezTo>
                    <a:pt x="11669" y="9695"/>
                    <a:pt x="11688" y="9714"/>
                    <a:pt x="11688" y="9734"/>
                  </a:cubicBezTo>
                  <a:cubicBezTo>
                    <a:pt x="11708" y="9714"/>
                    <a:pt x="11747" y="9714"/>
                    <a:pt x="11766" y="9675"/>
                  </a:cubicBezTo>
                  <a:cubicBezTo>
                    <a:pt x="11942" y="9519"/>
                    <a:pt x="12039" y="9402"/>
                    <a:pt x="12078" y="9305"/>
                  </a:cubicBezTo>
                  <a:cubicBezTo>
                    <a:pt x="12098" y="9246"/>
                    <a:pt x="12098" y="9207"/>
                    <a:pt x="12098" y="9149"/>
                  </a:cubicBezTo>
                  <a:cubicBezTo>
                    <a:pt x="12078" y="9032"/>
                    <a:pt x="11981" y="8914"/>
                    <a:pt x="11844" y="8739"/>
                  </a:cubicBezTo>
                  <a:cubicBezTo>
                    <a:pt x="11688" y="8563"/>
                    <a:pt x="11474" y="8349"/>
                    <a:pt x="11493" y="8036"/>
                  </a:cubicBezTo>
                  <a:cubicBezTo>
                    <a:pt x="11493" y="7978"/>
                    <a:pt x="11493" y="7919"/>
                    <a:pt x="11474" y="7822"/>
                  </a:cubicBezTo>
                  <a:cubicBezTo>
                    <a:pt x="11474" y="7763"/>
                    <a:pt x="11454" y="7744"/>
                    <a:pt x="11454" y="7685"/>
                  </a:cubicBezTo>
                  <a:cubicBezTo>
                    <a:pt x="11454" y="7646"/>
                    <a:pt x="11454" y="7568"/>
                    <a:pt x="11493" y="7529"/>
                  </a:cubicBezTo>
                  <a:cubicBezTo>
                    <a:pt x="11552" y="7471"/>
                    <a:pt x="11591" y="7451"/>
                    <a:pt x="11649" y="7451"/>
                  </a:cubicBezTo>
                  <a:cubicBezTo>
                    <a:pt x="11805" y="7451"/>
                    <a:pt x="11942" y="7432"/>
                    <a:pt x="12157" y="7432"/>
                  </a:cubicBezTo>
                  <a:cubicBezTo>
                    <a:pt x="12227" y="7416"/>
                    <a:pt x="12279" y="7407"/>
                    <a:pt x="12321" y="7407"/>
                  </a:cubicBezTo>
                  <a:cubicBezTo>
                    <a:pt x="12440" y="7407"/>
                    <a:pt x="12470" y="7488"/>
                    <a:pt x="12586" y="7763"/>
                  </a:cubicBezTo>
                  <a:cubicBezTo>
                    <a:pt x="12722" y="8036"/>
                    <a:pt x="12937" y="8563"/>
                    <a:pt x="13542" y="9500"/>
                  </a:cubicBezTo>
                  <a:cubicBezTo>
                    <a:pt x="13600" y="9383"/>
                    <a:pt x="13659" y="9227"/>
                    <a:pt x="13756" y="9110"/>
                  </a:cubicBezTo>
                  <a:cubicBezTo>
                    <a:pt x="13835" y="9012"/>
                    <a:pt x="13913" y="8914"/>
                    <a:pt x="13991" y="8797"/>
                  </a:cubicBezTo>
                  <a:cubicBezTo>
                    <a:pt x="14127" y="8544"/>
                    <a:pt x="14322" y="8251"/>
                    <a:pt x="14654" y="8056"/>
                  </a:cubicBezTo>
                  <a:cubicBezTo>
                    <a:pt x="14791" y="7958"/>
                    <a:pt x="14966" y="7919"/>
                    <a:pt x="15181" y="7880"/>
                  </a:cubicBezTo>
                  <a:cubicBezTo>
                    <a:pt x="15395" y="7880"/>
                    <a:pt x="15571" y="7919"/>
                    <a:pt x="15688" y="7978"/>
                  </a:cubicBezTo>
                  <a:cubicBezTo>
                    <a:pt x="15786" y="8056"/>
                    <a:pt x="15864" y="8154"/>
                    <a:pt x="15922" y="8251"/>
                  </a:cubicBezTo>
                  <a:cubicBezTo>
                    <a:pt x="15922" y="8232"/>
                    <a:pt x="15942" y="8173"/>
                    <a:pt x="15942" y="8154"/>
                  </a:cubicBezTo>
                  <a:cubicBezTo>
                    <a:pt x="16313" y="7588"/>
                    <a:pt x="16488" y="7334"/>
                    <a:pt x="16898" y="6788"/>
                  </a:cubicBezTo>
                  <a:cubicBezTo>
                    <a:pt x="16917" y="6749"/>
                    <a:pt x="16956" y="6710"/>
                    <a:pt x="17015" y="6690"/>
                  </a:cubicBezTo>
                  <a:cubicBezTo>
                    <a:pt x="17026" y="6684"/>
                    <a:pt x="17039" y="6682"/>
                    <a:pt x="17053" y="6682"/>
                  </a:cubicBezTo>
                  <a:cubicBezTo>
                    <a:pt x="17087" y="6682"/>
                    <a:pt x="17124" y="6696"/>
                    <a:pt x="17152" y="6710"/>
                  </a:cubicBezTo>
                  <a:lnTo>
                    <a:pt x="17308" y="6710"/>
                  </a:lnTo>
                  <a:cubicBezTo>
                    <a:pt x="17327" y="6710"/>
                    <a:pt x="17360" y="6708"/>
                    <a:pt x="17399" y="6708"/>
                  </a:cubicBezTo>
                  <a:cubicBezTo>
                    <a:pt x="17477" y="6708"/>
                    <a:pt x="17581" y="6716"/>
                    <a:pt x="17659" y="6768"/>
                  </a:cubicBezTo>
                  <a:cubicBezTo>
                    <a:pt x="17717" y="6788"/>
                    <a:pt x="17776" y="6846"/>
                    <a:pt x="17795" y="6905"/>
                  </a:cubicBezTo>
                  <a:cubicBezTo>
                    <a:pt x="17815" y="6983"/>
                    <a:pt x="17815" y="7061"/>
                    <a:pt x="17815" y="7158"/>
                  </a:cubicBezTo>
                  <a:cubicBezTo>
                    <a:pt x="17912" y="7197"/>
                    <a:pt x="18049" y="7256"/>
                    <a:pt x="18186" y="7256"/>
                  </a:cubicBezTo>
                  <a:cubicBezTo>
                    <a:pt x="18225" y="7256"/>
                    <a:pt x="18244" y="7256"/>
                    <a:pt x="18283" y="7236"/>
                  </a:cubicBezTo>
                  <a:cubicBezTo>
                    <a:pt x="18303" y="7236"/>
                    <a:pt x="18303" y="7197"/>
                    <a:pt x="18322" y="7197"/>
                  </a:cubicBezTo>
                  <a:cubicBezTo>
                    <a:pt x="18322" y="7197"/>
                    <a:pt x="18342" y="7178"/>
                    <a:pt x="18342" y="7158"/>
                  </a:cubicBezTo>
                  <a:cubicBezTo>
                    <a:pt x="18381" y="7139"/>
                    <a:pt x="18400" y="7080"/>
                    <a:pt x="18400" y="6983"/>
                  </a:cubicBezTo>
                  <a:cubicBezTo>
                    <a:pt x="18420" y="6846"/>
                    <a:pt x="18478" y="6710"/>
                    <a:pt x="18576" y="6612"/>
                  </a:cubicBezTo>
                  <a:cubicBezTo>
                    <a:pt x="18751" y="6417"/>
                    <a:pt x="19005" y="6319"/>
                    <a:pt x="19200" y="6261"/>
                  </a:cubicBezTo>
                  <a:cubicBezTo>
                    <a:pt x="19395" y="6183"/>
                    <a:pt x="19571" y="6124"/>
                    <a:pt x="19708" y="6027"/>
                  </a:cubicBezTo>
                  <a:cubicBezTo>
                    <a:pt x="19747" y="6007"/>
                    <a:pt x="19791" y="5997"/>
                    <a:pt x="19832" y="5997"/>
                  </a:cubicBezTo>
                  <a:cubicBezTo>
                    <a:pt x="19873" y="5997"/>
                    <a:pt x="19912" y="6007"/>
                    <a:pt x="19942" y="6027"/>
                  </a:cubicBezTo>
                  <a:cubicBezTo>
                    <a:pt x="19981" y="6085"/>
                    <a:pt x="20000" y="6163"/>
                    <a:pt x="19961" y="6222"/>
                  </a:cubicBezTo>
                  <a:cubicBezTo>
                    <a:pt x="19883" y="6378"/>
                    <a:pt x="19786" y="6495"/>
                    <a:pt x="19688" y="6612"/>
                  </a:cubicBezTo>
                  <a:cubicBezTo>
                    <a:pt x="19512" y="6866"/>
                    <a:pt x="19415" y="7002"/>
                    <a:pt x="19454" y="7080"/>
                  </a:cubicBezTo>
                  <a:cubicBezTo>
                    <a:pt x="19454" y="7100"/>
                    <a:pt x="19454" y="7100"/>
                    <a:pt x="19473" y="7139"/>
                  </a:cubicBezTo>
                  <a:cubicBezTo>
                    <a:pt x="19512" y="7178"/>
                    <a:pt x="19649" y="7236"/>
                    <a:pt x="19961" y="7256"/>
                  </a:cubicBezTo>
                  <a:cubicBezTo>
                    <a:pt x="20059" y="7256"/>
                    <a:pt x="20156" y="7295"/>
                    <a:pt x="20234" y="7354"/>
                  </a:cubicBezTo>
                  <a:cubicBezTo>
                    <a:pt x="20351" y="7432"/>
                    <a:pt x="20449" y="7529"/>
                    <a:pt x="20488" y="7646"/>
                  </a:cubicBezTo>
                  <a:cubicBezTo>
                    <a:pt x="20566" y="7763"/>
                    <a:pt x="20625" y="7919"/>
                    <a:pt x="20586" y="8056"/>
                  </a:cubicBezTo>
                  <a:cubicBezTo>
                    <a:pt x="20586" y="8173"/>
                    <a:pt x="20566" y="8290"/>
                    <a:pt x="20488" y="8407"/>
                  </a:cubicBezTo>
                  <a:cubicBezTo>
                    <a:pt x="20390" y="8583"/>
                    <a:pt x="20273" y="8719"/>
                    <a:pt x="20098" y="8797"/>
                  </a:cubicBezTo>
                  <a:cubicBezTo>
                    <a:pt x="19983" y="8849"/>
                    <a:pt x="19857" y="8868"/>
                    <a:pt x="19726" y="8868"/>
                  </a:cubicBezTo>
                  <a:cubicBezTo>
                    <a:pt x="19457" y="8868"/>
                    <a:pt x="19164" y="8785"/>
                    <a:pt x="18888" y="8719"/>
                  </a:cubicBezTo>
                  <a:cubicBezTo>
                    <a:pt x="18501" y="8607"/>
                    <a:pt x="18066" y="8495"/>
                    <a:pt x="17589" y="8495"/>
                  </a:cubicBezTo>
                  <a:cubicBezTo>
                    <a:pt x="17320" y="8495"/>
                    <a:pt x="17037" y="8530"/>
                    <a:pt x="16742" y="8622"/>
                  </a:cubicBezTo>
                  <a:cubicBezTo>
                    <a:pt x="16664" y="8641"/>
                    <a:pt x="16625" y="8641"/>
                    <a:pt x="16566" y="8641"/>
                  </a:cubicBezTo>
                  <a:cubicBezTo>
                    <a:pt x="16430" y="8641"/>
                    <a:pt x="16254" y="8544"/>
                    <a:pt x="16137" y="8466"/>
                  </a:cubicBezTo>
                  <a:cubicBezTo>
                    <a:pt x="16059" y="8427"/>
                    <a:pt x="15981" y="8407"/>
                    <a:pt x="15903" y="8368"/>
                  </a:cubicBezTo>
                  <a:cubicBezTo>
                    <a:pt x="15887" y="8368"/>
                    <a:pt x="15871" y="8355"/>
                    <a:pt x="15866" y="8340"/>
                  </a:cubicBezTo>
                  <a:lnTo>
                    <a:pt x="15866" y="8340"/>
                  </a:lnTo>
                  <a:cubicBezTo>
                    <a:pt x="15901" y="8553"/>
                    <a:pt x="15863" y="8820"/>
                    <a:pt x="15844" y="9012"/>
                  </a:cubicBezTo>
                  <a:lnTo>
                    <a:pt x="15844" y="9090"/>
                  </a:lnTo>
                  <a:cubicBezTo>
                    <a:pt x="15805" y="9305"/>
                    <a:pt x="15844" y="9500"/>
                    <a:pt x="15883" y="9636"/>
                  </a:cubicBezTo>
                  <a:cubicBezTo>
                    <a:pt x="15981" y="9929"/>
                    <a:pt x="16234" y="10105"/>
                    <a:pt x="16527" y="10319"/>
                  </a:cubicBezTo>
                  <a:cubicBezTo>
                    <a:pt x="16625" y="10397"/>
                    <a:pt x="16742" y="10495"/>
                    <a:pt x="16839" y="10593"/>
                  </a:cubicBezTo>
                  <a:cubicBezTo>
                    <a:pt x="16859" y="10612"/>
                    <a:pt x="16878" y="10612"/>
                    <a:pt x="16878" y="10612"/>
                  </a:cubicBezTo>
                  <a:cubicBezTo>
                    <a:pt x="16956" y="10612"/>
                    <a:pt x="17054" y="10573"/>
                    <a:pt x="17230" y="10475"/>
                  </a:cubicBezTo>
                  <a:cubicBezTo>
                    <a:pt x="17308" y="10417"/>
                    <a:pt x="17444" y="10319"/>
                    <a:pt x="17561" y="10319"/>
                  </a:cubicBezTo>
                  <a:cubicBezTo>
                    <a:pt x="17620" y="10319"/>
                    <a:pt x="17659" y="10319"/>
                    <a:pt x="17698" y="10358"/>
                  </a:cubicBezTo>
                  <a:cubicBezTo>
                    <a:pt x="17737" y="10378"/>
                    <a:pt x="17756" y="10417"/>
                    <a:pt x="17756" y="10456"/>
                  </a:cubicBezTo>
                  <a:cubicBezTo>
                    <a:pt x="17795" y="10514"/>
                    <a:pt x="17795" y="10593"/>
                    <a:pt x="17795" y="10671"/>
                  </a:cubicBezTo>
                  <a:cubicBezTo>
                    <a:pt x="17717" y="11295"/>
                    <a:pt x="17054" y="11978"/>
                    <a:pt x="16625" y="12446"/>
                  </a:cubicBezTo>
                  <a:cubicBezTo>
                    <a:pt x="16488" y="12563"/>
                    <a:pt x="16352" y="12661"/>
                    <a:pt x="16195" y="12719"/>
                  </a:cubicBezTo>
                  <a:cubicBezTo>
                    <a:pt x="16106" y="12746"/>
                    <a:pt x="16013" y="12756"/>
                    <a:pt x="15922" y="12756"/>
                  </a:cubicBezTo>
                  <a:cubicBezTo>
                    <a:pt x="15675" y="12756"/>
                    <a:pt x="15435" y="12679"/>
                    <a:pt x="15278" y="12622"/>
                  </a:cubicBezTo>
                  <a:cubicBezTo>
                    <a:pt x="15083" y="12563"/>
                    <a:pt x="15005" y="12544"/>
                    <a:pt x="14966" y="12544"/>
                  </a:cubicBezTo>
                  <a:cubicBezTo>
                    <a:pt x="14615" y="12797"/>
                    <a:pt x="14244" y="12914"/>
                    <a:pt x="13932" y="12914"/>
                  </a:cubicBezTo>
                  <a:cubicBezTo>
                    <a:pt x="13464" y="12914"/>
                    <a:pt x="13074" y="12719"/>
                    <a:pt x="12820" y="12446"/>
                  </a:cubicBezTo>
                  <a:cubicBezTo>
                    <a:pt x="12644" y="12310"/>
                    <a:pt x="12488" y="12231"/>
                    <a:pt x="12391" y="12231"/>
                  </a:cubicBezTo>
                  <a:cubicBezTo>
                    <a:pt x="12332" y="12231"/>
                    <a:pt x="12235" y="12231"/>
                    <a:pt x="12176" y="12271"/>
                  </a:cubicBezTo>
                  <a:cubicBezTo>
                    <a:pt x="12000" y="12349"/>
                    <a:pt x="11864" y="12544"/>
                    <a:pt x="11766" y="12719"/>
                  </a:cubicBezTo>
                  <a:cubicBezTo>
                    <a:pt x="11669" y="12914"/>
                    <a:pt x="11552" y="13090"/>
                    <a:pt x="11415" y="13188"/>
                  </a:cubicBezTo>
                  <a:cubicBezTo>
                    <a:pt x="11357" y="13246"/>
                    <a:pt x="11259" y="13285"/>
                    <a:pt x="11181" y="13305"/>
                  </a:cubicBezTo>
                  <a:cubicBezTo>
                    <a:pt x="11146" y="13311"/>
                    <a:pt x="11112" y="13314"/>
                    <a:pt x="11079" y="13314"/>
                  </a:cubicBezTo>
                  <a:cubicBezTo>
                    <a:pt x="10905" y="13314"/>
                    <a:pt x="10749" y="13240"/>
                    <a:pt x="10635" y="13207"/>
                  </a:cubicBezTo>
                  <a:cubicBezTo>
                    <a:pt x="10537" y="13149"/>
                    <a:pt x="10479" y="13129"/>
                    <a:pt x="10400" y="13129"/>
                  </a:cubicBezTo>
                  <a:cubicBezTo>
                    <a:pt x="10342" y="13129"/>
                    <a:pt x="10303" y="13110"/>
                    <a:pt x="10283" y="13051"/>
                  </a:cubicBezTo>
                  <a:cubicBezTo>
                    <a:pt x="10244" y="13012"/>
                    <a:pt x="10244" y="12953"/>
                    <a:pt x="10283" y="12914"/>
                  </a:cubicBezTo>
                  <a:cubicBezTo>
                    <a:pt x="10303" y="12836"/>
                    <a:pt x="10303" y="12797"/>
                    <a:pt x="10303" y="12739"/>
                  </a:cubicBezTo>
                  <a:cubicBezTo>
                    <a:pt x="10244" y="12622"/>
                    <a:pt x="10030" y="12524"/>
                    <a:pt x="9718" y="12407"/>
                  </a:cubicBezTo>
                  <a:cubicBezTo>
                    <a:pt x="9444" y="12310"/>
                    <a:pt x="9054" y="12173"/>
                    <a:pt x="8937" y="11919"/>
                  </a:cubicBezTo>
                  <a:cubicBezTo>
                    <a:pt x="8879" y="11822"/>
                    <a:pt x="8879" y="11685"/>
                    <a:pt x="8937" y="11568"/>
                  </a:cubicBezTo>
                  <a:cubicBezTo>
                    <a:pt x="9015" y="11373"/>
                    <a:pt x="9152" y="11139"/>
                    <a:pt x="9444" y="10866"/>
                  </a:cubicBezTo>
                  <a:lnTo>
                    <a:pt x="9444" y="10866"/>
                  </a:lnTo>
                  <a:cubicBezTo>
                    <a:pt x="9015" y="10905"/>
                    <a:pt x="8566" y="10944"/>
                    <a:pt x="8098" y="10944"/>
                  </a:cubicBezTo>
                  <a:cubicBezTo>
                    <a:pt x="7064" y="10983"/>
                    <a:pt x="6049" y="11041"/>
                    <a:pt x="5171" y="11529"/>
                  </a:cubicBezTo>
                  <a:cubicBezTo>
                    <a:pt x="4781" y="11744"/>
                    <a:pt x="4430" y="12036"/>
                    <a:pt x="4098" y="12466"/>
                  </a:cubicBezTo>
                  <a:cubicBezTo>
                    <a:pt x="3591" y="13149"/>
                    <a:pt x="3084" y="13714"/>
                    <a:pt x="2576" y="14261"/>
                  </a:cubicBezTo>
                  <a:cubicBezTo>
                    <a:pt x="2440" y="14378"/>
                    <a:pt x="2323" y="14495"/>
                    <a:pt x="2225" y="14612"/>
                  </a:cubicBezTo>
                  <a:cubicBezTo>
                    <a:pt x="1464" y="15451"/>
                    <a:pt x="840" y="16270"/>
                    <a:pt x="449" y="17441"/>
                  </a:cubicBezTo>
                  <a:cubicBezTo>
                    <a:pt x="352" y="17734"/>
                    <a:pt x="254" y="18085"/>
                    <a:pt x="196" y="18456"/>
                  </a:cubicBezTo>
                  <a:cubicBezTo>
                    <a:pt x="1" y="19529"/>
                    <a:pt x="40" y="20895"/>
                    <a:pt x="352" y="22670"/>
                  </a:cubicBezTo>
                  <a:cubicBezTo>
                    <a:pt x="430" y="23002"/>
                    <a:pt x="547" y="23295"/>
                    <a:pt x="762" y="23548"/>
                  </a:cubicBezTo>
                  <a:cubicBezTo>
                    <a:pt x="976" y="23841"/>
                    <a:pt x="1308" y="24056"/>
                    <a:pt x="1620" y="24212"/>
                  </a:cubicBezTo>
                  <a:cubicBezTo>
                    <a:pt x="1865" y="24313"/>
                    <a:pt x="2142" y="24371"/>
                    <a:pt x="2427" y="24371"/>
                  </a:cubicBezTo>
                  <a:cubicBezTo>
                    <a:pt x="2528" y="24371"/>
                    <a:pt x="2630" y="24364"/>
                    <a:pt x="2732" y="24348"/>
                  </a:cubicBezTo>
                  <a:cubicBezTo>
                    <a:pt x="3025" y="24309"/>
                    <a:pt x="3318" y="24212"/>
                    <a:pt x="3591" y="24017"/>
                  </a:cubicBezTo>
                  <a:cubicBezTo>
                    <a:pt x="3949" y="23748"/>
                    <a:pt x="4275" y="23643"/>
                    <a:pt x="4553" y="23643"/>
                  </a:cubicBezTo>
                  <a:cubicBezTo>
                    <a:pt x="4577" y="23643"/>
                    <a:pt x="4601" y="23644"/>
                    <a:pt x="4625" y="23646"/>
                  </a:cubicBezTo>
                  <a:cubicBezTo>
                    <a:pt x="5074" y="23685"/>
                    <a:pt x="5347" y="24056"/>
                    <a:pt x="5562" y="24368"/>
                  </a:cubicBezTo>
                  <a:cubicBezTo>
                    <a:pt x="5757" y="24641"/>
                    <a:pt x="5932" y="24856"/>
                    <a:pt x="6147" y="24934"/>
                  </a:cubicBezTo>
                  <a:cubicBezTo>
                    <a:pt x="6214" y="24947"/>
                    <a:pt x="6282" y="24970"/>
                    <a:pt x="6349" y="24970"/>
                  </a:cubicBezTo>
                  <a:cubicBezTo>
                    <a:pt x="6379" y="24970"/>
                    <a:pt x="6409" y="24965"/>
                    <a:pt x="6440" y="24953"/>
                  </a:cubicBezTo>
                  <a:cubicBezTo>
                    <a:pt x="6498" y="24953"/>
                    <a:pt x="6537" y="24953"/>
                    <a:pt x="6576" y="24992"/>
                  </a:cubicBezTo>
                  <a:cubicBezTo>
                    <a:pt x="6596" y="25012"/>
                    <a:pt x="6615" y="25051"/>
                    <a:pt x="6615" y="25109"/>
                  </a:cubicBezTo>
                  <a:cubicBezTo>
                    <a:pt x="6518" y="26417"/>
                    <a:pt x="7005" y="27548"/>
                    <a:pt x="7552" y="28699"/>
                  </a:cubicBezTo>
                  <a:cubicBezTo>
                    <a:pt x="8079" y="29890"/>
                    <a:pt x="8664" y="31138"/>
                    <a:pt x="8625" y="32660"/>
                  </a:cubicBezTo>
                  <a:cubicBezTo>
                    <a:pt x="8586" y="33616"/>
                    <a:pt x="9405" y="34553"/>
                    <a:pt x="10244" y="35529"/>
                  </a:cubicBezTo>
                  <a:cubicBezTo>
                    <a:pt x="10635" y="35958"/>
                    <a:pt x="11025" y="36407"/>
                    <a:pt x="11357" y="36855"/>
                  </a:cubicBezTo>
                  <a:cubicBezTo>
                    <a:pt x="11903" y="37675"/>
                    <a:pt x="12430" y="38397"/>
                    <a:pt x="13171" y="38592"/>
                  </a:cubicBezTo>
                  <a:cubicBezTo>
                    <a:pt x="13306" y="38626"/>
                    <a:pt x="13458" y="38645"/>
                    <a:pt x="13624" y="38645"/>
                  </a:cubicBezTo>
                  <a:cubicBezTo>
                    <a:pt x="13936" y="38645"/>
                    <a:pt x="14298" y="38575"/>
                    <a:pt x="14693" y="38397"/>
                  </a:cubicBezTo>
                  <a:cubicBezTo>
                    <a:pt x="14791" y="38358"/>
                    <a:pt x="14869" y="38319"/>
                    <a:pt x="14966" y="38299"/>
                  </a:cubicBezTo>
                  <a:cubicBezTo>
                    <a:pt x="15028" y="38306"/>
                    <a:pt x="15085" y="38309"/>
                    <a:pt x="15139" y="38309"/>
                  </a:cubicBezTo>
                  <a:cubicBezTo>
                    <a:pt x="15407" y="38309"/>
                    <a:pt x="15581" y="38228"/>
                    <a:pt x="15727" y="38065"/>
                  </a:cubicBezTo>
                  <a:cubicBezTo>
                    <a:pt x="15766" y="38006"/>
                    <a:pt x="15786" y="37967"/>
                    <a:pt x="15844" y="37909"/>
                  </a:cubicBezTo>
                  <a:cubicBezTo>
                    <a:pt x="16469" y="37167"/>
                    <a:pt x="17054" y="36446"/>
                    <a:pt x="17054" y="35704"/>
                  </a:cubicBezTo>
                  <a:cubicBezTo>
                    <a:pt x="17054" y="35275"/>
                    <a:pt x="16898" y="34826"/>
                    <a:pt x="16410" y="34280"/>
                  </a:cubicBezTo>
                  <a:cubicBezTo>
                    <a:pt x="16371" y="34260"/>
                    <a:pt x="16352" y="34202"/>
                    <a:pt x="16352" y="34163"/>
                  </a:cubicBezTo>
                  <a:cubicBezTo>
                    <a:pt x="16352" y="34104"/>
                    <a:pt x="16352" y="34065"/>
                    <a:pt x="16371" y="34007"/>
                  </a:cubicBezTo>
                  <a:cubicBezTo>
                    <a:pt x="16391" y="33948"/>
                    <a:pt x="16469" y="33890"/>
                    <a:pt x="16527" y="33850"/>
                  </a:cubicBezTo>
                  <a:cubicBezTo>
                    <a:pt x="16625" y="33753"/>
                    <a:pt x="16781" y="33655"/>
                    <a:pt x="16976" y="33558"/>
                  </a:cubicBezTo>
                  <a:cubicBezTo>
                    <a:pt x="17464" y="33265"/>
                    <a:pt x="18108" y="32875"/>
                    <a:pt x="18478" y="32329"/>
                  </a:cubicBezTo>
                  <a:cubicBezTo>
                    <a:pt x="18615" y="32094"/>
                    <a:pt x="18712" y="31821"/>
                    <a:pt x="18712" y="31509"/>
                  </a:cubicBezTo>
                  <a:cubicBezTo>
                    <a:pt x="18712" y="31119"/>
                    <a:pt x="18576" y="30651"/>
                    <a:pt x="18186" y="30085"/>
                  </a:cubicBezTo>
                  <a:cubicBezTo>
                    <a:pt x="18049" y="29890"/>
                    <a:pt x="18030" y="29616"/>
                    <a:pt x="18010" y="29402"/>
                  </a:cubicBezTo>
                  <a:cubicBezTo>
                    <a:pt x="17991" y="29207"/>
                    <a:pt x="17991" y="29070"/>
                    <a:pt x="17912" y="28973"/>
                  </a:cubicBezTo>
                  <a:cubicBezTo>
                    <a:pt x="17893" y="28934"/>
                    <a:pt x="17893" y="28914"/>
                    <a:pt x="17854" y="28914"/>
                  </a:cubicBezTo>
                  <a:cubicBezTo>
                    <a:pt x="17620" y="28719"/>
                    <a:pt x="17444" y="28524"/>
                    <a:pt x="17405" y="28329"/>
                  </a:cubicBezTo>
                  <a:cubicBezTo>
                    <a:pt x="17366" y="28212"/>
                    <a:pt x="17366" y="28095"/>
                    <a:pt x="17405" y="27997"/>
                  </a:cubicBezTo>
                  <a:cubicBezTo>
                    <a:pt x="17503" y="27724"/>
                    <a:pt x="17795" y="27529"/>
                    <a:pt x="17952" y="27392"/>
                  </a:cubicBezTo>
                  <a:cubicBezTo>
                    <a:pt x="18108" y="27295"/>
                    <a:pt x="18205" y="27236"/>
                    <a:pt x="18244" y="27177"/>
                  </a:cubicBezTo>
                  <a:cubicBezTo>
                    <a:pt x="18791" y="26534"/>
                    <a:pt x="19278" y="25987"/>
                    <a:pt x="19688" y="25499"/>
                  </a:cubicBezTo>
                  <a:cubicBezTo>
                    <a:pt x="22439" y="22378"/>
                    <a:pt x="22439" y="22417"/>
                    <a:pt x="22966" y="21012"/>
                  </a:cubicBezTo>
                  <a:cubicBezTo>
                    <a:pt x="23005" y="20856"/>
                    <a:pt x="23083" y="20661"/>
                    <a:pt x="23161" y="20465"/>
                  </a:cubicBezTo>
                  <a:lnTo>
                    <a:pt x="23161" y="20465"/>
                  </a:lnTo>
                  <a:cubicBezTo>
                    <a:pt x="21600" y="21031"/>
                    <a:pt x="21171" y="21246"/>
                    <a:pt x="20976" y="21343"/>
                  </a:cubicBezTo>
                  <a:cubicBezTo>
                    <a:pt x="20839" y="21422"/>
                    <a:pt x="20781" y="21441"/>
                    <a:pt x="20566" y="21500"/>
                  </a:cubicBezTo>
                  <a:cubicBezTo>
                    <a:pt x="20508" y="21516"/>
                    <a:pt x="20433" y="21522"/>
                    <a:pt x="20357" y="21522"/>
                  </a:cubicBezTo>
                  <a:cubicBezTo>
                    <a:pt x="20253" y="21522"/>
                    <a:pt x="20146" y="21511"/>
                    <a:pt x="20078" y="21500"/>
                  </a:cubicBezTo>
                  <a:cubicBezTo>
                    <a:pt x="19981" y="21480"/>
                    <a:pt x="19883" y="21441"/>
                    <a:pt x="19805" y="21422"/>
                  </a:cubicBezTo>
                  <a:cubicBezTo>
                    <a:pt x="19786" y="21422"/>
                    <a:pt x="19766" y="21402"/>
                    <a:pt x="19766" y="21382"/>
                  </a:cubicBezTo>
                  <a:cubicBezTo>
                    <a:pt x="19766" y="21382"/>
                    <a:pt x="19747" y="21343"/>
                    <a:pt x="19708" y="21304"/>
                  </a:cubicBezTo>
                  <a:lnTo>
                    <a:pt x="19708" y="21226"/>
                  </a:lnTo>
                  <a:cubicBezTo>
                    <a:pt x="19747" y="21012"/>
                    <a:pt x="19688" y="20836"/>
                    <a:pt x="19610" y="20719"/>
                  </a:cubicBezTo>
                  <a:cubicBezTo>
                    <a:pt x="19473" y="20446"/>
                    <a:pt x="19161" y="20270"/>
                    <a:pt x="18791" y="20075"/>
                  </a:cubicBezTo>
                  <a:cubicBezTo>
                    <a:pt x="18400" y="19880"/>
                    <a:pt x="17932" y="19665"/>
                    <a:pt x="17698" y="19197"/>
                  </a:cubicBezTo>
                  <a:cubicBezTo>
                    <a:pt x="17542" y="18963"/>
                    <a:pt x="17444" y="18651"/>
                    <a:pt x="17464" y="18222"/>
                  </a:cubicBezTo>
                  <a:cubicBezTo>
                    <a:pt x="17503" y="17675"/>
                    <a:pt x="17152" y="17090"/>
                    <a:pt x="16761" y="16368"/>
                  </a:cubicBezTo>
                  <a:cubicBezTo>
                    <a:pt x="16352" y="15646"/>
                    <a:pt x="15864" y="14788"/>
                    <a:pt x="15864" y="13812"/>
                  </a:cubicBezTo>
                  <a:cubicBezTo>
                    <a:pt x="15864" y="13773"/>
                    <a:pt x="15883" y="13695"/>
                    <a:pt x="15942" y="13675"/>
                  </a:cubicBezTo>
                  <a:cubicBezTo>
                    <a:pt x="15967" y="13638"/>
                    <a:pt x="16007" y="13625"/>
                    <a:pt x="16043" y="13625"/>
                  </a:cubicBezTo>
                  <a:cubicBezTo>
                    <a:pt x="16064" y="13625"/>
                    <a:pt x="16084" y="13629"/>
                    <a:pt x="16098" y="13636"/>
                  </a:cubicBezTo>
                  <a:cubicBezTo>
                    <a:pt x="16195" y="13675"/>
                    <a:pt x="16274" y="13695"/>
                    <a:pt x="16371" y="13714"/>
                  </a:cubicBezTo>
                  <a:cubicBezTo>
                    <a:pt x="16586" y="13773"/>
                    <a:pt x="16859" y="13831"/>
                    <a:pt x="17054" y="14027"/>
                  </a:cubicBezTo>
                  <a:cubicBezTo>
                    <a:pt x="17152" y="14124"/>
                    <a:pt x="17230" y="14280"/>
                    <a:pt x="17269" y="14475"/>
                  </a:cubicBezTo>
                  <a:cubicBezTo>
                    <a:pt x="17503" y="15568"/>
                    <a:pt x="18088" y="16446"/>
                    <a:pt x="18693" y="17344"/>
                  </a:cubicBezTo>
                  <a:cubicBezTo>
                    <a:pt x="19259" y="18183"/>
                    <a:pt x="19844" y="19041"/>
                    <a:pt x="20137" y="20056"/>
                  </a:cubicBezTo>
                  <a:cubicBezTo>
                    <a:pt x="20137" y="20075"/>
                    <a:pt x="20156" y="20114"/>
                    <a:pt x="20176" y="20153"/>
                  </a:cubicBezTo>
                  <a:cubicBezTo>
                    <a:pt x="20234" y="20212"/>
                    <a:pt x="20332" y="20270"/>
                    <a:pt x="20430" y="20309"/>
                  </a:cubicBezTo>
                  <a:cubicBezTo>
                    <a:pt x="20498" y="20323"/>
                    <a:pt x="20567" y="20337"/>
                    <a:pt x="20623" y="20337"/>
                  </a:cubicBezTo>
                  <a:cubicBezTo>
                    <a:pt x="20646" y="20337"/>
                    <a:pt x="20666" y="20335"/>
                    <a:pt x="20683" y="20329"/>
                  </a:cubicBezTo>
                  <a:cubicBezTo>
                    <a:pt x="20742" y="20329"/>
                    <a:pt x="20820" y="20309"/>
                    <a:pt x="20859" y="20251"/>
                  </a:cubicBezTo>
                  <a:cubicBezTo>
                    <a:pt x="21327" y="19919"/>
                    <a:pt x="21854" y="19685"/>
                    <a:pt x="22342" y="19470"/>
                  </a:cubicBezTo>
                  <a:cubicBezTo>
                    <a:pt x="23005" y="19197"/>
                    <a:pt x="23610" y="18983"/>
                    <a:pt x="24137" y="18475"/>
                  </a:cubicBezTo>
                  <a:cubicBezTo>
                    <a:pt x="24254" y="18358"/>
                    <a:pt x="24390" y="18222"/>
                    <a:pt x="24527" y="18085"/>
                  </a:cubicBezTo>
                  <a:cubicBezTo>
                    <a:pt x="25054" y="17578"/>
                    <a:pt x="25600" y="17090"/>
                    <a:pt x="25951" y="16466"/>
                  </a:cubicBezTo>
                  <a:cubicBezTo>
                    <a:pt x="25756" y="16348"/>
                    <a:pt x="25600" y="16134"/>
                    <a:pt x="25464" y="15939"/>
                  </a:cubicBezTo>
                  <a:cubicBezTo>
                    <a:pt x="25307" y="15685"/>
                    <a:pt x="25151" y="15490"/>
                    <a:pt x="24956" y="15431"/>
                  </a:cubicBezTo>
                  <a:cubicBezTo>
                    <a:pt x="24917" y="15412"/>
                    <a:pt x="24883" y="15402"/>
                    <a:pt x="24849" y="15402"/>
                  </a:cubicBezTo>
                  <a:cubicBezTo>
                    <a:pt x="24815" y="15402"/>
                    <a:pt x="24781" y="15412"/>
                    <a:pt x="24742" y="15431"/>
                  </a:cubicBezTo>
                  <a:cubicBezTo>
                    <a:pt x="24586" y="15451"/>
                    <a:pt x="24390" y="15568"/>
                    <a:pt x="24098" y="15822"/>
                  </a:cubicBezTo>
                  <a:cubicBezTo>
                    <a:pt x="24039" y="15880"/>
                    <a:pt x="23903" y="15939"/>
                    <a:pt x="23805" y="15939"/>
                  </a:cubicBezTo>
                  <a:cubicBezTo>
                    <a:pt x="23781" y="15944"/>
                    <a:pt x="23755" y="15946"/>
                    <a:pt x="23729" y="15946"/>
                  </a:cubicBezTo>
                  <a:cubicBezTo>
                    <a:pt x="23649" y="15946"/>
                    <a:pt x="23561" y="15924"/>
                    <a:pt x="23473" y="15880"/>
                  </a:cubicBezTo>
                  <a:cubicBezTo>
                    <a:pt x="23415" y="15861"/>
                    <a:pt x="23376" y="15822"/>
                    <a:pt x="23356" y="15763"/>
                  </a:cubicBezTo>
                  <a:cubicBezTo>
                    <a:pt x="23317" y="15724"/>
                    <a:pt x="23298" y="15646"/>
                    <a:pt x="23298" y="15568"/>
                  </a:cubicBezTo>
                  <a:cubicBezTo>
                    <a:pt x="23298" y="15431"/>
                    <a:pt x="23376" y="15275"/>
                    <a:pt x="23493" y="15100"/>
                  </a:cubicBezTo>
                  <a:lnTo>
                    <a:pt x="23493" y="14885"/>
                  </a:lnTo>
                  <a:cubicBezTo>
                    <a:pt x="23254" y="15004"/>
                    <a:pt x="23039" y="15055"/>
                    <a:pt x="22863" y="15055"/>
                  </a:cubicBezTo>
                  <a:cubicBezTo>
                    <a:pt x="22809" y="15055"/>
                    <a:pt x="22758" y="15050"/>
                    <a:pt x="22712" y="15041"/>
                  </a:cubicBezTo>
                  <a:cubicBezTo>
                    <a:pt x="22595" y="15002"/>
                    <a:pt x="22498" y="14963"/>
                    <a:pt x="22420" y="14885"/>
                  </a:cubicBezTo>
                  <a:cubicBezTo>
                    <a:pt x="22225" y="14690"/>
                    <a:pt x="22205" y="14378"/>
                    <a:pt x="22205" y="14124"/>
                  </a:cubicBezTo>
                  <a:cubicBezTo>
                    <a:pt x="22186" y="13812"/>
                    <a:pt x="22166" y="13617"/>
                    <a:pt x="22029" y="13539"/>
                  </a:cubicBezTo>
                  <a:lnTo>
                    <a:pt x="22010" y="13519"/>
                  </a:lnTo>
                  <a:cubicBezTo>
                    <a:pt x="22010" y="13519"/>
                    <a:pt x="22010" y="13500"/>
                    <a:pt x="21990" y="13500"/>
                  </a:cubicBezTo>
                  <a:cubicBezTo>
                    <a:pt x="21971" y="13441"/>
                    <a:pt x="21971" y="13402"/>
                    <a:pt x="21971" y="13383"/>
                  </a:cubicBezTo>
                  <a:cubicBezTo>
                    <a:pt x="21971" y="13305"/>
                    <a:pt x="22029" y="13188"/>
                    <a:pt x="22088" y="13110"/>
                  </a:cubicBezTo>
                  <a:cubicBezTo>
                    <a:pt x="22127" y="13031"/>
                    <a:pt x="22205" y="12895"/>
                    <a:pt x="22303" y="12836"/>
                  </a:cubicBezTo>
                  <a:cubicBezTo>
                    <a:pt x="22322" y="12817"/>
                    <a:pt x="22381" y="12817"/>
                    <a:pt x="22420" y="12797"/>
                  </a:cubicBezTo>
                  <a:cubicBezTo>
                    <a:pt x="22595" y="12797"/>
                    <a:pt x="22849" y="12817"/>
                    <a:pt x="23005" y="12914"/>
                  </a:cubicBezTo>
                  <a:cubicBezTo>
                    <a:pt x="23064" y="12934"/>
                    <a:pt x="23142" y="13012"/>
                    <a:pt x="23161" y="13090"/>
                  </a:cubicBezTo>
                  <a:cubicBezTo>
                    <a:pt x="23395" y="13695"/>
                    <a:pt x="23844" y="14105"/>
                    <a:pt x="24332" y="14358"/>
                  </a:cubicBezTo>
                  <a:cubicBezTo>
                    <a:pt x="24891" y="14632"/>
                    <a:pt x="25538" y="14723"/>
                    <a:pt x="26150" y="14723"/>
                  </a:cubicBezTo>
                  <a:cubicBezTo>
                    <a:pt x="26499" y="14723"/>
                    <a:pt x="26837" y="14693"/>
                    <a:pt x="27142" y="14651"/>
                  </a:cubicBezTo>
                  <a:cubicBezTo>
                    <a:pt x="27456" y="14597"/>
                    <a:pt x="27746" y="14571"/>
                    <a:pt x="28013" y="14571"/>
                  </a:cubicBezTo>
                  <a:cubicBezTo>
                    <a:pt x="28525" y="14571"/>
                    <a:pt x="28955" y="14667"/>
                    <a:pt x="29327" y="14846"/>
                  </a:cubicBezTo>
                  <a:cubicBezTo>
                    <a:pt x="29971" y="15139"/>
                    <a:pt x="30381" y="15666"/>
                    <a:pt x="30751" y="16348"/>
                  </a:cubicBezTo>
                  <a:lnTo>
                    <a:pt x="30751" y="16368"/>
                  </a:lnTo>
                  <a:cubicBezTo>
                    <a:pt x="30790" y="16446"/>
                    <a:pt x="30810" y="16485"/>
                    <a:pt x="30868" y="16505"/>
                  </a:cubicBezTo>
                  <a:cubicBezTo>
                    <a:pt x="30910" y="16521"/>
                    <a:pt x="30958" y="16527"/>
                    <a:pt x="31014" y="16527"/>
                  </a:cubicBezTo>
                  <a:cubicBezTo>
                    <a:pt x="31092" y="16527"/>
                    <a:pt x="31185" y="16516"/>
                    <a:pt x="31298" y="16505"/>
                  </a:cubicBezTo>
                  <a:cubicBezTo>
                    <a:pt x="31365" y="16491"/>
                    <a:pt x="31460" y="16468"/>
                    <a:pt x="31551" y="16468"/>
                  </a:cubicBezTo>
                  <a:cubicBezTo>
                    <a:pt x="31592" y="16468"/>
                    <a:pt x="31632" y="16473"/>
                    <a:pt x="31668" y="16485"/>
                  </a:cubicBezTo>
                  <a:cubicBezTo>
                    <a:pt x="31727" y="16505"/>
                    <a:pt x="31785" y="16524"/>
                    <a:pt x="31844" y="16602"/>
                  </a:cubicBezTo>
                  <a:cubicBezTo>
                    <a:pt x="31883" y="16661"/>
                    <a:pt x="31922" y="16778"/>
                    <a:pt x="31883" y="16836"/>
                  </a:cubicBezTo>
                  <a:cubicBezTo>
                    <a:pt x="31824" y="17890"/>
                    <a:pt x="32273" y="18729"/>
                    <a:pt x="32800" y="19568"/>
                  </a:cubicBezTo>
                  <a:cubicBezTo>
                    <a:pt x="33093" y="20036"/>
                    <a:pt x="33346" y="20543"/>
                    <a:pt x="33541" y="21090"/>
                  </a:cubicBezTo>
                  <a:cubicBezTo>
                    <a:pt x="33580" y="21168"/>
                    <a:pt x="33600" y="21207"/>
                    <a:pt x="33600" y="21207"/>
                  </a:cubicBezTo>
                  <a:cubicBezTo>
                    <a:pt x="33619" y="21207"/>
                    <a:pt x="33639" y="21187"/>
                    <a:pt x="33737" y="21109"/>
                  </a:cubicBezTo>
                  <a:cubicBezTo>
                    <a:pt x="33776" y="21090"/>
                    <a:pt x="33795" y="21051"/>
                    <a:pt x="33834" y="21051"/>
                  </a:cubicBezTo>
                  <a:cubicBezTo>
                    <a:pt x="33990" y="20953"/>
                    <a:pt x="34107" y="20836"/>
                    <a:pt x="34205" y="20700"/>
                  </a:cubicBezTo>
                  <a:cubicBezTo>
                    <a:pt x="34400" y="20407"/>
                    <a:pt x="34458" y="20056"/>
                    <a:pt x="34517" y="19665"/>
                  </a:cubicBezTo>
                  <a:cubicBezTo>
                    <a:pt x="34615" y="19139"/>
                    <a:pt x="34712" y="18514"/>
                    <a:pt x="35278" y="18085"/>
                  </a:cubicBezTo>
                  <a:lnTo>
                    <a:pt x="35649" y="17792"/>
                  </a:lnTo>
                  <a:cubicBezTo>
                    <a:pt x="36371" y="17226"/>
                    <a:pt x="37093" y="16700"/>
                    <a:pt x="37385" y="15783"/>
                  </a:cubicBezTo>
                  <a:cubicBezTo>
                    <a:pt x="37385" y="15763"/>
                    <a:pt x="37405" y="15744"/>
                    <a:pt x="37424" y="15724"/>
                  </a:cubicBezTo>
                  <a:cubicBezTo>
                    <a:pt x="37444" y="15685"/>
                    <a:pt x="37483" y="15666"/>
                    <a:pt x="37502" y="15666"/>
                  </a:cubicBezTo>
                  <a:cubicBezTo>
                    <a:pt x="37541" y="15646"/>
                    <a:pt x="37619" y="15627"/>
                    <a:pt x="37678" y="15627"/>
                  </a:cubicBezTo>
                  <a:cubicBezTo>
                    <a:pt x="37750" y="15614"/>
                    <a:pt x="37847" y="15606"/>
                    <a:pt x="37958" y="15606"/>
                  </a:cubicBezTo>
                  <a:cubicBezTo>
                    <a:pt x="38206" y="15606"/>
                    <a:pt x="38526" y="15648"/>
                    <a:pt x="38810" y="15783"/>
                  </a:cubicBezTo>
                  <a:cubicBezTo>
                    <a:pt x="38985" y="15861"/>
                    <a:pt x="39141" y="15978"/>
                    <a:pt x="39278" y="16134"/>
                  </a:cubicBezTo>
                  <a:cubicBezTo>
                    <a:pt x="39141" y="15392"/>
                    <a:pt x="38946" y="14670"/>
                    <a:pt x="38712" y="13968"/>
                  </a:cubicBezTo>
                  <a:cubicBezTo>
                    <a:pt x="37932" y="11451"/>
                    <a:pt x="36663" y="9032"/>
                    <a:pt x="34946" y="6866"/>
                  </a:cubicBezTo>
                  <a:cubicBezTo>
                    <a:pt x="33112" y="4622"/>
                    <a:pt x="30927" y="2807"/>
                    <a:pt x="28546" y="1520"/>
                  </a:cubicBezTo>
                  <a:cubicBezTo>
                    <a:pt x="27883" y="1149"/>
                    <a:pt x="27200" y="837"/>
                    <a:pt x="26517" y="544"/>
                  </a:cubicBezTo>
                  <a:cubicBezTo>
                    <a:pt x="25815" y="720"/>
                    <a:pt x="24976" y="817"/>
                    <a:pt x="24293" y="837"/>
                  </a:cubicBezTo>
                  <a:cubicBezTo>
                    <a:pt x="24193" y="839"/>
                    <a:pt x="24094" y="841"/>
                    <a:pt x="23996" y="841"/>
                  </a:cubicBezTo>
                  <a:cubicBezTo>
                    <a:pt x="23385" y="841"/>
                    <a:pt x="22828" y="779"/>
                    <a:pt x="22576" y="544"/>
                  </a:cubicBezTo>
                  <a:cubicBezTo>
                    <a:pt x="22225" y="232"/>
                    <a:pt x="21815" y="56"/>
                    <a:pt x="21308" y="17"/>
                  </a:cubicBezTo>
                  <a:cubicBezTo>
                    <a:pt x="21199" y="6"/>
                    <a:pt x="21087" y="0"/>
                    <a:pt x="209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8"/>
            <p:cNvSpPr/>
            <p:nvPr/>
          </p:nvSpPr>
          <p:spPr>
            <a:xfrm>
              <a:off x="5106566" y="1154180"/>
              <a:ext cx="2413471" cy="2344193"/>
            </a:xfrm>
            <a:custGeom>
              <a:rect b="b" l="l" r="r" t="t"/>
              <a:pathLst>
                <a:path extrusionOk="0" h="36578" w="37659">
                  <a:moveTo>
                    <a:pt x="19747" y="0"/>
                  </a:moveTo>
                  <a:lnTo>
                    <a:pt x="19688" y="293"/>
                  </a:lnTo>
                  <a:cubicBezTo>
                    <a:pt x="20176" y="625"/>
                    <a:pt x="20235" y="1347"/>
                    <a:pt x="19805" y="1952"/>
                  </a:cubicBezTo>
                  <a:cubicBezTo>
                    <a:pt x="19468" y="2390"/>
                    <a:pt x="18911" y="2654"/>
                    <a:pt x="18388" y="2654"/>
                  </a:cubicBezTo>
                  <a:cubicBezTo>
                    <a:pt x="18307" y="2654"/>
                    <a:pt x="18226" y="2648"/>
                    <a:pt x="18147" y="2634"/>
                  </a:cubicBezTo>
                  <a:cubicBezTo>
                    <a:pt x="18047" y="2611"/>
                    <a:pt x="17963" y="2604"/>
                    <a:pt x="17891" y="2604"/>
                  </a:cubicBezTo>
                  <a:cubicBezTo>
                    <a:pt x="17780" y="2604"/>
                    <a:pt x="17699" y="2623"/>
                    <a:pt x="17639" y="2634"/>
                  </a:cubicBezTo>
                  <a:cubicBezTo>
                    <a:pt x="17444" y="2673"/>
                    <a:pt x="17249" y="2771"/>
                    <a:pt x="16820" y="3064"/>
                  </a:cubicBezTo>
                  <a:cubicBezTo>
                    <a:pt x="16430" y="3337"/>
                    <a:pt x="15649" y="3922"/>
                    <a:pt x="14635" y="4020"/>
                  </a:cubicBezTo>
                  <a:cubicBezTo>
                    <a:pt x="14440" y="4039"/>
                    <a:pt x="14225" y="4098"/>
                    <a:pt x="13835" y="4215"/>
                  </a:cubicBezTo>
                  <a:cubicBezTo>
                    <a:pt x="13659" y="4273"/>
                    <a:pt x="13464" y="4312"/>
                    <a:pt x="13269" y="4391"/>
                  </a:cubicBezTo>
                  <a:cubicBezTo>
                    <a:pt x="13142" y="4424"/>
                    <a:pt x="13016" y="4439"/>
                    <a:pt x="12892" y="4439"/>
                  </a:cubicBezTo>
                  <a:cubicBezTo>
                    <a:pt x="12654" y="4439"/>
                    <a:pt x="12427" y="4383"/>
                    <a:pt x="12235" y="4293"/>
                  </a:cubicBezTo>
                  <a:cubicBezTo>
                    <a:pt x="11844" y="4488"/>
                    <a:pt x="11357" y="4722"/>
                    <a:pt x="10752" y="5073"/>
                  </a:cubicBezTo>
                  <a:cubicBezTo>
                    <a:pt x="10713" y="5093"/>
                    <a:pt x="10674" y="5112"/>
                    <a:pt x="10635" y="5151"/>
                  </a:cubicBezTo>
                  <a:cubicBezTo>
                    <a:pt x="10576" y="5190"/>
                    <a:pt x="10557" y="5249"/>
                    <a:pt x="10518" y="5288"/>
                  </a:cubicBezTo>
                  <a:cubicBezTo>
                    <a:pt x="10615" y="5269"/>
                    <a:pt x="10674" y="5269"/>
                    <a:pt x="10771" y="5249"/>
                  </a:cubicBezTo>
                  <a:cubicBezTo>
                    <a:pt x="10810" y="5249"/>
                    <a:pt x="10843" y="5246"/>
                    <a:pt x="10893" y="5246"/>
                  </a:cubicBezTo>
                  <a:cubicBezTo>
                    <a:pt x="11016" y="5246"/>
                    <a:pt x="11245" y="5266"/>
                    <a:pt x="11942" y="5405"/>
                  </a:cubicBezTo>
                  <a:cubicBezTo>
                    <a:pt x="11992" y="5398"/>
                    <a:pt x="12034" y="5392"/>
                    <a:pt x="12070" y="5392"/>
                  </a:cubicBezTo>
                  <a:cubicBezTo>
                    <a:pt x="12231" y="5392"/>
                    <a:pt x="12302" y="5507"/>
                    <a:pt x="12684" y="6127"/>
                  </a:cubicBezTo>
                  <a:cubicBezTo>
                    <a:pt x="12703" y="6166"/>
                    <a:pt x="12723" y="6244"/>
                    <a:pt x="12781" y="6342"/>
                  </a:cubicBezTo>
                  <a:cubicBezTo>
                    <a:pt x="12879" y="6264"/>
                    <a:pt x="12996" y="6166"/>
                    <a:pt x="13113" y="6088"/>
                  </a:cubicBezTo>
                  <a:cubicBezTo>
                    <a:pt x="13483" y="5873"/>
                    <a:pt x="13874" y="5756"/>
                    <a:pt x="14264" y="5737"/>
                  </a:cubicBezTo>
                  <a:lnTo>
                    <a:pt x="14557" y="5737"/>
                  </a:lnTo>
                  <a:cubicBezTo>
                    <a:pt x="14674" y="5561"/>
                    <a:pt x="14752" y="5464"/>
                    <a:pt x="14869" y="5269"/>
                  </a:cubicBezTo>
                  <a:cubicBezTo>
                    <a:pt x="14966" y="5112"/>
                    <a:pt x="15103" y="4995"/>
                    <a:pt x="15220" y="4898"/>
                  </a:cubicBezTo>
                  <a:cubicBezTo>
                    <a:pt x="15526" y="4653"/>
                    <a:pt x="15879" y="4541"/>
                    <a:pt x="16205" y="4541"/>
                  </a:cubicBezTo>
                  <a:cubicBezTo>
                    <a:pt x="16296" y="4541"/>
                    <a:pt x="16384" y="4549"/>
                    <a:pt x="16469" y="4566"/>
                  </a:cubicBezTo>
                  <a:cubicBezTo>
                    <a:pt x="16586" y="4566"/>
                    <a:pt x="16820" y="4566"/>
                    <a:pt x="17054" y="4625"/>
                  </a:cubicBezTo>
                  <a:cubicBezTo>
                    <a:pt x="17464" y="4332"/>
                    <a:pt x="17874" y="4215"/>
                    <a:pt x="17932" y="4195"/>
                  </a:cubicBezTo>
                  <a:cubicBezTo>
                    <a:pt x="18049" y="4137"/>
                    <a:pt x="18069" y="4137"/>
                    <a:pt x="18088" y="4117"/>
                  </a:cubicBezTo>
                  <a:cubicBezTo>
                    <a:pt x="18373" y="3944"/>
                    <a:pt x="18690" y="3851"/>
                    <a:pt x="18986" y="3851"/>
                  </a:cubicBezTo>
                  <a:cubicBezTo>
                    <a:pt x="19257" y="3851"/>
                    <a:pt x="19512" y="3930"/>
                    <a:pt x="19708" y="4098"/>
                  </a:cubicBezTo>
                  <a:cubicBezTo>
                    <a:pt x="20098" y="4391"/>
                    <a:pt x="20196" y="4917"/>
                    <a:pt x="20000" y="5444"/>
                  </a:cubicBezTo>
                  <a:cubicBezTo>
                    <a:pt x="20137" y="5542"/>
                    <a:pt x="20293" y="5678"/>
                    <a:pt x="20391" y="5834"/>
                  </a:cubicBezTo>
                  <a:cubicBezTo>
                    <a:pt x="20469" y="5698"/>
                    <a:pt x="20527" y="5581"/>
                    <a:pt x="20625" y="5464"/>
                  </a:cubicBezTo>
                  <a:cubicBezTo>
                    <a:pt x="21249" y="4683"/>
                    <a:pt x="22322" y="4371"/>
                    <a:pt x="22576" y="4273"/>
                  </a:cubicBezTo>
                  <a:cubicBezTo>
                    <a:pt x="22635" y="4234"/>
                    <a:pt x="22674" y="4234"/>
                    <a:pt x="22732" y="4215"/>
                  </a:cubicBezTo>
                  <a:cubicBezTo>
                    <a:pt x="22930" y="4149"/>
                    <a:pt x="23172" y="4092"/>
                    <a:pt x="23423" y="4092"/>
                  </a:cubicBezTo>
                  <a:cubicBezTo>
                    <a:pt x="23543" y="4092"/>
                    <a:pt x="23665" y="4105"/>
                    <a:pt x="23786" y="4137"/>
                  </a:cubicBezTo>
                  <a:cubicBezTo>
                    <a:pt x="24176" y="4234"/>
                    <a:pt x="24410" y="4488"/>
                    <a:pt x="24527" y="4683"/>
                  </a:cubicBezTo>
                  <a:cubicBezTo>
                    <a:pt x="24761" y="4995"/>
                    <a:pt x="24800" y="5386"/>
                    <a:pt x="24800" y="5464"/>
                  </a:cubicBezTo>
                  <a:cubicBezTo>
                    <a:pt x="24820" y="5600"/>
                    <a:pt x="24878" y="5951"/>
                    <a:pt x="24683" y="6342"/>
                  </a:cubicBezTo>
                  <a:cubicBezTo>
                    <a:pt x="24625" y="6439"/>
                    <a:pt x="24586" y="6537"/>
                    <a:pt x="24508" y="6634"/>
                  </a:cubicBezTo>
                  <a:lnTo>
                    <a:pt x="24508" y="6654"/>
                  </a:lnTo>
                  <a:cubicBezTo>
                    <a:pt x="24878" y="7356"/>
                    <a:pt x="24586" y="8176"/>
                    <a:pt x="24527" y="8371"/>
                  </a:cubicBezTo>
                  <a:cubicBezTo>
                    <a:pt x="24508" y="8429"/>
                    <a:pt x="24508" y="8488"/>
                    <a:pt x="24488" y="8507"/>
                  </a:cubicBezTo>
                  <a:cubicBezTo>
                    <a:pt x="24527" y="8605"/>
                    <a:pt x="24566" y="8761"/>
                    <a:pt x="24586" y="8898"/>
                  </a:cubicBezTo>
                  <a:cubicBezTo>
                    <a:pt x="24586" y="9112"/>
                    <a:pt x="24527" y="9346"/>
                    <a:pt x="24430" y="9542"/>
                  </a:cubicBezTo>
                  <a:cubicBezTo>
                    <a:pt x="24234" y="9932"/>
                    <a:pt x="23922" y="10146"/>
                    <a:pt x="23786" y="10244"/>
                  </a:cubicBezTo>
                  <a:cubicBezTo>
                    <a:pt x="23493" y="10420"/>
                    <a:pt x="23161" y="10478"/>
                    <a:pt x="23025" y="10517"/>
                  </a:cubicBezTo>
                  <a:cubicBezTo>
                    <a:pt x="22810" y="10549"/>
                    <a:pt x="22566" y="10564"/>
                    <a:pt x="22308" y="10564"/>
                  </a:cubicBezTo>
                  <a:cubicBezTo>
                    <a:pt x="22097" y="10564"/>
                    <a:pt x="21878" y="10554"/>
                    <a:pt x="21659" y="10537"/>
                  </a:cubicBezTo>
                  <a:cubicBezTo>
                    <a:pt x="21386" y="10478"/>
                    <a:pt x="21152" y="10381"/>
                    <a:pt x="20976" y="10185"/>
                  </a:cubicBezTo>
                  <a:cubicBezTo>
                    <a:pt x="20976" y="10185"/>
                    <a:pt x="20313" y="9893"/>
                    <a:pt x="20117" y="9268"/>
                  </a:cubicBezTo>
                  <a:cubicBezTo>
                    <a:pt x="20039" y="8976"/>
                    <a:pt x="20078" y="8683"/>
                    <a:pt x="20176" y="8390"/>
                  </a:cubicBezTo>
                  <a:cubicBezTo>
                    <a:pt x="20215" y="8215"/>
                    <a:pt x="20313" y="8078"/>
                    <a:pt x="20410" y="7922"/>
                  </a:cubicBezTo>
                  <a:cubicBezTo>
                    <a:pt x="20410" y="7922"/>
                    <a:pt x="20410" y="7903"/>
                    <a:pt x="20391" y="7903"/>
                  </a:cubicBezTo>
                  <a:cubicBezTo>
                    <a:pt x="20196" y="8234"/>
                    <a:pt x="19844" y="8586"/>
                    <a:pt x="19415" y="8800"/>
                  </a:cubicBezTo>
                  <a:cubicBezTo>
                    <a:pt x="19099" y="8948"/>
                    <a:pt x="18776" y="8999"/>
                    <a:pt x="18479" y="8999"/>
                  </a:cubicBezTo>
                  <a:cubicBezTo>
                    <a:pt x="18227" y="8999"/>
                    <a:pt x="17993" y="8962"/>
                    <a:pt x="17796" y="8917"/>
                  </a:cubicBezTo>
                  <a:lnTo>
                    <a:pt x="17796" y="8917"/>
                  </a:lnTo>
                  <a:cubicBezTo>
                    <a:pt x="17932" y="9210"/>
                    <a:pt x="17893" y="9503"/>
                    <a:pt x="17874" y="9639"/>
                  </a:cubicBezTo>
                  <a:cubicBezTo>
                    <a:pt x="17757" y="10556"/>
                    <a:pt x="16996" y="11434"/>
                    <a:pt x="16566" y="11903"/>
                  </a:cubicBezTo>
                  <a:cubicBezTo>
                    <a:pt x="16625" y="11942"/>
                    <a:pt x="16722" y="12020"/>
                    <a:pt x="16800" y="12098"/>
                  </a:cubicBezTo>
                  <a:cubicBezTo>
                    <a:pt x="17054" y="12332"/>
                    <a:pt x="17191" y="12663"/>
                    <a:pt x="17249" y="12995"/>
                  </a:cubicBezTo>
                  <a:cubicBezTo>
                    <a:pt x="17405" y="13873"/>
                    <a:pt x="17874" y="14615"/>
                    <a:pt x="18518" y="15551"/>
                  </a:cubicBezTo>
                  <a:cubicBezTo>
                    <a:pt x="18947" y="16195"/>
                    <a:pt x="19454" y="16956"/>
                    <a:pt x="19805" y="17854"/>
                  </a:cubicBezTo>
                  <a:cubicBezTo>
                    <a:pt x="20196" y="17639"/>
                    <a:pt x="20586" y="17483"/>
                    <a:pt x="20898" y="17366"/>
                  </a:cubicBezTo>
                  <a:cubicBezTo>
                    <a:pt x="21581" y="17093"/>
                    <a:pt x="21971" y="16917"/>
                    <a:pt x="22264" y="16624"/>
                  </a:cubicBezTo>
                  <a:cubicBezTo>
                    <a:pt x="22420" y="16488"/>
                    <a:pt x="22556" y="16371"/>
                    <a:pt x="22674" y="16234"/>
                  </a:cubicBezTo>
                  <a:cubicBezTo>
                    <a:pt x="22830" y="16098"/>
                    <a:pt x="22966" y="15980"/>
                    <a:pt x="23103" y="15824"/>
                  </a:cubicBezTo>
                  <a:lnTo>
                    <a:pt x="23103" y="15824"/>
                  </a:lnTo>
                  <a:cubicBezTo>
                    <a:pt x="22966" y="15883"/>
                    <a:pt x="22869" y="15902"/>
                    <a:pt x="22771" y="15902"/>
                  </a:cubicBezTo>
                  <a:cubicBezTo>
                    <a:pt x="22693" y="15914"/>
                    <a:pt x="22601" y="15923"/>
                    <a:pt x="22502" y="15923"/>
                  </a:cubicBezTo>
                  <a:cubicBezTo>
                    <a:pt x="22280" y="15923"/>
                    <a:pt x="22019" y="15881"/>
                    <a:pt x="21776" y="15746"/>
                  </a:cubicBezTo>
                  <a:cubicBezTo>
                    <a:pt x="21581" y="15649"/>
                    <a:pt x="21405" y="15512"/>
                    <a:pt x="21269" y="15298"/>
                  </a:cubicBezTo>
                  <a:cubicBezTo>
                    <a:pt x="21210" y="15200"/>
                    <a:pt x="21171" y="15122"/>
                    <a:pt x="21152" y="15024"/>
                  </a:cubicBezTo>
                  <a:cubicBezTo>
                    <a:pt x="20878" y="14946"/>
                    <a:pt x="20664" y="14829"/>
                    <a:pt x="20469" y="14654"/>
                  </a:cubicBezTo>
                  <a:cubicBezTo>
                    <a:pt x="19942" y="14166"/>
                    <a:pt x="19942" y="13405"/>
                    <a:pt x="19942" y="13288"/>
                  </a:cubicBezTo>
                  <a:lnTo>
                    <a:pt x="19942" y="13171"/>
                  </a:lnTo>
                  <a:cubicBezTo>
                    <a:pt x="19922" y="13151"/>
                    <a:pt x="19903" y="13093"/>
                    <a:pt x="19883" y="13073"/>
                  </a:cubicBezTo>
                  <a:cubicBezTo>
                    <a:pt x="19786" y="12878"/>
                    <a:pt x="19727" y="12703"/>
                    <a:pt x="19727" y="12566"/>
                  </a:cubicBezTo>
                  <a:lnTo>
                    <a:pt x="19727" y="12312"/>
                  </a:lnTo>
                  <a:cubicBezTo>
                    <a:pt x="19786" y="12000"/>
                    <a:pt x="19981" y="11688"/>
                    <a:pt x="20000" y="11629"/>
                  </a:cubicBezTo>
                  <a:cubicBezTo>
                    <a:pt x="20000" y="11629"/>
                    <a:pt x="20235" y="11142"/>
                    <a:pt x="20683" y="10868"/>
                  </a:cubicBezTo>
                  <a:cubicBezTo>
                    <a:pt x="20800" y="10810"/>
                    <a:pt x="21074" y="10654"/>
                    <a:pt x="21405" y="10654"/>
                  </a:cubicBezTo>
                  <a:cubicBezTo>
                    <a:pt x="21737" y="10654"/>
                    <a:pt x="22186" y="10712"/>
                    <a:pt x="22576" y="10946"/>
                  </a:cubicBezTo>
                  <a:cubicBezTo>
                    <a:pt x="22732" y="11044"/>
                    <a:pt x="22966" y="11220"/>
                    <a:pt x="23103" y="11551"/>
                  </a:cubicBezTo>
                  <a:cubicBezTo>
                    <a:pt x="23259" y="11942"/>
                    <a:pt x="23513" y="12195"/>
                    <a:pt x="23805" y="12371"/>
                  </a:cubicBezTo>
                  <a:cubicBezTo>
                    <a:pt x="24178" y="12557"/>
                    <a:pt x="24638" y="12633"/>
                    <a:pt x="25115" y="12633"/>
                  </a:cubicBezTo>
                  <a:cubicBezTo>
                    <a:pt x="25386" y="12633"/>
                    <a:pt x="25663" y="12608"/>
                    <a:pt x="25932" y="12566"/>
                  </a:cubicBezTo>
                  <a:cubicBezTo>
                    <a:pt x="26290" y="12507"/>
                    <a:pt x="26632" y="12477"/>
                    <a:pt x="26959" y="12477"/>
                  </a:cubicBezTo>
                  <a:cubicBezTo>
                    <a:pt x="27612" y="12477"/>
                    <a:pt x="28202" y="12598"/>
                    <a:pt x="28722" y="12859"/>
                  </a:cubicBezTo>
                  <a:cubicBezTo>
                    <a:pt x="29464" y="13210"/>
                    <a:pt x="29971" y="13776"/>
                    <a:pt x="30342" y="14381"/>
                  </a:cubicBezTo>
                  <a:cubicBezTo>
                    <a:pt x="30478" y="14381"/>
                    <a:pt x="30673" y="14381"/>
                    <a:pt x="30868" y="14439"/>
                  </a:cubicBezTo>
                  <a:cubicBezTo>
                    <a:pt x="31122" y="14517"/>
                    <a:pt x="31395" y="14654"/>
                    <a:pt x="31610" y="14927"/>
                  </a:cubicBezTo>
                  <a:cubicBezTo>
                    <a:pt x="31844" y="15259"/>
                    <a:pt x="31844" y="15629"/>
                    <a:pt x="31825" y="15824"/>
                  </a:cubicBezTo>
                  <a:cubicBezTo>
                    <a:pt x="31786" y="16488"/>
                    <a:pt x="32020" y="16995"/>
                    <a:pt x="32468" y="17776"/>
                  </a:cubicBezTo>
                  <a:cubicBezTo>
                    <a:pt x="32683" y="17190"/>
                    <a:pt x="32976" y="16605"/>
                    <a:pt x="33561" y="16156"/>
                  </a:cubicBezTo>
                  <a:cubicBezTo>
                    <a:pt x="33698" y="16059"/>
                    <a:pt x="33834" y="15922"/>
                    <a:pt x="33951" y="15863"/>
                  </a:cubicBezTo>
                  <a:cubicBezTo>
                    <a:pt x="34732" y="15278"/>
                    <a:pt x="35122" y="14927"/>
                    <a:pt x="35298" y="14420"/>
                  </a:cubicBezTo>
                  <a:cubicBezTo>
                    <a:pt x="35356" y="14185"/>
                    <a:pt x="35454" y="14049"/>
                    <a:pt x="35551" y="13951"/>
                  </a:cubicBezTo>
                  <a:cubicBezTo>
                    <a:pt x="35746" y="13737"/>
                    <a:pt x="35942" y="13639"/>
                    <a:pt x="36000" y="13600"/>
                  </a:cubicBezTo>
                  <a:cubicBezTo>
                    <a:pt x="36195" y="13502"/>
                    <a:pt x="36410" y="13483"/>
                    <a:pt x="36488" y="13463"/>
                  </a:cubicBezTo>
                  <a:cubicBezTo>
                    <a:pt x="36976" y="13444"/>
                    <a:pt x="37405" y="13190"/>
                    <a:pt x="37659" y="12839"/>
                  </a:cubicBezTo>
                  <a:cubicBezTo>
                    <a:pt x="36878" y="10322"/>
                    <a:pt x="35610" y="7903"/>
                    <a:pt x="33873" y="5737"/>
                  </a:cubicBezTo>
                  <a:cubicBezTo>
                    <a:pt x="32039" y="3493"/>
                    <a:pt x="29873" y="1678"/>
                    <a:pt x="27493" y="391"/>
                  </a:cubicBezTo>
                  <a:cubicBezTo>
                    <a:pt x="27068" y="329"/>
                    <a:pt x="26644" y="299"/>
                    <a:pt x="26230" y="299"/>
                  </a:cubicBezTo>
                  <a:cubicBezTo>
                    <a:pt x="25463" y="299"/>
                    <a:pt x="24731" y="403"/>
                    <a:pt x="24098" y="605"/>
                  </a:cubicBezTo>
                  <a:cubicBezTo>
                    <a:pt x="23708" y="722"/>
                    <a:pt x="23317" y="800"/>
                    <a:pt x="23064" y="820"/>
                  </a:cubicBezTo>
                  <a:cubicBezTo>
                    <a:pt x="22920" y="829"/>
                    <a:pt x="22747" y="836"/>
                    <a:pt x="22559" y="836"/>
                  </a:cubicBezTo>
                  <a:cubicBezTo>
                    <a:pt x="21908" y="836"/>
                    <a:pt x="21070" y="743"/>
                    <a:pt x="20586" y="274"/>
                  </a:cubicBezTo>
                  <a:cubicBezTo>
                    <a:pt x="20410" y="98"/>
                    <a:pt x="20196" y="20"/>
                    <a:pt x="19903" y="0"/>
                  </a:cubicBezTo>
                  <a:close/>
                  <a:moveTo>
                    <a:pt x="6654" y="11083"/>
                  </a:moveTo>
                  <a:cubicBezTo>
                    <a:pt x="5620" y="11122"/>
                    <a:pt x="5015" y="11200"/>
                    <a:pt x="4508" y="11493"/>
                  </a:cubicBezTo>
                  <a:cubicBezTo>
                    <a:pt x="4313" y="11610"/>
                    <a:pt x="4118" y="11766"/>
                    <a:pt x="3923" y="12020"/>
                  </a:cubicBezTo>
                  <a:cubicBezTo>
                    <a:pt x="3357" y="12781"/>
                    <a:pt x="2772" y="13424"/>
                    <a:pt x="2284" y="13932"/>
                  </a:cubicBezTo>
                  <a:cubicBezTo>
                    <a:pt x="1386" y="14907"/>
                    <a:pt x="801" y="15590"/>
                    <a:pt x="450" y="16605"/>
                  </a:cubicBezTo>
                  <a:cubicBezTo>
                    <a:pt x="137" y="17561"/>
                    <a:pt x="1" y="19005"/>
                    <a:pt x="391" y="21268"/>
                  </a:cubicBezTo>
                  <a:cubicBezTo>
                    <a:pt x="411" y="21444"/>
                    <a:pt x="489" y="21580"/>
                    <a:pt x="606" y="21736"/>
                  </a:cubicBezTo>
                  <a:lnTo>
                    <a:pt x="625" y="21756"/>
                  </a:lnTo>
                  <a:cubicBezTo>
                    <a:pt x="742" y="21932"/>
                    <a:pt x="937" y="22049"/>
                    <a:pt x="1113" y="22127"/>
                  </a:cubicBezTo>
                  <a:cubicBezTo>
                    <a:pt x="1328" y="22224"/>
                    <a:pt x="1523" y="22224"/>
                    <a:pt x="1679" y="22224"/>
                  </a:cubicBezTo>
                  <a:cubicBezTo>
                    <a:pt x="1796" y="22205"/>
                    <a:pt x="1874" y="22166"/>
                    <a:pt x="1972" y="22107"/>
                  </a:cubicBezTo>
                  <a:cubicBezTo>
                    <a:pt x="2501" y="21742"/>
                    <a:pt x="3082" y="21479"/>
                    <a:pt x="3699" y="21479"/>
                  </a:cubicBezTo>
                  <a:cubicBezTo>
                    <a:pt x="3741" y="21479"/>
                    <a:pt x="3783" y="21480"/>
                    <a:pt x="3825" y="21483"/>
                  </a:cubicBezTo>
                  <a:cubicBezTo>
                    <a:pt x="4801" y="21580"/>
                    <a:pt x="5289" y="22400"/>
                    <a:pt x="5425" y="22595"/>
                  </a:cubicBezTo>
                  <a:cubicBezTo>
                    <a:pt x="5503" y="22653"/>
                    <a:pt x="5523" y="22732"/>
                    <a:pt x="5581" y="22790"/>
                  </a:cubicBezTo>
                  <a:lnTo>
                    <a:pt x="5601" y="22810"/>
                  </a:lnTo>
                  <a:cubicBezTo>
                    <a:pt x="5874" y="22810"/>
                    <a:pt x="6147" y="22907"/>
                    <a:pt x="6342" y="23102"/>
                  </a:cubicBezTo>
                  <a:cubicBezTo>
                    <a:pt x="6576" y="23317"/>
                    <a:pt x="6732" y="23668"/>
                    <a:pt x="6674" y="24019"/>
                  </a:cubicBezTo>
                  <a:cubicBezTo>
                    <a:pt x="6596" y="25053"/>
                    <a:pt x="6967" y="25951"/>
                    <a:pt x="7513" y="27141"/>
                  </a:cubicBezTo>
                  <a:cubicBezTo>
                    <a:pt x="8020" y="28312"/>
                    <a:pt x="8703" y="29775"/>
                    <a:pt x="8645" y="31590"/>
                  </a:cubicBezTo>
                  <a:cubicBezTo>
                    <a:pt x="8645" y="32058"/>
                    <a:pt x="9074" y="32663"/>
                    <a:pt x="10049" y="33775"/>
                  </a:cubicBezTo>
                  <a:cubicBezTo>
                    <a:pt x="10401" y="34224"/>
                    <a:pt x="10849" y="34712"/>
                    <a:pt x="11181" y="35219"/>
                  </a:cubicBezTo>
                  <a:cubicBezTo>
                    <a:pt x="11805" y="36117"/>
                    <a:pt x="12118" y="36468"/>
                    <a:pt x="12449" y="36565"/>
                  </a:cubicBezTo>
                  <a:cubicBezTo>
                    <a:pt x="12491" y="36571"/>
                    <a:pt x="12541" y="36577"/>
                    <a:pt x="12603" y="36577"/>
                  </a:cubicBezTo>
                  <a:cubicBezTo>
                    <a:pt x="12747" y="36577"/>
                    <a:pt x="12955" y="36546"/>
                    <a:pt x="13269" y="36409"/>
                  </a:cubicBezTo>
                  <a:cubicBezTo>
                    <a:pt x="13386" y="36370"/>
                    <a:pt x="13503" y="36312"/>
                    <a:pt x="13581" y="36292"/>
                  </a:cubicBezTo>
                  <a:cubicBezTo>
                    <a:pt x="13718" y="36253"/>
                    <a:pt x="13776" y="36214"/>
                    <a:pt x="13796" y="36214"/>
                  </a:cubicBezTo>
                  <a:cubicBezTo>
                    <a:pt x="13854" y="36117"/>
                    <a:pt x="13893" y="36078"/>
                    <a:pt x="13932" y="36019"/>
                  </a:cubicBezTo>
                  <a:cubicBezTo>
                    <a:pt x="14654" y="35141"/>
                    <a:pt x="14908" y="34790"/>
                    <a:pt x="14908" y="34497"/>
                  </a:cubicBezTo>
                  <a:cubicBezTo>
                    <a:pt x="14908" y="34400"/>
                    <a:pt x="14869" y="34165"/>
                    <a:pt x="14479" y="33756"/>
                  </a:cubicBezTo>
                  <a:lnTo>
                    <a:pt x="14459" y="33736"/>
                  </a:lnTo>
                  <a:cubicBezTo>
                    <a:pt x="14342" y="33561"/>
                    <a:pt x="14225" y="33346"/>
                    <a:pt x="14186" y="33073"/>
                  </a:cubicBezTo>
                  <a:cubicBezTo>
                    <a:pt x="14166" y="32780"/>
                    <a:pt x="14244" y="32507"/>
                    <a:pt x="14322" y="32351"/>
                  </a:cubicBezTo>
                  <a:cubicBezTo>
                    <a:pt x="14459" y="32058"/>
                    <a:pt x="14674" y="31863"/>
                    <a:pt x="14752" y="31804"/>
                  </a:cubicBezTo>
                  <a:cubicBezTo>
                    <a:pt x="14947" y="31668"/>
                    <a:pt x="15201" y="31492"/>
                    <a:pt x="15337" y="31414"/>
                  </a:cubicBezTo>
                  <a:cubicBezTo>
                    <a:pt x="15883" y="31102"/>
                    <a:pt x="16274" y="30829"/>
                    <a:pt x="16430" y="30556"/>
                  </a:cubicBezTo>
                  <a:cubicBezTo>
                    <a:pt x="16488" y="30458"/>
                    <a:pt x="16508" y="30400"/>
                    <a:pt x="16508" y="30322"/>
                  </a:cubicBezTo>
                  <a:cubicBezTo>
                    <a:pt x="16508" y="30205"/>
                    <a:pt x="16469" y="29931"/>
                    <a:pt x="16137" y="29483"/>
                  </a:cubicBezTo>
                  <a:cubicBezTo>
                    <a:pt x="15825" y="29053"/>
                    <a:pt x="15805" y="28487"/>
                    <a:pt x="15805" y="28351"/>
                  </a:cubicBezTo>
                  <a:cubicBezTo>
                    <a:pt x="15552" y="28117"/>
                    <a:pt x="15337" y="27824"/>
                    <a:pt x="15220" y="27473"/>
                  </a:cubicBezTo>
                  <a:cubicBezTo>
                    <a:pt x="15122" y="27122"/>
                    <a:pt x="15142" y="26790"/>
                    <a:pt x="15259" y="26458"/>
                  </a:cubicBezTo>
                  <a:cubicBezTo>
                    <a:pt x="15513" y="25775"/>
                    <a:pt x="16196" y="25366"/>
                    <a:pt x="16274" y="25327"/>
                  </a:cubicBezTo>
                  <a:cubicBezTo>
                    <a:pt x="16313" y="25288"/>
                    <a:pt x="16332" y="25268"/>
                    <a:pt x="16371" y="25249"/>
                  </a:cubicBezTo>
                  <a:cubicBezTo>
                    <a:pt x="16898" y="24605"/>
                    <a:pt x="17366" y="24078"/>
                    <a:pt x="17776" y="23610"/>
                  </a:cubicBezTo>
                  <a:cubicBezTo>
                    <a:pt x="18810" y="22439"/>
                    <a:pt x="19435" y="21756"/>
                    <a:pt x="19844" y="21268"/>
                  </a:cubicBezTo>
                  <a:lnTo>
                    <a:pt x="19844" y="21268"/>
                  </a:lnTo>
                  <a:cubicBezTo>
                    <a:pt x="19805" y="21288"/>
                    <a:pt x="19747" y="21288"/>
                    <a:pt x="19708" y="21327"/>
                  </a:cubicBezTo>
                  <a:cubicBezTo>
                    <a:pt x="19524" y="21375"/>
                    <a:pt x="19344" y="21390"/>
                    <a:pt x="19185" y="21390"/>
                  </a:cubicBezTo>
                  <a:cubicBezTo>
                    <a:pt x="18954" y="21390"/>
                    <a:pt x="18766" y="21358"/>
                    <a:pt x="18674" y="21346"/>
                  </a:cubicBezTo>
                  <a:cubicBezTo>
                    <a:pt x="18557" y="21327"/>
                    <a:pt x="18342" y="21268"/>
                    <a:pt x="18147" y="21171"/>
                  </a:cubicBezTo>
                  <a:cubicBezTo>
                    <a:pt x="18088" y="21151"/>
                    <a:pt x="17971" y="21093"/>
                    <a:pt x="17854" y="20975"/>
                  </a:cubicBezTo>
                  <a:cubicBezTo>
                    <a:pt x="17776" y="20936"/>
                    <a:pt x="17659" y="20780"/>
                    <a:pt x="17561" y="20566"/>
                  </a:cubicBezTo>
                  <a:cubicBezTo>
                    <a:pt x="17503" y="20449"/>
                    <a:pt x="17483" y="20273"/>
                    <a:pt x="17483" y="20117"/>
                  </a:cubicBezTo>
                  <a:cubicBezTo>
                    <a:pt x="17444" y="20097"/>
                    <a:pt x="17308" y="20019"/>
                    <a:pt x="17074" y="19902"/>
                  </a:cubicBezTo>
                  <a:cubicBezTo>
                    <a:pt x="16722" y="19727"/>
                    <a:pt x="16001" y="19395"/>
                    <a:pt x="15552" y="18693"/>
                  </a:cubicBezTo>
                  <a:cubicBezTo>
                    <a:pt x="15318" y="18263"/>
                    <a:pt x="15201" y="17756"/>
                    <a:pt x="15201" y="17190"/>
                  </a:cubicBezTo>
                  <a:cubicBezTo>
                    <a:pt x="15201" y="16976"/>
                    <a:pt x="15044" y="16663"/>
                    <a:pt x="14596" y="15883"/>
                  </a:cubicBezTo>
                  <a:cubicBezTo>
                    <a:pt x="14225" y="15200"/>
                    <a:pt x="13562" y="14146"/>
                    <a:pt x="13562" y="12859"/>
                  </a:cubicBezTo>
                  <a:lnTo>
                    <a:pt x="13562" y="12839"/>
                  </a:lnTo>
                  <a:cubicBezTo>
                    <a:pt x="13269" y="12937"/>
                    <a:pt x="12976" y="12976"/>
                    <a:pt x="12703" y="12976"/>
                  </a:cubicBezTo>
                  <a:cubicBezTo>
                    <a:pt x="12137" y="12976"/>
                    <a:pt x="11669" y="12839"/>
                    <a:pt x="11337" y="12605"/>
                  </a:cubicBezTo>
                  <a:cubicBezTo>
                    <a:pt x="11240" y="12742"/>
                    <a:pt x="11123" y="12859"/>
                    <a:pt x="10986" y="12956"/>
                  </a:cubicBezTo>
                  <a:cubicBezTo>
                    <a:pt x="10752" y="13151"/>
                    <a:pt x="10479" y="13268"/>
                    <a:pt x="10186" y="13346"/>
                  </a:cubicBezTo>
                  <a:cubicBezTo>
                    <a:pt x="10045" y="13375"/>
                    <a:pt x="9911" y="13387"/>
                    <a:pt x="9786" y="13387"/>
                  </a:cubicBezTo>
                  <a:cubicBezTo>
                    <a:pt x="9322" y="13387"/>
                    <a:pt x="8992" y="13229"/>
                    <a:pt x="8976" y="13229"/>
                  </a:cubicBezTo>
                  <a:cubicBezTo>
                    <a:pt x="8957" y="13229"/>
                    <a:pt x="8918" y="13190"/>
                    <a:pt x="8918" y="13190"/>
                  </a:cubicBezTo>
                  <a:cubicBezTo>
                    <a:pt x="8586" y="13151"/>
                    <a:pt x="8313" y="12956"/>
                    <a:pt x="8157" y="12663"/>
                  </a:cubicBezTo>
                  <a:cubicBezTo>
                    <a:pt x="8118" y="12585"/>
                    <a:pt x="8098" y="12507"/>
                    <a:pt x="8059" y="12449"/>
                  </a:cubicBezTo>
                  <a:cubicBezTo>
                    <a:pt x="7942" y="12410"/>
                    <a:pt x="7045" y="12195"/>
                    <a:pt x="6752" y="11473"/>
                  </a:cubicBezTo>
                  <a:cubicBezTo>
                    <a:pt x="6693" y="11337"/>
                    <a:pt x="6674" y="11200"/>
                    <a:pt x="6654" y="11083"/>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8"/>
            <p:cNvSpPr/>
            <p:nvPr/>
          </p:nvSpPr>
          <p:spPr>
            <a:xfrm>
              <a:off x="4766769" y="1372980"/>
              <a:ext cx="2798317" cy="930166"/>
            </a:xfrm>
            <a:custGeom>
              <a:rect b="b" l="l" r="r" t="t"/>
              <a:pathLst>
                <a:path extrusionOk="0" h="14514" w="43664">
                  <a:moveTo>
                    <a:pt x="38941" y="1"/>
                  </a:moveTo>
                  <a:lnTo>
                    <a:pt x="38941" y="1"/>
                  </a:lnTo>
                  <a:cubicBezTo>
                    <a:pt x="40326" y="625"/>
                    <a:pt x="41126" y="1679"/>
                    <a:pt x="41126" y="2381"/>
                  </a:cubicBezTo>
                  <a:cubicBezTo>
                    <a:pt x="41126" y="2713"/>
                    <a:pt x="41341" y="2830"/>
                    <a:pt x="41439" y="3006"/>
                  </a:cubicBezTo>
                  <a:cubicBezTo>
                    <a:pt x="41575" y="3201"/>
                    <a:pt x="41439" y="3474"/>
                    <a:pt x="40405" y="4157"/>
                  </a:cubicBezTo>
                  <a:cubicBezTo>
                    <a:pt x="39370" y="4820"/>
                    <a:pt x="38414" y="5133"/>
                    <a:pt x="37341" y="5191"/>
                  </a:cubicBezTo>
                  <a:cubicBezTo>
                    <a:pt x="37162" y="5203"/>
                    <a:pt x="36979" y="5208"/>
                    <a:pt x="36792" y="5208"/>
                  </a:cubicBezTo>
                  <a:cubicBezTo>
                    <a:pt x="36045" y="5208"/>
                    <a:pt x="35230" y="5121"/>
                    <a:pt x="34278" y="4996"/>
                  </a:cubicBezTo>
                  <a:cubicBezTo>
                    <a:pt x="33642" y="4909"/>
                    <a:pt x="33149" y="4879"/>
                    <a:pt x="32743" y="4879"/>
                  </a:cubicBezTo>
                  <a:cubicBezTo>
                    <a:pt x="31907" y="4879"/>
                    <a:pt x="31444" y="5004"/>
                    <a:pt x="30875" y="5004"/>
                  </a:cubicBezTo>
                  <a:cubicBezTo>
                    <a:pt x="30611" y="5004"/>
                    <a:pt x="30324" y="4977"/>
                    <a:pt x="29966" y="4898"/>
                  </a:cubicBezTo>
                  <a:cubicBezTo>
                    <a:pt x="29474" y="4798"/>
                    <a:pt x="29086" y="4754"/>
                    <a:pt x="28799" y="4754"/>
                  </a:cubicBezTo>
                  <a:cubicBezTo>
                    <a:pt x="28195" y="4754"/>
                    <a:pt x="28030" y="4946"/>
                    <a:pt x="28268" y="5211"/>
                  </a:cubicBezTo>
                  <a:cubicBezTo>
                    <a:pt x="28400" y="5342"/>
                    <a:pt x="28327" y="5374"/>
                    <a:pt x="28169" y="5374"/>
                  </a:cubicBezTo>
                  <a:cubicBezTo>
                    <a:pt x="28021" y="5374"/>
                    <a:pt x="27798" y="5346"/>
                    <a:pt x="27597" y="5346"/>
                  </a:cubicBezTo>
                  <a:cubicBezTo>
                    <a:pt x="27374" y="5346"/>
                    <a:pt x="27177" y="5380"/>
                    <a:pt x="27137" y="5523"/>
                  </a:cubicBezTo>
                  <a:cubicBezTo>
                    <a:pt x="27120" y="5568"/>
                    <a:pt x="27053" y="5588"/>
                    <a:pt x="26947" y="5588"/>
                  </a:cubicBezTo>
                  <a:cubicBezTo>
                    <a:pt x="26185" y="5588"/>
                    <a:pt x="23423" y="4541"/>
                    <a:pt x="23098" y="4215"/>
                  </a:cubicBezTo>
                  <a:cubicBezTo>
                    <a:pt x="22746" y="3884"/>
                    <a:pt x="25985" y="2655"/>
                    <a:pt x="24620" y="2381"/>
                  </a:cubicBezTo>
                  <a:cubicBezTo>
                    <a:pt x="23254" y="2128"/>
                    <a:pt x="20542" y="1874"/>
                    <a:pt x="19156" y="1679"/>
                  </a:cubicBezTo>
                  <a:cubicBezTo>
                    <a:pt x="18812" y="1630"/>
                    <a:pt x="18416" y="1607"/>
                    <a:pt x="18035" y="1607"/>
                  </a:cubicBezTo>
                  <a:cubicBezTo>
                    <a:pt x="16881" y="1607"/>
                    <a:pt x="15862" y="1820"/>
                    <a:pt x="16815" y="2186"/>
                  </a:cubicBezTo>
                  <a:cubicBezTo>
                    <a:pt x="17781" y="2564"/>
                    <a:pt x="17708" y="2906"/>
                    <a:pt x="17272" y="2906"/>
                  </a:cubicBezTo>
                  <a:cubicBezTo>
                    <a:pt x="17145" y="2906"/>
                    <a:pt x="16987" y="2877"/>
                    <a:pt x="16815" y="2811"/>
                  </a:cubicBezTo>
                  <a:cubicBezTo>
                    <a:pt x="16707" y="2770"/>
                    <a:pt x="16610" y="2754"/>
                    <a:pt x="16517" y="2754"/>
                  </a:cubicBezTo>
                  <a:cubicBezTo>
                    <a:pt x="16078" y="2754"/>
                    <a:pt x="15757" y="3127"/>
                    <a:pt x="15088" y="3127"/>
                  </a:cubicBezTo>
                  <a:cubicBezTo>
                    <a:pt x="14872" y="3127"/>
                    <a:pt x="14621" y="3089"/>
                    <a:pt x="14317" y="2986"/>
                  </a:cubicBezTo>
                  <a:cubicBezTo>
                    <a:pt x="12912" y="2498"/>
                    <a:pt x="12795" y="2694"/>
                    <a:pt x="11469" y="2011"/>
                  </a:cubicBezTo>
                  <a:cubicBezTo>
                    <a:pt x="11088" y="1809"/>
                    <a:pt x="10748" y="1726"/>
                    <a:pt x="10481" y="1726"/>
                  </a:cubicBezTo>
                  <a:cubicBezTo>
                    <a:pt x="9843" y="1726"/>
                    <a:pt x="9615" y="2195"/>
                    <a:pt x="10220" y="2635"/>
                  </a:cubicBezTo>
                  <a:cubicBezTo>
                    <a:pt x="11078" y="3259"/>
                    <a:pt x="10434" y="3494"/>
                    <a:pt x="9888" y="3494"/>
                  </a:cubicBezTo>
                  <a:cubicBezTo>
                    <a:pt x="9322" y="3494"/>
                    <a:pt x="8386" y="4079"/>
                    <a:pt x="9342" y="4996"/>
                  </a:cubicBezTo>
                  <a:cubicBezTo>
                    <a:pt x="10298" y="5932"/>
                    <a:pt x="12912" y="7532"/>
                    <a:pt x="11703" y="7532"/>
                  </a:cubicBezTo>
                  <a:cubicBezTo>
                    <a:pt x="11205" y="7532"/>
                    <a:pt x="10612" y="7580"/>
                    <a:pt x="10023" y="7580"/>
                  </a:cubicBezTo>
                  <a:cubicBezTo>
                    <a:pt x="9201" y="7580"/>
                    <a:pt x="8385" y="7488"/>
                    <a:pt x="7839" y="7045"/>
                  </a:cubicBezTo>
                  <a:cubicBezTo>
                    <a:pt x="6864" y="6303"/>
                    <a:pt x="6181" y="5932"/>
                    <a:pt x="5713" y="5464"/>
                  </a:cubicBezTo>
                  <a:cubicBezTo>
                    <a:pt x="5627" y="5378"/>
                    <a:pt x="5572" y="5342"/>
                    <a:pt x="5542" y="5342"/>
                  </a:cubicBezTo>
                  <a:cubicBezTo>
                    <a:pt x="5410" y="5342"/>
                    <a:pt x="5783" y="6057"/>
                    <a:pt x="6181" y="6264"/>
                  </a:cubicBezTo>
                  <a:cubicBezTo>
                    <a:pt x="6280" y="6320"/>
                    <a:pt x="6288" y="6345"/>
                    <a:pt x="6235" y="6345"/>
                  </a:cubicBezTo>
                  <a:cubicBezTo>
                    <a:pt x="6050" y="6345"/>
                    <a:pt x="5123" y="6041"/>
                    <a:pt x="4835" y="5737"/>
                  </a:cubicBezTo>
                  <a:cubicBezTo>
                    <a:pt x="4464" y="5367"/>
                    <a:pt x="3839" y="4898"/>
                    <a:pt x="3547" y="4606"/>
                  </a:cubicBezTo>
                  <a:cubicBezTo>
                    <a:pt x="3254" y="4313"/>
                    <a:pt x="2805" y="3181"/>
                    <a:pt x="3098" y="2069"/>
                  </a:cubicBezTo>
                  <a:lnTo>
                    <a:pt x="3098" y="2069"/>
                  </a:lnTo>
                  <a:cubicBezTo>
                    <a:pt x="2474" y="3103"/>
                    <a:pt x="2766" y="4664"/>
                    <a:pt x="3332" y="5191"/>
                  </a:cubicBezTo>
                  <a:cubicBezTo>
                    <a:pt x="3859" y="5737"/>
                    <a:pt x="4249" y="7006"/>
                    <a:pt x="5615" y="7864"/>
                  </a:cubicBezTo>
                  <a:cubicBezTo>
                    <a:pt x="6981" y="8703"/>
                    <a:pt x="8834" y="9171"/>
                    <a:pt x="8308" y="9249"/>
                  </a:cubicBezTo>
                  <a:cubicBezTo>
                    <a:pt x="7761" y="9328"/>
                    <a:pt x="6278" y="9620"/>
                    <a:pt x="6513" y="9835"/>
                  </a:cubicBezTo>
                  <a:cubicBezTo>
                    <a:pt x="6674" y="9984"/>
                    <a:pt x="6701" y="10102"/>
                    <a:pt x="6513" y="10102"/>
                  </a:cubicBezTo>
                  <a:cubicBezTo>
                    <a:pt x="6405" y="10102"/>
                    <a:pt x="6228" y="10063"/>
                    <a:pt x="5966" y="9971"/>
                  </a:cubicBezTo>
                  <a:cubicBezTo>
                    <a:pt x="5789" y="9920"/>
                    <a:pt x="5659" y="9897"/>
                    <a:pt x="5581" y="9897"/>
                  </a:cubicBezTo>
                  <a:cubicBezTo>
                    <a:pt x="5334" y="9897"/>
                    <a:pt x="5607" y="10133"/>
                    <a:pt x="6513" y="10459"/>
                  </a:cubicBezTo>
                  <a:cubicBezTo>
                    <a:pt x="6747" y="10537"/>
                    <a:pt x="6942" y="10635"/>
                    <a:pt x="7078" y="10713"/>
                  </a:cubicBezTo>
                  <a:cubicBezTo>
                    <a:pt x="7820" y="11084"/>
                    <a:pt x="8074" y="11493"/>
                    <a:pt x="8932" y="11610"/>
                  </a:cubicBezTo>
                  <a:cubicBezTo>
                    <a:pt x="9612" y="11711"/>
                    <a:pt x="8910" y="11796"/>
                    <a:pt x="8022" y="11796"/>
                  </a:cubicBezTo>
                  <a:cubicBezTo>
                    <a:pt x="7535" y="11796"/>
                    <a:pt x="6992" y="11770"/>
                    <a:pt x="6591" y="11708"/>
                  </a:cubicBezTo>
                  <a:cubicBezTo>
                    <a:pt x="5478" y="11532"/>
                    <a:pt x="3371" y="11298"/>
                    <a:pt x="2474" y="10927"/>
                  </a:cubicBezTo>
                  <a:cubicBezTo>
                    <a:pt x="1576" y="10557"/>
                    <a:pt x="1010" y="10049"/>
                    <a:pt x="464" y="9640"/>
                  </a:cubicBezTo>
                  <a:cubicBezTo>
                    <a:pt x="370" y="9567"/>
                    <a:pt x="297" y="9535"/>
                    <a:pt x="244" y="9535"/>
                  </a:cubicBezTo>
                  <a:cubicBezTo>
                    <a:pt x="0" y="9535"/>
                    <a:pt x="178" y="10201"/>
                    <a:pt x="659" y="10537"/>
                  </a:cubicBezTo>
                  <a:cubicBezTo>
                    <a:pt x="1244" y="10947"/>
                    <a:pt x="3449" y="12801"/>
                    <a:pt x="5927" y="13249"/>
                  </a:cubicBezTo>
                  <a:cubicBezTo>
                    <a:pt x="8425" y="13659"/>
                    <a:pt x="9088" y="13445"/>
                    <a:pt x="10942" y="14030"/>
                  </a:cubicBezTo>
                  <a:cubicBezTo>
                    <a:pt x="11655" y="14260"/>
                    <a:pt x="12064" y="14312"/>
                    <a:pt x="12406" y="14312"/>
                  </a:cubicBezTo>
                  <a:cubicBezTo>
                    <a:pt x="12691" y="14312"/>
                    <a:pt x="12930" y="14276"/>
                    <a:pt x="13261" y="14276"/>
                  </a:cubicBezTo>
                  <a:cubicBezTo>
                    <a:pt x="13544" y="14276"/>
                    <a:pt x="13893" y="14302"/>
                    <a:pt x="14395" y="14401"/>
                  </a:cubicBezTo>
                  <a:cubicBezTo>
                    <a:pt x="14819" y="14478"/>
                    <a:pt x="15205" y="14514"/>
                    <a:pt x="15541" y="14514"/>
                  </a:cubicBezTo>
                  <a:cubicBezTo>
                    <a:pt x="16648" y="14514"/>
                    <a:pt x="17219" y="14125"/>
                    <a:pt x="16815" y="13542"/>
                  </a:cubicBezTo>
                  <a:cubicBezTo>
                    <a:pt x="16268" y="12781"/>
                    <a:pt x="16756" y="12469"/>
                    <a:pt x="16503" y="12001"/>
                  </a:cubicBezTo>
                  <a:cubicBezTo>
                    <a:pt x="16229" y="11571"/>
                    <a:pt x="16054" y="11376"/>
                    <a:pt x="16522" y="11220"/>
                  </a:cubicBezTo>
                  <a:cubicBezTo>
                    <a:pt x="16951" y="11103"/>
                    <a:pt x="17498" y="10732"/>
                    <a:pt x="16698" y="10264"/>
                  </a:cubicBezTo>
                  <a:cubicBezTo>
                    <a:pt x="16014" y="9914"/>
                    <a:pt x="16186" y="9396"/>
                    <a:pt x="17361" y="9396"/>
                  </a:cubicBezTo>
                  <a:cubicBezTo>
                    <a:pt x="17628" y="9396"/>
                    <a:pt x="17946" y="9422"/>
                    <a:pt x="18317" y="9484"/>
                  </a:cubicBezTo>
                  <a:cubicBezTo>
                    <a:pt x="20346" y="9835"/>
                    <a:pt x="23390" y="10693"/>
                    <a:pt x="24698" y="10830"/>
                  </a:cubicBezTo>
                  <a:cubicBezTo>
                    <a:pt x="25985" y="11006"/>
                    <a:pt x="27000" y="11123"/>
                    <a:pt x="25693" y="11552"/>
                  </a:cubicBezTo>
                  <a:cubicBezTo>
                    <a:pt x="24366" y="12001"/>
                    <a:pt x="26219" y="12762"/>
                    <a:pt x="27332" y="12762"/>
                  </a:cubicBezTo>
                  <a:cubicBezTo>
                    <a:pt x="27914" y="12762"/>
                    <a:pt x="28303" y="12850"/>
                    <a:pt x="28769" y="12850"/>
                  </a:cubicBezTo>
                  <a:cubicBezTo>
                    <a:pt x="29178" y="12850"/>
                    <a:pt x="29646" y="12782"/>
                    <a:pt x="30356" y="12527"/>
                  </a:cubicBezTo>
                  <a:cubicBezTo>
                    <a:pt x="31773" y="12037"/>
                    <a:pt x="32277" y="12020"/>
                    <a:pt x="33568" y="12020"/>
                  </a:cubicBezTo>
                  <a:cubicBezTo>
                    <a:pt x="33663" y="12020"/>
                    <a:pt x="33763" y="12020"/>
                    <a:pt x="33868" y="12020"/>
                  </a:cubicBezTo>
                  <a:cubicBezTo>
                    <a:pt x="35351" y="12020"/>
                    <a:pt x="38395" y="11610"/>
                    <a:pt x="37146" y="11064"/>
                  </a:cubicBezTo>
                  <a:cubicBezTo>
                    <a:pt x="36002" y="10574"/>
                    <a:pt x="36447" y="10557"/>
                    <a:pt x="37238" y="10557"/>
                  </a:cubicBezTo>
                  <a:cubicBezTo>
                    <a:pt x="37297" y="10557"/>
                    <a:pt x="37357" y="10557"/>
                    <a:pt x="37419" y="10557"/>
                  </a:cubicBezTo>
                  <a:cubicBezTo>
                    <a:pt x="38317" y="10557"/>
                    <a:pt x="40034" y="10303"/>
                    <a:pt x="38570" y="9659"/>
                  </a:cubicBezTo>
                  <a:cubicBezTo>
                    <a:pt x="37107" y="9035"/>
                    <a:pt x="37927" y="8274"/>
                    <a:pt x="40619" y="7337"/>
                  </a:cubicBezTo>
                  <a:cubicBezTo>
                    <a:pt x="43292" y="6420"/>
                    <a:pt x="43663" y="5093"/>
                    <a:pt x="43039" y="3923"/>
                  </a:cubicBezTo>
                  <a:cubicBezTo>
                    <a:pt x="42414" y="2830"/>
                    <a:pt x="42083" y="2869"/>
                    <a:pt x="41712" y="2206"/>
                  </a:cubicBezTo>
                  <a:cubicBezTo>
                    <a:pt x="41692" y="2167"/>
                    <a:pt x="41673" y="2128"/>
                    <a:pt x="41673" y="2089"/>
                  </a:cubicBezTo>
                  <a:cubicBezTo>
                    <a:pt x="41283" y="1289"/>
                    <a:pt x="40112" y="333"/>
                    <a:pt x="38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8"/>
            <p:cNvSpPr/>
            <p:nvPr/>
          </p:nvSpPr>
          <p:spPr>
            <a:xfrm>
              <a:off x="4766834" y="1371762"/>
              <a:ext cx="2794471" cy="929397"/>
            </a:xfrm>
            <a:custGeom>
              <a:rect b="b" l="l" r="r" t="t"/>
              <a:pathLst>
                <a:path extrusionOk="0" h="14502" w="43604">
                  <a:moveTo>
                    <a:pt x="38882" y="0"/>
                  </a:moveTo>
                  <a:lnTo>
                    <a:pt x="38882" y="0"/>
                  </a:lnTo>
                  <a:cubicBezTo>
                    <a:pt x="40267" y="644"/>
                    <a:pt x="41086" y="1678"/>
                    <a:pt x="41086" y="2381"/>
                  </a:cubicBezTo>
                  <a:cubicBezTo>
                    <a:pt x="41086" y="2693"/>
                    <a:pt x="41301" y="2830"/>
                    <a:pt x="41399" y="2986"/>
                  </a:cubicBezTo>
                  <a:cubicBezTo>
                    <a:pt x="41516" y="3181"/>
                    <a:pt x="41399" y="3434"/>
                    <a:pt x="40345" y="4137"/>
                  </a:cubicBezTo>
                  <a:cubicBezTo>
                    <a:pt x="39330" y="4820"/>
                    <a:pt x="38374" y="5112"/>
                    <a:pt x="37301" y="5191"/>
                  </a:cubicBezTo>
                  <a:cubicBezTo>
                    <a:pt x="36052" y="5834"/>
                    <a:pt x="35877" y="6361"/>
                    <a:pt x="36950" y="6830"/>
                  </a:cubicBezTo>
                  <a:cubicBezTo>
                    <a:pt x="38413" y="7454"/>
                    <a:pt x="36716" y="7727"/>
                    <a:pt x="35818" y="7727"/>
                  </a:cubicBezTo>
                  <a:cubicBezTo>
                    <a:pt x="35755" y="7727"/>
                    <a:pt x="35693" y="7727"/>
                    <a:pt x="35633" y="7727"/>
                  </a:cubicBezTo>
                  <a:cubicBezTo>
                    <a:pt x="34827" y="7727"/>
                    <a:pt x="34382" y="7744"/>
                    <a:pt x="35545" y="8234"/>
                  </a:cubicBezTo>
                  <a:cubicBezTo>
                    <a:pt x="36794" y="8781"/>
                    <a:pt x="33731" y="9190"/>
                    <a:pt x="32248" y="9190"/>
                  </a:cubicBezTo>
                  <a:cubicBezTo>
                    <a:pt x="32143" y="9190"/>
                    <a:pt x="32043" y="9190"/>
                    <a:pt x="31947" y="9190"/>
                  </a:cubicBezTo>
                  <a:cubicBezTo>
                    <a:pt x="30659" y="9190"/>
                    <a:pt x="30171" y="9207"/>
                    <a:pt x="28735" y="9698"/>
                  </a:cubicBezTo>
                  <a:cubicBezTo>
                    <a:pt x="28016" y="9953"/>
                    <a:pt x="27543" y="10021"/>
                    <a:pt x="27132" y="10021"/>
                  </a:cubicBezTo>
                  <a:cubicBezTo>
                    <a:pt x="26663" y="10021"/>
                    <a:pt x="26274" y="9932"/>
                    <a:pt x="25692" y="9932"/>
                  </a:cubicBezTo>
                  <a:cubicBezTo>
                    <a:pt x="24619" y="9932"/>
                    <a:pt x="22765" y="9171"/>
                    <a:pt x="24072" y="8722"/>
                  </a:cubicBezTo>
                  <a:cubicBezTo>
                    <a:pt x="25399" y="8293"/>
                    <a:pt x="24365" y="8156"/>
                    <a:pt x="23077" y="8000"/>
                  </a:cubicBezTo>
                  <a:cubicBezTo>
                    <a:pt x="21789" y="7844"/>
                    <a:pt x="18745" y="7005"/>
                    <a:pt x="16716" y="6654"/>
                  </a:cubicBezTo>
                  <a:cubicBezTo>
                    <a:pt x="16341" y="6593"/>
                    <a:pt x="16021" y="6566"/>
                    <a:pt x="15753" y="6566"/>
                  </a:cubicBezTo>
                  <a:cubicBezTo>
                    <a:pt x="14571" y="6566"/>
                    <a:pt x="14409" y="7084"/>
                    <a:pt x="15077" y="7434"/>
                  </a:cubicBezTo>
                  <a:cubicBezTo>
                    <a:pt x="15877" y="7903"/>
                    <a:pt x="15350" y="8273"/>
                    <a:pt x="14902" y="8390"/>
                  </a:cubicBezTo>
                  <a:cubicBezTo>
                    <a:pt x="14453" y="8527"/>
                    <a:pt x="14609" y="8722"/>
                    <a:pt x="14882" y="9171"/>
                  </a:cubicBezTo>
                  <a:cubicBezTo>
                    <a:pt x="15155" y="9620"/>
                    <a:pt x="14668" y="9951"/>
                    <a:pt x="15194" y="10712"/>
                  </a:cubicBezTo>
                  <a:cubicBezTo>
                    <a:pt x="15609" y="11276"/>
                    <a:pt x="15045" y="11681"/>
                    <a:pt x="13963" y="11681"/>
                  </a:cubicBezTo>
                  <a:cubicBezTo>
                    <a:pt x="13620" y="11681"/>
                    <a:pt x="13226" y="11640"/>
                    <a:pt x="12794" y="11551"/>
                  </a:cubicBezTo>
                  <a:cubicBezTo>
                    <a:pt x="12314" y="11464"/>
                    <a:pt x="11973" y="11439"/>
                    <a:pt x="11697" y="11439"/>
                  </a:cubicBezTo>
                  <a:cubicBezTo>
                    <a:pt x="11336" y="11439"/>
                    <a:pt x="11087" y="11481"/>
                    <a:pt x="10784" y="11481"/>
                  </a:cubicBezTo>
                  <a:cubicBezTo>
                    <a:pt x="10443" y="11481"/>
                    <a:pt x="10034" y="11428"/>
                    <a:pt x="9321" y="11200"/>
                  </a:cubicBezTo>
                  <a:cubicBezTo>
                    <a:pt x="8404" y="10927"/>
                    <a:pt x="7760" y="10829"/>
                    <a:pt x="7058" y="10751"/>
                  </a:cubicBezTo>
                  <a:lnTo>
                    <a:pt x="7058" y="10751"/>
                  </a:lnTo>
                  <a:cubicBezTo>
                    <a:pt x="7780" y="11142"/>
                    <a:pt x="8053" y="11532"/>
                    <a:pt x="8912" y="11649"/>
                  </a:cubicBezTo>
                  <a:cubicBezTo>
                    <a:pt x="9592" y="11750"/>
                    <a:pt x="8881" y="11834"/>
                    <a:pt x="7993" y="11834"/>
                  </a:cubicBezTo>
                  <a:cubicBezTo>
                    <a:pt x="7506" y="11834"/>
                    <a:pt x="6964" y="11809"/>
                    <a:pt x="6570" y="11746"/>
                  </a:cubicBezTo>
                  <a:cubicBezTo>
                    <a:pt x="5438" y="11590"/>
                    <a:pt x="3351" y="11337"/>
                    <a:pt x="2453" y="10966"/>
                  </a:cubicBezTo>
                  <a:cubicBezTo>
                    <a:pt x="1517" y="10615"/>
                    <a:pt x="990" y="10088"/>
                    <a:pt x="443" y="9678"/>
                  </a:cubicBezTo>
                  <a:cubicBezTo>
                    <a:pt x="349" y="9599"/>
                    <a:pt x="277" y="9565"/>
                    <a:pt x="226" y="9565"/>
                  </a:cubicBezTo>
                  <a:cubicBezTo>
                    <a:pt x="1" y="9565"/>
                    <a:pt x="174" y="10219"/>
                    <a:pt x="619" y="10537"/>
                  </a:cubicBezTo>
                  <a:cubicBezTo>
                    <a:pt x="1204" y="10946"/>
                    <a:pt x="3390" y="12820"/>
                    <a:pt x="5887" y="13229"/>
                  </a:cubicBezTo>
                  <a:cubicBezTo>
                    <a:pt x="8365" y="13659"/>
                    <a:pt x="9048" y="13424"/>
                    <a:pt x="10882" y="14010"/>
                  </a:cubicBezTo>
                  <a:cubicBezTo>
                    <a:pt x="11591" y="14229"/>
                    <a:pt x="12000" y="14278"/>
                    <a:pt x="12338" y="14278"/>
                  </a:cubicBezTo>
                  <a:cubicBezTo>
                    <a:pt x="12619" y="14278"/>
                    <a:pt x="12852" y="14244"/>
                    <a:pt x="13168" y="14244"/>
                  </a:cubicBezTo>
                  <a:cubicBezTo>
                    <a:pt x="13455" y="14244"/>
                    <a:pt x="13811" y="14272"/>
                    <a:pt x="14336" y="14381"/>
                  </a:cubicBezTo>
                  <a:cubicBezTo>
                    <a:pt x="14770" y="14464"/>
                    <a:pt x="15164" y="14502"/>
                    <a:pt x="15507" y="14502"/>
                  </a:cubicBezTo>
                  <a:cubicBezTo>
                    <a:pt x="16611" y="14502"/>
                    <a:pt x="17172" y="14103"/>
                    <a:pt x="16755" y="13522"/>
                  </a:cubicBezTo>
                  <a:cubicBezTo>
                    <a:pt x="16228" y="12781"/>
                    <a:pt x="16716" y="12429"/>
                    <a:pt x="16443" y="12000"/>
                  </a:cubicBezTo>
                  <a:cubicBezTo>
                    <a:pt x="16170" y="11532"/>
                    <a:pt x="16033" y="11337"/>
                    <a:pt x="16463" y="11220"/>
                  </a:cubicBezTo>
                  <a:cubicBezTo>
                    <a:pt x="16931" y="11083"/>
                    <a:pt x="17458" y="10693"/>
                    <a:pt x="16638" y="10264"/>
                  </a:cubicBezTo>
                  <a:cubicBezTo>
                    <a:pt x="15961" y="9901"/>
                    <a:pt x="16123" y="9386"/>
                    <a:pt x="17279" y="9386"/>
                  </a:cubicBezTo>
                  <a:cubicBezTo>
                    <a:pt x="17554" y="9386"/>
                    <a:pt x="17886" y="9415"/>
                    <a:pt x="18277" y="9483"/>
                  </a:cubicBezTo>
                  <a:cubicBezTo>
                    <a:pt x="20287" y="9815"/>
                    <a:pt x="23350" y="10654"/>
                    <a:pt x="24638" y="10829"/>
                  </a:cubicBezTo>
                  <a:cubicBezTo>
                    <a:pt x="25926" y="10986"/>
                    <a:pt x="26960" y="11122"/>
                    <a:pt x="25633" y="11551"/>
                  </a:cubicBezTo>
                  <a:cubicBezTo>
                    <a:pt x="24326" y="11961"/>
                    <a:pt x="26199" y="12742"/>
                    <a:pt x="27272" y="12742"/>
                  </a:cubicBezTo>
                  <a:cubicBezTo>
                    <a:pt x="27861" y="12742"/>
                    <a:pt x="28250" y="12841"/>
                    <a:pt x="28735" y="12841"/>
                  </a:cubicBezTo>
                  <a:cubicBezTo>
                    <a:pt x="29135" y="12841"/>
                    <a:pt x="29600" y="12774"/>
                    <a:pt x="30296" y="12527"/>
                  </a:cubicBezTo>
                  <a:cubicBezTo>
                    <a:pt x="31732" y="12036"/>
                    <a:pt x="32253" y="12020"/>
                    <a:pt x="33515" y="12020"/>
                  </a:cubicBezTo>
                  <a:cubicBezTo>
                    <a:pt x="33609" y="12020"/>
                    <a:pt x="33706" y="12020"/>
                    <a:pt x="33809" y="12020"/>
                  </a:cubicBezTo>
                  <a:cubicBezTo>
                    <a:pt x="35291" y="12020"/>
                    <a:pt x="38335" y="11610"/>
                    <a:pt x="37106" y="11064"/>
                  </a:cubicBezTo>
                  <a:cubicBezTo>
                    <a:pt x="35925" y="10573"/>
                    <a:pt x="36385" y="10556"/>
                    <a:pt x="37178" y="10556"/>
                  </a:cubicBezTo>
                  <a:cubicBezTo>
                    <a:pt x="37237" y="10556"/>
                    <a:pt x="37298" y="10556"/>
                    <a:pt x="37360" y="10556"/>
                  </a:cubicBezTo>
                  <a:cubicBezTo>
                    <a:pt x="38238" y="10556"/>
                    <a:pt x="39974" y="10283"/>
                    <a:pt x="38511" y="9659"/>
                  </a:cubicBezTo>
                  <a:cubicBezTo>
                    <a:pt x="37048" y="9015"/>
                    <a:pt x="37887" y="8254"/>
                    <a:pt x="40560" y="7337"/>
                  </a:cubicBezTo>
                  <a:cubicBezTo>
                    <a:pt x="43252" y="6400"/>
                    <a:pt x="43603" y="5073"/>
                    <a:pt x="42979" y="3922"/>
                  </a:cubicBezTo>
                  <a:cubicBezTo>
                    <a:pt x="42374" y="2830"/>
                    <a:pt x="42023" y="2869"/>
                    <a:pt x="41652" y="2186"/>
                  </a:cubicBezTo>
                  <a:cubicBezTo>
                    <a:pt x="41652" y="2166"/>
                    <a:pt x="41633" y="2147"/>
                    <a:pt x="41613" y="2088"/>
                  </a:cubicBezTo>
                  <a:cubicBezTo>
                    <a:pt x="41223" y="1288"/>
                    <a:pt x="40052" y="313"/>
                    <a:pt x="38882"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8"/>
            <p:cNvSpPr/>
            <p:nvPr/>
          </p:nvSpPr>
          <p:spPr>
            <a:xfrm>
              <a:off x="5626836" y="2371999"/>
              <a:ext cx="1225545" cy="446369"/>
            </a:xfrm>
            <a:custGeom>
              <a:rect b="b" l="l" r="r" t="t"/>
              <a:pathLst>
                <a:path extrusionOk="0" h="6965" w="19123">
                  <a:moveTo>
                    <a:pt x="9094" y="1"/>
                  </a:moveTo>
                  <a:cubicBezTo>
                    <a:pt x="8895" y="1"/>
                    <a:pt x="9911" y="729"/>
                    <a:pt x="11317" y="998"/>
                  </a:cubicBezTo>
                  <a:cubicBezTo>
                    <a:pt x="13057" y="1291"/>
                    <a:pt x="13525" y="1963"/>
                    <a:pt x="14722" y="1963"/>
                  </a:cubicBezTo>
                  <a:cubicBezTo>
                    <a:pt x="14800" y="1963"/>
                    <a:pt x="14881" y="1960"/>
                    <a:pt x="14965" y="1954"/>
                  </a:cubicBezTo>
                  <a:cubicBezTo>
                    <a:pt x="15067" y="1947"/>
                    <a:pt x="15149" y="1944"/>
                    <a:pt x="15211" y="1944"/>
                  </a:cubicBezTo>
                  <a:cubicBezTo>
                    <a:pt x="15964" y="1944"/>
                    <a:pt x="13914" y="2426"/>
                    <a:pt x="12654" y="2426"/>
                  </a:cubicBezTo>
                  <a:cubicBezTo>
                    <a:pt x="12590" y="2426"/>
                    <a:pt x="12527" y="2425"/>
                    <a:pt x="12468" y="2422"/>
                  </a:cubicBezTo>
                  <a:cubicBezTo>
                    <a:pt x="11570" y="2370"/>
                    <a:pt x="10681" y="2327"/>
                    <a:pt x="9917" y="2327"/>
                  </a:cubicBezTo>
                  <a:cubicBezTo>
                    <a:pt x="9535" y="2327"/>
                    <a:pt x="9183" y="2338"/>
                    <a:pt x="8878" y="2364"/>
                  </a:cubicBezTo>
                  <a:cubicBezTo>
                    <a:pt x="8786" y="2371"/>
                    <a:pt x="8684" y="2375"/>
                    <a:pt x="8574" y="2375"/>
                  </a:cubicBezTo>
                  <a:cubicBezTo>
                    <a:pt x="7562" y="2375"/>
                    <a:pt x="5880" y="2075"/>
                    <a:pt x="5405" y="1934"/>
                  </a:cubicBezTo>
                  <a:cubicBezTo>
                    <a:pt x="5335" y="1910"/>
                    <a:pt x="5277" y="1899"/>
                    <a:pt x="5233" y="1899"/>
                  </a:cubicBezTo>
                  <a:cubicBezTo>
                    <a:pt x="4958" y="1899"/>
                    <a:pt x="5201" y="2326"/>
                    <a:pt x="6126" y="2578"/>
                  </a:cubicBezTo>
                  <a:cubicBezTo>
                    <a:pt x="6976" y="2823"/>
                    <a:pt x="7237" y="3055"/>
                    <a:pt x="6842" y="3055"/>
                  </a:cubicBezTo>
                  <a:cubicBezTo>
                    <a:pt x="6765" y="3055"/>
                    <a:pt x="6663" y="3046"/>
                    <a:pt x="6536" y="3027"/>
                  </a:cubicBezTo>
                  <a:cubicBezTo>
                    <a:pt x="6432" y="3012"/>
                    <a:pt x="6349" y="3005"/>
                    <a:pt x="6284" y="3005"/>
                  </a:cubicBezTo>
                  <a:cubicBezTo>
                    <a:pt x="5859" y="3005"/>
                    <a:pt x="6190" y="3299"/>
                    <a:pt x="6478" y="3417"/>
                  </a:cubicBezTo>
                  <a:cubicBezTo>
                    <a:pt x="6819" y="3531"/>
                    <a:pt x="7178" y="4160"/>
                    <a:pt x="5088" y="4160"/>
                  </a:cubicBezTo>
                  <a:cubicBezTo>
                    <a:pt x="5026" y="4160"/>
                    <a:pt x="4963" y="4160"/>
                    <a:pt x="4897" y="4159"/>
                  </a:cubicBezTo>
                  <a:cubicBezTo>
                    <a:pt x="3902" y="4159"/>
                    <a:pt x="3395" y="4198"/>
                    <a:pt x="3024" y="4217"/>
                  </a:cubicBezTo>
                  <a:cubicBezTo>
                    <a:pt x="2691" y="4231"/>
                    <a:pt x="2485" y="4262"/>
                    <a:pt x="2152" y="4262"/>
                  </a:cubicBezTo>
                  <a:cubicBezTo>
                    <a:pt x="1997" y="4262"/>
                    <a:pt x="1815" y="4255"/>
                    <a:pt x="1580" y="4237"/>
                  </a:cubicBezTo>
                  <a:cubicBezTo>
                    <a:pt x="826" y="4165"/>
                    <a:pt x="204" y="4034"/>
                    <a:pt x="79" y="4034"/>
                  </a:cubicBezTo>
                  <a:cubicBezTo>
                    <a:pt x="1" y="4034"/>
                    <a:pt x="120" y="4086"/>
                    <a:pt x="527" y="4237"/>
                  </a:cubicBezTo>
                  <a:cubicBezTo>
                    <a:pt x="1619" y="4647"/>
                    <a:pt x="2497" y="5212"/>
                    <a:pt x="4175" y="5369"/>
                  </a:cubicBezTo>
                  <a:cubicBezTo>
                    <a:pt x="5545" y="5465"/>
                    <a:pt x="5877" y="5695"/>
                    <a:pt x="6534" y="5695"/>
                  </a:cubicBezTo>
                  <a:cubicBezTo>
                    <a:pt x="6672" y="5695"/>
                    <a:pt x="6825" y="5685"/>
                    <a:pt x="7004" y="5661"/>
                  </a:cubicBezTo>
                  <a:cubicBezTo>
                    <a:pt x="7143" y="5640"/>
                    <a:pt x="7281" y="5631"/>
                    <a:pt x="7412" y="5631"/>
                  </a:cubicBezTo>
                  <a:cubicBezTo>
                    <a:pt x="8250" y="5631"/>
                    <a:pt x="8837" y="6006"/>
                    <a:pt x="7590" y="6090"/>
                  </a:cubicBezTo>
                  <a:cubicBezTo>
                    <a:pt x="6146" y="6208"/>
                    <a:pt x="6361" y="6364"/>
                    <a:pt x="7239" y="6461"/>
                  </a:cubicBezTo>
                  <a:cubicBezTo>
                    <a:pt x="8156" y="6559"/>
                    <a:pt x="6146" y="6734"/>
                    <a:pt x="7824" y="6929"/>
                  </a:cubicBezTo>
                  <a:cubicBezTo>
                    <a:pt x="8085" y="6954"/>
                    <a:pt x="8332" y="6965"/>
                    <a:pt x="8565" y="6965"/>
                  </a:cubicBezTo>
                  <a:cubicBezTo>
                    <a:pt x="9808" y="6965"/>
                    <a:pt x="10645" y="6664"/>
                    <a:pt x="11121" y="6598"/>
                  </a:cubicBezTo>
                  <a:cubicBezTo>
                    <a:pt x="11687" y="6539"/>
                    <a:pt x="11882" y="6208"/>
                    <a:pt x="10829" y="5993"/>
                  </a:cubicBezTo>
                  <a:cubicBezTo>
                    <a:pt x="9775" y="5778"/>
                    <a:pt x="9346" y="5232"/>
                    <a:pt x="8839" y="4881"/>
                  </a:cubicBezTo>
                  <a:cubicBezTo>
                    <a:pt x="8588" y="4695"/>
                    <a:pt x="8731" y="4646"/>
                    <a:pt x="9080" y="4646"/>
                  </a:cubicBezTo>
                  <a:cubicBezTo>
                    <a:pt x="9464" y="4646"/>
                    <a:pt x="10098" y="4705"/>
                    <a:pt x="10731" y="4705"/>
                  </a:cubicBezTo>
                  <a:cubicBezTo>
                    <a:pt x="11960" y="4705"/>
                    <a:pt x="14556" y="4608"/>
                    <a:pt x="12995" y="4256"/>
                  </a:cubicBezTo>
                  <a:cubicBezTo>
                    <a:pt x="11434" y="3925"/>
                    <a:pt x="12663" y="4042"/>
                    <a:pt x="14263" y="3710"/>
                  </a:cubicBezTo>
                  <a:cubicBezTo>
                    <a:pt x="15882" y="3359"/>
                    <a:pt x="15102" y="3378"/>
                    <a:pt x="16214" y="2949"/>
                  </a:cubicBezTo>
                  <a:cubicBezTo>
                    <a:pt x="17307" y="2500"/>
                    <a:pt x="17794" y="2013"/>
                    <a:pt x="18438" y="1876"/>
                  </a:cubicBezTo>
                  <a:cubicBezTo>
                    <a:pt x="18931" y="1760"/>
                    <a:pt x="19122" y="1591"/>
                    <a:pt x="18646" y="1591"/>
                  </a:cubicBezTo>
                  <a:cubicBezTo>
                    <a:pt x="18480" y="1591"/>
                    <a:pt x="18234" y="1611"/>
                    <a:pt x="17892" y="1661"/>
                  </a:cubicBezTo>
                  <a:cubicBezTo>
                    <a:pt x="17658" y="1700"/>
                    <a:pt x="17463" y="1700"/>
                    <a:pt x="17307" y="1700"/>
                  </a:cubicBezTo>
                  <a:cubicBezTo>
                    <a:pt x="16740" y="1682"/>
                    <a:pt x="16841" y="1424"/>
                    <a:pt x="16004" y="1424"/>
                  </a:cubicBezTo>
                  <a:cubicBezTo>
                    <a:pt x="15948" y="1424"/>
                    <a:pt x="15888" y="1425"/>
                    <a:pt x="15824" y="1427"/>
                  </a:cubicBezTo>
                  <a:cubicBezTo>
                    <a:pt x="15704" y="1435"/>
                    <a:pt x="15587" y="1438"/>
                    <a:pt x="15473" y="1438"/>
                  </a:cubicBezTo>
                  <a:cubicBezTo>
                    <a:pt x="14454" y="1438"/>
                    <a:pt x="13694" y="1171"/>
                    <a:pt x="13969" y="1171"/>
                  </a:cubicBezTo>
                  <a:cubicBezTo>
                    <a:pt x="13985" y="1171"/>
                    <a:pt x="14005" y="1172"/>
                    <a:pt x="14029" y="1173"/>
                  </a:cubicBezTo>
                  <a:cubicBezTo>
                    <a:pt x="14045" y="1175"/>
                    <a:pt x="14064" y="1176"/>
                    <a:pt x="14084" y="1176"/>
                  </a:cubicBezTo>
                  <a:cubicBezTo>
                    <a:pt x="14608" y="1176"/>
                    <a:pt x="16294" y="702"/>
                    <a:pt x="16858" y="608"/>
                  </a:cubicBezTo>
                  <a:cubicBezTo>
                    <a:pt x="17352" y="525"/>
                    <a:pt x="17332" y="332"/>
                    <a:pt x="16670" y="332"/>
                  </a:cubicBezTo>
                  <a:cubicBezTo>
                    <a:pt x="16547" y="332"/>
                    <a:pt x="16402" y="339"/>
                    <a:pt x="16234" y="354"/>
                  </a:cubicBezTo>
                  <a:cubicBezTo>
                    <a:pt x="15068" y="445"/>
                    <a:pt x="13455" y="644"/>
                    <a:pt x="12056" y="644"/>
                  </a:cubicBezTo>
                  <a:cubicBezTo>
                    <a:pt x="11064" y="644"/>
                    <a:pt x="10181" y="544"/>
                    <a:pt x="9639" y="237"/>
                  </a:cubicBezTo>
                  <a:cubicBezTo>
                    <a:pt x="9329" y="68"/>
                    <a:pt x="9155" y="1"/>
                    <a:pt x="9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8"/>
            <p:cNvSpPr/>
            <p:nvPr/>
          </p:nvSpPr>
          <p:spPr>
            <a:xfrm>
              <a:off x="5626708" y="2473900"/>
              <a:ext cx="1225673" cy="344470"/>
            </a:xfrm>
            <a:custGeom>
              <a:rect b="b" l="l" r="r" t="t"/>
              <a:pathLst>
                <a:path extrusionOk="0" h="5375" w="19125">
                  <a:moveTo>
                    <a:pt x="18648" y="1"/>
                  </a:moveTo>
                  <a:cubicBezTo>
                    <a:pt x="18482" y="1"/>
                    <a:pt x="18236" y="21"/>
                    <a:pt x="17894" y="71"/>
                  </a:cubicBezTo>
                  <a:cubicBezTo>
                    <a:pt x="17660" y="110"/>
                    <a:pt x="17465" y="110"/>
                    <a:pt x="17309" y="110"/>
                  </a:cubicBezTo>
                  <a:cubicBezTo>
                    <a:pt x="14988" y="1500"/>
                    <a:pt x="14063" y="1931"/>
                    <a:pt x="12494" y="1931"/>
                  </a:cubicBezTo>
                  <a:cubicBezTo>
                    <a:pt x="12190" y="1931"/>
                    <a:pt x="11861" y="1914"/>
                    <a:pt x="11494" y="1886"/>
                  </a:cubicBezTo>
                  <a:cubicBezTo>
                    <a:pt x="11294" y="1870"/>
                    <a:pt x="11126" y="1863"/>
                    <a:pt x="10986" y="1863"/>
                  </a:cubicBezTo>
                  <a:cubicBezTo>
                    <a:pt x="9563" y="1863"/>
                    <a:pt x="10933" y="2592"/>
                    <a:pt x="9837" y="2592"/>
                  </a:cubicBezTo>
                  <a:cubicBezTo>
                    <a:pt x="9690" y="2592"/>
                    <a:pt x="9499" y="2579"/>
                    <a:pt x="9250" y="2549"/>
                  </a:cubicBezTo>
                  <a:cubicBezTo>
                    <a:pt x="9090" y="2530"/>
                    <a:pt x="8954" y="2522"/>
                    <a:pt x="8839" y="2522"/>
                  </a:cubicBezTo>
                  <a:cubicBezTo>
                    <a:pt x="7464" y="2522"/>
                    <a:pt x="9161" y="3779"/>
                    <a:pt x="7994" y="3779"/>
                  </a:cubicBezTo>
                  <a:cubicBezTo>
                    <a:pt x="7853" y="3779"/>
                    <a:pt x="7671" y="3761"/>
                    <a:pt x="7436" y="3720"/>
                  </a:cubicBezTo>
                  <a:cubicBezTo>
                    <a:pt x="5738" y="3427"/>
                    <a:pt x="3943" y="2920"/>
                    <a:pt x="3065" y="2608"/>
                  </a:cubicBezTo>
                  <a:cubicBezTo>
                    <a:pt x="2729" y="2621"/>
                    <a:pt x="2522" y="2644"/>
                    <a:pt x="2189" y="2644"/>
                  </a:cubicBezTo>
                  <a:cubicBezTo>
                    <a:pt x="2040" y="2644"/>
                    <a:pt x="1865" y="2639"/>
                    <a:pt x="1641" y="2627"/>
                  </a:cubicBezTo>
                  <a:cubicBezTo>
                    <a:pt x="856" y="2568"/>
                    <a:pt x="223" y="2443"/>
                    <a:pt x="87" y="2443"/>
                  </a:cubicBezTo>
                  <a:cubicBezTo>
                    <a:pt x="0" y="2443"/>
                    <a:pt x="117" y="2494"/>
                    <a:pt x="529" y="2647"/>
                  </a:cubicBezTo>
                  <a:cubicBezTo>
                    <a:pt x="1621" y="3057"/>
                    <a:pt x="2499" y="3622"/>
                    <a:pt x="4177" y="3779"/>
                  </a:cubicBezTo>
                  <a:cubicBezTo>
                    <a:pt x="5547" y="3875"/>
                    <a:pt x="5879" y="4105"/>
                    <a:pt x="6536" y="4105"/>
                  </a:cubicBezTo>
                  <a:cubicBezTo>
                    <a:pt x="6674" y="4105"/>
                    <a:pt x="6827" y="4095"/>
                    <a:pt x="7006" y="4071"/>
                  </a:cubicBezTo>
                  <a:cubicBezTo>
                    <a:pt x="7145" y="4050"/>
                    <a:pt x="7283" y="4041"/>
                    <a:pt x="7414" y="4041"/>
                  </a:cubicBezTo>
                  <a:cubicBezTo>
                    <a:pt x="8252" y="4041"/>
                    <a:pt x="8839" y="4416"/>
                    <a:pt x="7592" y="4500"/>
                  </a:cubicBezTo>
                  <a:cubicBezTo>
                    <a:pt x="6148" y="4618"/>
                    <a:pt x="6363" y="4774"/>
                    <a:pt x="7241" y="4871"/>
                  </a:cubicBezTo>
                  <a:cubicBezTo>
                    <a:pt x="8158" y="4969"/>
                    <a:pt x="6148" y="5144"/>
                    <a:pt x="7826" y="5339"/>
                  </a:cubicBezTo>
                  <a:cubicBezTo>
                    <a:pt x="8087" y="5364"/>
                    <a:pt x="8334" y="5375"/>
                    <a:pt x="8567" y="5375"/>
                  </a:cubicBezTo>
                  <a:cubicBezTo>
                    <a:pt x="9810" y="5375"/>
                    <a:pt x="10647" y="5074"/>
                    <a:pt x="11123" y="5008"/>
                  </a:cubicBezTo>
                  <a:cubicBezTo>
                    <a:pt x="11689" y="4949"/>
                    <a:pt x="11884" y="4618"/>
                    <a:pt x="10831" y="4403"/>
                  </a:cubicBezTo>
                  <a:cubicBezTo>
                    <a:pt x="9777" y="4188"/>
                    <a:pt x="9348" y="3642"/>
                    <a:pt x="8841" y="3291"/>
                  </a:cubicBezTo>
                  <a:cubicBezTo>
                    <a:pt x="8590" y="3105"/>
                    <a:pt x="8733" y="3056"/>
                    <a:pt x="9082" y="3056"/>
                  </a:cubicBezTo>
                  <a:cubicBezTo>
                    <a:pt x="9466" y="3056"/>
                    <a:pt x="10100" y="3115"/>
                    <a:pt x="10733" y="3115"/>
                  </a:cubicBezTo>
                  <a:cubicBezTo>
                    <a:pt x="11962" y="3115"/>
                    <a:pt x="14558" y="3018"/>
                    <a:pt x="12997" y="2666"/>
                  </a:cubicBezTo>
                  <a:cubicBezTo>
                    <a:pt x="11436" y="2335"/>
                    <a:pt x="12665" y="2452"/>
                    <a:pt x="14265" y="2120"/>
                  </a:cubicBezTo>
                  <a:cubicBezTo>
                    <a:pt x="15884" y="1769"/>
                    <a:pt x="15104" y="1788"/>
                    <a:pt x="16216" y="1359"/>
                  </a:cubicBezTo>
                  <a:cubicBezTo>
                    <a:pt x="17309" y="910"/>
                    <a:pt x="17796" y="423"/>
                    <a:pt x="18440" y="286"/>
                  </a:cubicBezTo>
                  <a:cubicBezTo>
                    <a:pt x="18933" y="170"/>
                    <a:pt x="19124" y="1"/>
                    <a:pt x="18648" y="1"/>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8"/>
            <p:cNvSpPr/>
            <p:nvPr/>
          </p:nvSpPr>
          <p:spPr>
            <a:xfrm>
              <a:off x="4765808" y="2220685"/>
              <a:ext cx="1378714" cy="813142"/>
            </a:xfrm>
            <a:custGeom>
              <a:rect b="b" l="l" r="r" t="t"/>
              <a:pathLst>
                <a:path extrusionOk="0" h="12688" w="21513">
                  <a:moveTo>
                    <a:pt x="755" y="1"/>
                  </a:moveTo>
                  <a:cubicBezTo>
                    <a:pt x="653" y="1"/>
                    <a:pt x="507" y="681"/>
                    <a:pt x="596" y="1271"/>
                  </a:cubicBezTo>
                  <a:cubicBezTo>
                    <a:pt x="733" y="2052"/>
                    <a:pt x="733" y="3125"/>
                    <a:pt x="1006" y="3671"/>
                  </a:cubicBezTo>
                  <a:cubicBezTo>
                    <a:pt x="1175" y="4065"/>
                    <a:pt x="1466" y="4449"/>
                    <a:pt x="1373" y="4449"/>
                  </a:cubicBezTo>
                  <a:cubicBezTo>
                    <a:pt x="1337" y="4449"/>
                    <a:pt x="1244" y="4392"/>
                    <a:pt x="1064" y="4256"/>
                  </a:cubicBezTo>
                  <a:cubicBezTo>
                    <a:pt x="559" y="3874"/>
                    <a:pt x="103" y="3180"/>
                    <a:pt x="23" y="3180"/>
                  </a:cubicBezTo>
                  <a:cubicBezTo>
                    <a:pt x="1" y="3180"/>
                    <a:pt x="8" y="3232"/>
                    <a:pt x="50" y="3359"/>
                  </a:cubicBezTo>
                  <a:cubicBezTo>
                    <a:pt x="245" y="3944"/>
                    <a:pt x="1045" y="4803"/>
                    <a:pt x="1298" y="5388"/>
                  </a:cubicBezTo>
                  <a:cubicBezTo>
                    <a:pt x="1533" y="5993"/>
                    <a:pt x="3152" y="7164"/>
                    <a:pt x="3562" y="7905"/>
                  </a:cubicBezTo>
                  <a:cubicBezTo>
                    <a:pt x="3972" y="8627"/>
                    <a:pt x="5591" y="9876"/>
                    <a:pt x="6703" y="10578"/>
                  </a:cubicBezTo>
                  <a:cubicBezTo>
                    <a:pt x="7835" y="11281"/>
                    <a:pt x="10625" y="12315"/>
                    <a:pt x="11484" y="12588"/>
                  </a:cubicBezTo>
                  <a:cubicBezTo>
                    <a:pt x="11715" y="12656"/>
                    <a:pt x="11866" y="12688"/>
                    <a:pt x="11944" y="12688"/>
                  </a:cubicBezTo>
                  <a:cubicBezTo>
                    <a:pt x="12157" y="12688"/>
                    <a:pt x="11841" y="12456"/>
                    <a:pt x="11171" y="12100"/>
                  </a:cubicBezTo>
                  <a:cubicBezTo>
                    <a:pt x="10235" y="11612"/>
                    <a:pt x="9806" y="11047"/>
                    <a:pt x="8420" y="10168"/>
                  </a:cubicBezTo>
                  <a:cubicBezTo>
                    <a:pt x="7358" y="9505"/>
                    <a:pt x="6809" y="8785"/>
                    <a:pt x="7135" y="8785"/>
                  </a:cubicBezTo>
                  <a:cubicBezTo>
                    <a:pt x="7241" y="8785"/>
                    <a:pt x="7437" y="8861"/>
                    <a:pt x="7737" y="9037"/>
                  </a:cubicBezTo>
                  <a:cubicBezTo>
                    <a:pt x="8928" y="9778"/>
                    <a:pt x="12381" y="10949"/>
                    <a:pt x="14040" y="11066"/>
                  </a:cubicBezTo>
                  <a:cubicBezTo>
                    <a:pt x="15361" y="11157"/>
                    <a:pt x="16848" y="11438"/>
                    <a:pt x="18335" y="11438"/>
                  </a:cubicBezTo>
                  <a:cubicBezTo>
                    <a:pt x="18758" y="11438"/>
                    <a:pt x="19181" y="11415"/>
                    <a:pt x="19600" y="11359"/>
                  </a:cubicBezTo>
                  <a:cubicBezTo>
                    <a:pt x="21513" y="11125"/>
                    <a:pt x="19015" y="11261"/>
                    <a:pt x="18079" y="10988"/>
                  </a:cubicBezTo>
                  <a:cubicBezTo>
                    <a:pt x="17747" y="10890"/>
                    <a:pt x="17240" y="10734"/>
                    <a:pt x="16674" y="10539"/>
                  </a:cubicBezTo>
                  <a:cubicBezTo>
                    <a:pt x="15581" y="10110"/>
                    <a:pt x="14274" y="9583"/>
                    <a:pt x="13727" y="9232"/>
                  </a:cubicBezTo>
                  <a:cubicBezTo>
                    <a:pt x="13473" y="9076"/>
                    <a:pt x="13428" y="9021"/>
                    <a:pt x="13508" y="9021"/>
                  </a:cubicBezTo>
                  <a:cubicBezTo>
                    <a:pt x="13700" y="9021"/>
                    <a:pt x="14599" y="9329"/>
                    <a:pt x="15093" y="9329"/>
                  </a:cubicBezTo>
                  <a:cubicBezTo>
                    <a:pt x="15796" y="9329"/>
                    <a:pt x="15737" y="9310"/>
                    <a:pt x="14957" y="9115"/>
                  </a:cubicBezTo>
                  <a:cubicBezTo>
                    <a:pt x="14248" y="8929"/>
                    <a:pt x="13831" y="8495"/>
                    <a:pt x="14552" y="8495"/>
                  </a:cubicBezTo>
                  <a:cubicBezTo>
                    <a:pt x="14665" y="8495"/>
                    <a:pt x="14805" y="8506"/>
                    <a:pt x="14976" y="8530"/>
                  </a:cubicBezTo>
                  <a:cubicBezTo>
                    <a:pt x="15182" y="8558"/>
                    <a:pt x="15388" y="8570"/>
                    <a:pt x="15579" y="8570"/>
                  </a:cubicBezTo>
                  <a:cubicBezTo>
                    <a:pt x="16587" y="8570"/>
                    <a:pt x="17203" y="8235"/>
                    <a:pt x="15366" y="8120"/>
                  </a:cubicBezTo>
                  <a:cubicBezTo>
                    <a:pt x="12245" y="7905"/>
                    <a:pt x="11425" y="7281"/>
                    <a:pt x="10176" y="6559"/>
                  </a:cubicBezTo>
                  <a:cubicBezTo>
                    <a:pt x="9636" y="6235"/>
                    <a:pt x="9309" y="6084"/>
                    <a:pt x="9173" y="6084"/>
                  </a:cubicBezTo>
                  <a:cubicBezTo>
                    <a:pt x="8991" y="6084"/>
                    <a:pt x="9159" y="6358"/>
                    <a:pt x="9630" y="6851"/>
                  </a:cubicBezTo>
                  <a:cubicBezTo>
                    <a:pt x="10352" y="7573"/>
                    <a:pt x="11363" y="8323"/>
                    <a:pt x="10913" y="8323"/>
                  </a:cubicBezTo>
                  <a:cubicBezTo>
                    <a:pt x="10828" y="8323"/>
                    <a:pt x="10690" y="8296"/>
                    <a:pt x="10488" y="8237"/>
                  </a:cubicBezTo>
                  <a:cubicBezTo>
                    <a:pt x="9220" y="7866"/>
                    <a:pt x="6976" y="6812"/>
                    <a:pt x="5006" y="5622"/>
                  </a:cubicBezTo>
                  <a:cubicBezTo>
                    <a:pt x="3015" y="4452"/>
                    <a:pt x="2040" y="2754"/>
                    <a:pt x="1533" y="2208"/>
                  </a:cubicBezTo>
                  <a:lnTo>
                    <a:pt x="1513" y="2188"/>
                  </a:lnTo>
                  <a:cubicBezTo>
                    <a:pt x="986" y="1661"/>
                    <a:pt x="869" y="900"/>
                    <a:pt x="830" y="237"/>
                  </a:cubicBezTo>
                  <a:cubicBezTo>
                    <a:pt x="816" y="71"/>
                    <a:pt x="788" y="1"/>
                    <a:pt x="7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8"/>
            <p:cNvSpPr/>
            <p:nvPr/>
          </p:nvSpPr>
          <p:spPr>
            <a:xfrm>
              <a:off x="4765808" y="2219275"/>
              <a:ext cx="1378714" cy="814552"/>
            </a:xfrm>
            <a:custGeom>
              <a:rect b="b" l="l" r="r" t="t"/>
              <a:pathLst>
                <a:path extrusionOk="0" h="12710" w="21513">
                  <a:moveTo>
                    <a:pt x="707" y="0"/>
                  </a:moveTo>
                  <a:cubicBezTo>
                    <a:pt x="613" y="0"/>
                    <a:pt x="469" y="666"/>
                    <a:pt x="557" y="1254"/>
                  </a:cubicBezTo>
                  <a:cubicBezTo>
                    <a:pt x="674" y="2035"/>
                    <a:pt x="674" y="3108"/>
                    <a:pt x="947" y="3674"/>
                  </a:cubicBezTo>
                  <a:cubicBezTo>
                    <a:pt x="1130" y="4068"/>
                    <a:pt x="1415" y="4452"/>
                    <a:pt x="1325" y="4452"/>
                  </a:cubicBezTo>
                  <a:cubicBezTo>
                    <a:pt x="1290" y="4452"/>
                    <a:pt x="1199" y="4395"/>
                    <a:pt x="1025" y="4259"/>
                  </a:cubicBezTo>
                  <a:cubicBezTo>
                    <a:pt x="551" y="3892"/>
                    <a:pt x="101" y="3202"/>
                    <a:pt x="23" y="3202"/>
                  </a:cubicBezTo>
                  <a:cubicBezTo>
                    <a:pt x="1" y="3202"/>
                    <a:pt x="7" y="3254"/>
                    <a:pt x="50" y="3381"/>
                  </a:cubicBezTo>
                  <a:cubicBezTo>
                    <a:pt x="245" y="3966"/>
                    <a:pt x="1045" y="4825"/>
                    <a:pt x="1298" y="5410"/>
                  </a:cubicBezTo>
                  <a:cubicBezTo>
                    <a:pt x="1533" y="6015"/>
                    <a:pt x="3152" y="7186"/>
                    <a:pt x="3562" y="7927"/>
                  </a:cubicBezTo>
                  <a:cubicBezTo>
                    <a:pt x="3972" y="8649"/>
                    <a:pt x="5591" y="9898"/>
                    <a:pt x="6703" y="10600"/>
                  </a:cubicBezTo>
                  <a:cubicBezTo>
                    <a:pt x="7835" y="11303"/>
                    <a:pt x="10625" y="12337"/>
                    <a:pt x="11484" y="12610"/>
                  </a:cubicBezTo>
                  <a:cubicBezTo>
                    <a:pt x="11715" y="12678"/>
                    <a:pt x="11866" y="12710"/>
                    <a:pt x="11944" y="12710"/>
                  </a:cubicBezTo>
                  <a:cubicBezTo>
                    <a:pt x="12157" y="12710"/>
                    <a:pt x="11841" y="12478"/>
                    <a:pt x="11171" y="12122"/>
                  </a:cubicBezTo>
                  <a:cubicBezTo>
                    <a:pt x="10235" y="11634"/>
                    <a:pt x="9806" y="11069"/>
                    <a:pt x="8420" y="10190"/>
                  </a:cubicBezTo>
                  <a:cubicBezTo>
                    <a:pt x="7358" y="9527"/>
                    <a:pt x="6809" y="8807"/>
                    <a:pt x="7135" y="8807"/>
                  </a:cubicBezTo>
                  <a:cubicBezTo>
                    <a:pt x="7241" y="8807"/>
                    <a:pt x="7437" y="8883"/>
                    <a:pt x="7737" y="9059"/>
                  </a:cubicBezTo>
                  <a:cubicBezTo>
                    <a:pt x="8928" y="9800"/>
                    <a:pt x="12381" y="10971"/>
                    <a:pt x="14040" y="11088"/>
                  </a:cubicBezTo>
                  <a:cubicBezTo>
                    <a:pt x="15361" y="11179"/>
                    <a:pt x="16848" y="11460"/>
                    <a:pt x="18335" y="11460"/>
                  </a:cubicBezTo>
                  <a:cubicBezTo>
                    <a:pt x="18758" y="11460"/>
                    <a:pt x="19181" y="11437"/>
                    <a:pt x="19600" y="11381"/>
                  </a:cubicBezTo>
                  <a:cubicBezTo>
                    <a:pt x="21513" y="11147"/>
                    <a:pt x="19015" y="11283"/>
                    <a:pt x="18079" y="11010"/>
                  </a:cubicBezTo>
                  <a:cubicBezTo>
                    <a:pt x="17747" y="10912"/>
                    <a:pt x="17240" y="10756"/>
                    <a:pt x="16674" y="10561"/>
                  </a:cubicBezTo>
                  <a:cubicBezTo>
                    <a:pt x="14801" y="10503"/>
                    <a:pt x="11152" y="10210"/>
                    <a:pt x="8869" y="8961"/>
                  </a:cubicBezTo>
                  <a:cubicBezTo>
                    <a:pt x="7331" y="8103"/>
                    <a:pt x="6291" y="7754"/>
                    <a:pt x="5777" y="7754"/>
                  </a:cubicBezTo>
                  <a:cubicBezTo>
                    <a:pt x="5274" y="7754"/>
                    <a:pt x="5275" y="8089"/>
                    <a:pt x="5806" y="8610"/>
                  </a:cubicBezTo>
                  <a:cubicBezTo>
                    <a:pt x="6201" y="8998"/>
                    <a:pt x="6220" y="9169"/>
                    <a:pt x="6027" y="9169"/>
                  </a:cubicBezTo>
                  <a:cubicBezTo>
                    <a:pt x="5706" y="9169"/>
                    <a:pt x="4800" y="8697"/>
                    <a:pt x="4069" y="7966"/>
                  </a:cubicBezTo>
                  <a:cubicBezTo>
                    <a:pt x="2996" y="6893"/>
                    <a:pt x="1435" y="4513"/>
                    <a:pt x="1455" y="2191"/>
                  </a:cubicBezTo>
                  <a:cubicBezTo>
                    <a:pt x="947" y="1644"/>
                    <a:pt x="830" y="903"/>
                    <a:pt x="772" y="240"/>
                  </a:cubicBezTo>
                  <a:cubicBezTo>
                    <a:pt x="762" y="71"/>
                    <a:pt x="737" y="0"/>
                    <a:pt x="707"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8"/>
            <p:cNvSpPr/>
            <p:nvPr/>
          </p:nvSpPr>
          <p:spPr>
            <a:xfrm>
              <a:off x="6480879" y="2378280"/>
              <a:ext cx="1217278" cy="805580"/>
            </a:xfrm>
            <a:custGeom>
              <a:rect b="b" l="l" r="r" t="t"/>
              <a:pathLst>
                <a:path extrusionOk="0" h="12570" w="18994">
                  <a:moveTo>
                    <a:pt x="13698" y="4919"/>
                  </a:moveTo>
                  <a:cubicBezTo>
                    <a:pt x="13683" y="4919"/>
                    <a:pt x="13680" y="4919"/>
                    <a:pt x="13671" y="4934"/>
                  </a:cubicBezTo>
                  <a:lnTo>
                    <a:pt x="13671" y="4934"/>
                  </a:lnTo>
                  <a:cubicBezTo>
                    <a:pt x="13684" y="4927"/>
                    <a:pt x="13693" y="4922"/>
                    <a:pt x="13698" y="4919"/>
                  </a:cubicBezTo>
                  <a:close/>
                  <a:moveTo>
                    <a:pt x="18931" y="0"/>
                  </a:moveTo>
                  <a:cubicBezTo>
                    <a:pt x="18791" y="0"/>
                    <a:pt x="18346" y="1197"/>
                    <a:pt x="17971" y="1739"/>
                  </a:cubicBezTo>
                  <a:cubicBezTo>
                    <a:pt x="17658" y="2168"/>
                    <a:pt x="16839" y="3358"/>
                    <a:pt x="15512" y="4490"/>
                  </a:cubicBezTo>
                  <a:cubicBezTo>
                    <a:pt x="14556" y="5271"/>
                    <a:pt x="13366" y="6031"/>
                    <a:pt x="11863" y="6461"/>
                  </a:cubicBezTo>
                  <a:cubicBezTo>
                    <a:pt x="13093" y="5778"/>
                    <a:pt x="13327" y="5173"/>
                    <a:pt x="13659" y="4958"/>
                  </a:cubicBezTo>
                  <a:cubicBezTo>
                    <a:pt x="13664" y="4947"/>
                    <a:pt x="13668" y="4940"/>
                    <a:pt x="13671" y="4934"/>
                  </a:cubicBezTo>
                  <a:lnTo>
                    <a:pt x="13671" y="4934"/>
                  </a:lnTo>
                  <a:cubicBezTo>
                    <a:pt x="13468" y="5051"/>
                    <a:pt x="12296" y="5759"/>
                    <a:pt x="12039" y="5778"/>
                  </a:cubicBezTo>
                  <a:cubicBezTo>
                    <a:pt x="12021" y="5781"/>
                    <a:pt x="12008" y="5783"/>
                    <a:pt x="11999" y="5783"/>
                  </a:cubicBezTo>
                  <a:cubicBezTo>
                    <a:pt x="11854" y="5783"/>
                    <a:pt x="12682" y="5357"/>
                    <a:pt x="13268" y="4568"/>
                  </a:cubicBezTo>
                  <a:cubicBezTo>
                    <a:pt x="13931" y="3597"/>
                    <a:pt x="15263" y="1142"/>
                    <a:pt x="14996" y="1142"/>
                  </a:cubicBezTo>
                  <a:cubicBezTo>
                    <a:pt x="14925" y="1142"/>
                    <a:pt x="14741" y="1316"/>
                    <a:pt x="14400" y="1739"/>
                  </a:cubicBezTo>
                  <a:cubicBezTo>
                    <a:pt x="11922" y="4783"/>
                    <a:pt x="7707" y="6578"/>
                    <a:pt x="3844" y="6578"/>
                  </a:cubicBezTo>
                  <a:cubicBezTo>
                    <a:pt x="0" y="6617"/>
                    <a:pt x="742" y="7534"/>
                    <a:pt x="2927" y="7788"/>
                  </a:cubicBezTo>
                  <a:cubicBezTo>
                    <a:pt x="5093" y="8022"/>
                    <a:pt x="5190" y="8197"/>
                    <a:pt x="4586" y="8295"/>
                  </a:cubicBezTo>
                  <a:cubicBezTo>
                    <a:pt x="3961" y="8392"/>
                    <a:pt x="6244" y="8373"/>
                    <a:pt x="4976" y="8763"/>
                  </a:cubicBezTo>
                  <a:cubicBezTo>
                    <a:pt x="3727" y="9153"/>
                    <a:pt x="2498" y="9114"/>
                    <a:pt x="3473" y="9212"/>
                  </a:cubicBezTo>
                  <a:cubicBezTo>
                    <a:pt x="4423" y="9307"/>
                    <a:pt x="4781" y="9994"/>
                    <a:pt x="2818" y="9994"/>
                  </a:cubicBezTo>
                  <a:cubicBezTo>
                    <a:pt x="2765" y="9994"/>
                    <a:pt x="2710" y="9993"/>
                    <a:pt x="2654" y="9992"/>
                  </a:cubicBezTo>
                  <a:cubicBezTo>
                    <a:pt x="2147" y="9992"/>
                    <a:pt x="1698" y="9992"/>
                    <a:pt x="1366" y="10031"/>
                  </a:cubicBezTo>
                  <a:cubicBezTo>
                    <a:pt x="215" y="10070"/>
                    <a:pt x="0" y="10246"/>
                    <a:pt x="1327" y="10519"/>
                  </a:cubicBezTo>
                  <a:cubicBezTo>
                    <a:pt x="2788" y="10789"/>
                    <a:pt x="3939" y="10956"/>
                    <a:pt x="5159" y="10956"/>
                  </a:cubicBezTo>
                  <a:cubicBezTo>
                    <a:pt x="5437" y="10956"/>
                    <a:pt x="5720" y="10947"/>
                    <a:pt x="6010" y="10929"/>
                  </a:cubicBezTo>
                  <a:cubicBezTo>
                    <a:pt x="6078" y="10926"/>
                    <a:pt x="6141" y="10925"/>
                    <a:pt x="6200" y="10925"/>
                  </a:cubicBezTo>
                  <a:cubicBezTo>
                    <a:pt x="7532" y="10925"/>
                    <a:pt x="6408" y="11540"/>
                    <a:pt x="4800" y="11690"/>
                  </a:cubicBezTo>
                  <a:cubicBezTo>
                    <a:pt x="4140" y="11744"/>
                    <a:pt x="3588" y="11777"/>
                    <a:pt x="3103" y="11777"/>
                  </a:cubicBezTo>
                  <a:cubicBezTo>
                    <a:pt x="2371" y="11777"/>
                    <a:pt x="1793" y="11702"/>
                    <a:pt x="1230" y="11514"/>
                  </a:cubicBezTo>
                  <a:cubicBezTo>
                    <a:pt x="1135" y="11481"/>
                    <a:pt x="1060" y="11467"/>
                    <a:pt x="1003" y="11467"/>
                  </a:cubicBezTo>
                  <a:cubicBezTo>
                    <a:pt x="521" y="11467"/>
                    <a:pt x="1419" y="12533"/>
                    <a:pt x="3864" y="12568"/>
                  </a:cubicBezTo>
                  <a:cubicBezTo>
                    <a:pt x="3944" y="12569"/>
                    <a:pt x="4025" y="12570"/>
                    <a:pt x="4106" y="12570"/>
                  </a:cubicBezTo>
                  <a:cubicBezTo>
                    <a:pt x="6746" y="12570"/>
                    <a:pt x="9214" y="11952"/>
                    <a:pt x="11902" y="10948"/>
                  </a:cubicBezTo>
                  <a:cubicBezTo>
                    <a:pt x="13908" y="10209"/>
                    <a:pt x="14255" y="9718"/>
                    <a:pt x="13834" y="9718"/>
                  </a:cubicBezTo>
                  <a:cubicBezTo>
                    <a:pt x="13678" y="9718"/>
                    <a:pt x="13415" y="9786"/>
                    <a:pt x="13093" y="9934"/>
                  </a:cubicBezTo>
                  <a:cubicBezTo>
                    <a:pt x="12664" y="10124"/>
                    <a:pt x="12407" y="10194"/>
                    <a:pt x="12281" y="10194"/>
                  </a:cubicBezTo>
                  <a:cubicBezTo>
                    <a:pt x="12057" y="10194"/>
                    <a:pt x="12243" y="9972"/>
                    <a:pt x="12605" y="9797"/>
                  </a:cubicBezTo>
                  <a:cubicBezTo>
                    <a:pt x="12994" y="9596"/>
                    <a:pt x="13069" y="9422"/>
                    <a:pt x="12869" y="9422"/>
                  </a:cubicBezTo>
                  <a:cubicBezTo>
                    <a:pt x="12778" y="9422"/>
                    <a:pt x="12630" y="9458"/>
                    <a:pt x="12429" y="9544"/>
                  </a:cubicBezTo>
                  <a:cubicBezTo>
                    <a:pt x="12315" y="9590"/>
                    <a:pt x="12236" y="9610"/>
                    <a:pt x="12185" y="9610"/>
                  </a:cubicBezTo>
                  <a:cubicBezTo>
                    <a:pt x="11958" y="9610"/>
                    <a:pt x="12311" y="9215"/>
                    <a:pt x="12741" y="9056"/>
                  </a:cubicBezTo>
                  <a:cubicBezTo>
                    <a:pt x="12878" y="9007"/>
                    <a:pt x="12867" y="8995"/>
                    <a:pt x="12793" y="8995"/>
                  </a:cubicBezTo>
                  <a:cubicBezTo>
                    <a:pt x="12719" y="8995"/>
                    <a:pt x="12582" y="9007"/>
                    <a:pt x="12466" y="9007"/>
                  </a:cubicBezTo>
                  <a:cubicBezTo>
                    <a:pt x="12234" y="9007"/>
                    <a:pt x="12088" y="8958"/>
                    <a:pt x="12702" y="8666"/>
                  </a:cubicBezTo>
                  <a:cubicBezTo>
                    <a:pt x="13912" y="8080"/>
                    <a:pt x="15668" y="5836"/>
                    <a:pt x="16527" y="4900"/>
                  </a:cubicBezTo>
                  <a:cubicBezTo>
                    <a:pt x="17385" y="3983"/>
                    <a:pt x="18673" y="2480"/>
                    <a:pt x="18927" y="705"/>
                  </a:cubicBezTo>
                  <a:cubicBezTo>
                    <a:pt x="18994" y="195"/>
                    <a:pt x="18987" y="0"/>
                    <a:pt x="189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8"/>
            <p:cNvSpPr/>
            <p:nvPr/>
          </p:nvSpPr>
          <p:spPr>
            <a:xfrm>
              <a:off x="6478379" y="2378280"/>
              <a:ext cx="1219777" cy="805580"/>
            </a:xfrm>
            <a:custGeom>
              <a:rect b="b" l="l" r="r" t="t"/>
              <a:pathLst>
                <a:path extrusionOk="0" h="12570" w="19033">
                  <a:moveTo>
                    <a:pt x="18970" y="0"/>
                  </a:moveTo>
                  <a:cubicBezTo>
                    <a:pt x="18830" y="0"/>
                    <a:pt x="18385" y="1197"/>
                    <a:pt x="18010" y="1739"/>
                  </a:cubicBezTo>
                  <a:cubicBezTo>
                    <a:pt x="17697" y="2168"/>
                    <a:pt x="16878" y="3358"/>
                    <a:pt x="15551" y="4490"/>
                  </a:cubicBezTo>
                  <a:cubicBezTo>
                    <a:pt x="14907" y="6168"/>
                    <a:pt x="13698" y="7202"/>
                    <a:pt x="11844" y="8100"/>
                  </a:cubicBezTo>
                  <a:cubicBezTo>
                    <a:pt x="9698" y="9114"/>
                    <a:pt x="12683" y="9661"/>
                    <a:pt x="10634" y="10363"/>
                  </a:cubicBezTo>
                  <a:cubicBezTo>
                    <a:pt x="10186" y="10525"/>
                    <a:pt x="9937" y="10587"/>
                    <a:pt x="9792" y="10587"/>
                  </a:cubicBezTo>
                  <a:cubicBezTo>
                    <a:pt x="9338" y="10587"/>
                    <a:pt x="9895" y="9990"/>
                    <a:pt x="8584" y="9990"/>
                  </a:cubicBezTo>
                  <a:cubicBezTo>
                    <a:pt x="8393" y="9990"/>
                    <a:pt x="8163" y="10002"/>
                    <a:pt x="7883" y="10031"/>
                  </a:cubicBezTo>
                  <a:cubicBezTo>
                    <a:pt x="6485" y="10170"/>
                    <a:pt x="4999" y="10322"/>
                    <a:pt x="3699" y="10322"/>
                  </a:cubicBezTo>
                  <a:cubicBezTo>
                    <a:pt x="2803" y="10322"/>
                    <a:pt x="1995" y="10250"/>
                    <a:pt x="1366" y="10051"/>
                  </a:cubicBezTo>
                  <a:cubicBezTo>
                    <a:pt x="234" y="10090"/>
                    <a:pt x="0" y="10266"/>
                    <a:pt x="1347" y="10539"/>
                  </a:cubicBezTo>
                  <a:cubicBezTo>
                    <a:pt x="2792" y="10809"/>
                    <a:pt x="3953" y="10975"/>
                    <a:pt x="5177" y="10975"/>
                  </a:cubicBezTo>
                  <a:cubicBezTo>
                    <a:pt x="5456" y="10975"/>
                    <a:pt x="5739" y="10967"/>
                    <a:pt x="6029" y="10948"/>
                  </a:cubicBezTo>
                  <a:cubicBezTo>
                    <a:pt x="6120" y="10944"/>
                    <a:pt x="6202" y="10942"/>
                    <a:pt x="6276" y="10942"/>
                  </a:cubicBezTo>
                  <a:cubicBezTo>
                    <a:pt x="7540" y="10942"/>
                    <a:pt x="6425" y="11542"/>
                    <a:pt x="4839" y="11690"/>
                  </a:cubicBezTo>
                  <a:cubicBezTo>
                    <a:pt x="4179" y="11744"/>
                    <a:pt x="3627" y="11777"/>
                    <a:pt x="3142" y="11777"/>
                  </a:cubicBezTo>
                  <a:cubicBezTo>
                    <a:pt x="2410" y="11777"/>
                    <a:pt x="1832" y="11702"/>
                    <a:pt x="1269" y="11514"/>
                  </a:cubicBezTo>
                  <a:cubicBezTo>
                    <a:pt x="1174" y="11481"/>
                    <a:pt x="1099" y="11467"/>
                    <a:pt x="1042" y="11467"/>
                  </a:cubicBezTo>
                  <a:cubicBezTo>
                    <a:pt x="560" y="11467"/>
                    <a:pt x="1458" y="12533"/>
                    <a:pt x="3903" y="12568"/>
                  </a:cubicBezTo>
                  <a:cubicBezTo>
                    <a:pt x="3983" y="12569"/>
                    <a:pt x="4064" y="12570"/>
                    <a:pt x="4145" y="12570"/>
                  </a:cubicBezTo>
                  <a:cubicBezTo>
                    <a:pt x="6785" y="12570"/>
                    <a:pt x="9253" y="11952"/>
                    <a:pt x="11941" y="10948"/>
                  </a:cubicBezTo>
                  <a:cubicBezTo>
                    <a:pt x="13947" y="10209"/>
                    <a:pt x="14294" y="9718"/>
                    <a:pt x="13873" y="9718"/>
                  </a:cubicBezTo>
                  <a:cubicBezTo>
                    <a:pt x="13717" y="9718"/>
                    <a:pt x="13454" y="9786"/>
                    <a:pt x="13132" y="9934"/>
                  </a:cubicBezTo>
                  <a:cubicBezTo>
                    <a:pt x="12703" y="10124"/>
                    <a:pt x="12446" y="10194"/>
                    <a:pt x="12320" y="10194"/>
                  </a:cubicBezTo>
                  <a:cubicBezTo>
                    <a:pt x="12096" y="10194"/>
                    <a:pt x="12282" y="9972"/>
                    <a:pt x="12644" y="9797"/>
                  </a:cubicBezTo>
                  <a:cubicBezTo>
                    <a:pt x="13033" y="9596"/>
                    <a:pt x="13108" y="9422"/>
                    <a:pt x="12908" y="9422"/>
                  </a:cubicBezTo>
                  <a:cubicBezTo>
                    <a:pt x="12817" y="9422"/>
                    <a:pt x="12669" y="9458"/>
                    <a:pt x="12468" y="9544"/>
                  </a:cubicBezTo>
                  <a:cubicBezTo>
                    <a:pt x="12354" y="9590"/>
                    <a:pt x="12275" y="9610"/>
                    <a:pt x="12224" y="9610"/>
                  </a:cubicBezTo>
                  <a:cubicBezTo>
                    <a:pt x="11997" y="9610"/>
                    <a:pt x="12350" y="9215"/>
                    <a:pt x="12780" y="9056"/>
                  </a:cubicBezTo>
                  <a:cubicBezTo>
                    <a:pt x="12917" y="9007"/>
                    <a:pt x="12906" y="8995"/>
                    <a:pt x="12832" y="8995"/>
                  </a:cubicBezTo>
                  <a:cubicBezTo>
                    <a:pt x="12758" y="8995"/>
                    <a:pt x="12621" y="9007"/>
                    <a:pt x="12505" y="9007"/>
                  </a:cubicBezTo>
                  <a:cubicBezTo>
                    <a:pt x="12273" y="9007"/>
                    <a:pt x="12127" y="8958"/>
                    <a:pt x="12741" y="8666"/>
                  </a:cubicBezTo>
                  <a:cubicBezTo>
                    <a:pt x="13951" y="8080"/>
                    <a:pt x="15707" y="5836"/>
                    <a:pt x="16566" y="4900"/>
                  </a:cubicBezTo>
                  <a:cubicBezTo>
                    <a:pt x="17424" y="3983"/>
                    <a:pt x="18712" y="2480"/>
                    <a:pt x="18966" y="705"/>
                  </a:cubicBezTo>
                  <a:cubicBezTo>
                    <a:pt x="19033" y="195"/>
                    <a:pt x="19026" y="0"/>
                    <a:pt x="18970"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6" name="Google Shape;1116;p38"/>
          <p:cNvSpPr/>
          <p:nvPr/>
        </p:nvSpPr>
        <p:spPr>
          <a:xfrm>
            <a:off x="2768875" y="2501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8"/>
          <p:cNvSpPr/>
          <p:nvPr/>
        </p:nvSpPr>
        <p:spPr>
          <a:xfrm>
            <a:off x="6991300" y="44921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8"/>
          <p:cNvSpPr/>
          <p:nvPr/>
        </p:nvSpPr>
        <p:spPr>
          <a:xfrm>
            <a:off x="1683850" y="606450"/>
            <a:ext cx="84425" cy="844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8"/>
          <p:cNvSpPr/>
          <p:nvPr/>
        </p:nvSpPr>
        <p:spPr>
          <a:xfrm>
            <a:off x="8279200" y="35868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8"/>
          <p:cNvSpPr/>
          <p:nvPr/>
        </p:nvSpPr>
        <p:spPr>
          <a:xfrm>
            <a:off x="2085475" y="1832325"/>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8"/>
          <p:cNvSpPr/>
          <p:nvPr/>
        </p:nvSpPr>
        <p:spPr>
          <a:xfrm>
            <a:off x="250075" y="2250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8"/>
          <p:cNvSpPr/>
          <p:nvPr/>
        </p:nvSpPr>
        <p:spPr>
          <a:xfrm>
            <a:off x="3073325" y="16750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8"/>
          <p:cNvSpPr/>
          <p:nvPr/>
        </p:nvSpPr>
        <p:spPr>
          <a:xfrm>
            <a:off x="1007400" y="3966475"/>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8"/>
          <p:cNvSpPr/>
          <p:nvPr/>
        </p:nvSpPr>
        <p:spPr>
          <a:xfrm>
            <a:off x="1958100" y="4390950"/>
            <a:ext cx="84425" cy="844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8"/>
          <p:cNvSpPr/>
          <p:nvPr/>
        </p:nvSpPr>
        <p:spPr>
          <a:xfrm>
            <a:off x="2753888" y="4593825"/>
            <a:ext cx="220713" cy="294030"/>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8"/>
          <p:cNvSpPr/>
          <p:nvPr/>
        </p:nvSpPr>
        <p:spPr>
          <a:xfrm>
            <a:off x="561413" y="4530988"/>
            <a:ext cx="316817" cy="419709"/>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8"/>
          <p:cNvSpPr/>
          <p:nvPr/>
        </p:nvSpPr>
        <p:spPr>
          <a:xfrm>
            <a:off x="4785800" y="2829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8"/>
          <p:cNvSpPr/>
          <p:nvPr/>
        </p:nvSpPr>
        <p:spPr>
          <a:xfrm>
            <a:off x="8483525" y="4887850"/>
            <a:ext cx="84425" cy="844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8"/>
          <p:cNvSpPr/>
          <p:nvPr/>
        </p:nvSpPr>
        <p:spPr>
          <a:xfrm>
            <a:off x="8825650" y="3773355"/>
            <a:ext cx="84428" cy="112474"/>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8"/>
          <p:cNvSpPr/>
          <p:nvPr/>
        </p:nvSpPr>
        <p:spPr>
          <a:xfrm>
            <a:off x="2579100" y="3486930"/>
            <a:ext cx="84428" cy="112474"/>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8"/>
          <p:cNvSpPr/>
          <p:nvPr/>
        </p:nvSpPr>
        <p:spPr>
          <a:xfrm>
            <a:off x="4048400" y="46955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8"/>
          <p:cNvSpPr/>
          <p:nvPr/>
        </p:nvSpPr>
        <p:spPr>
          <a:xfrm>
            <a:off x="5181325" y="320267"/>
            <a:ext cx="84428" cy="112474"/>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47"/>
          <p:cNvSpPr txBox="1"/>
          <p:nvPr>
            <p:ph idx="1" type="subTitle"/>
          </p:nvPr>
        </p:nvSpPr>
        <p:spPr>
          <a:xfrm>
            <a:off x="564575" y="1926100"/>
            <a:ext cx="2658600" cy="505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Transit</a:t>
            </a:r>
            <a:endParaRPr/>
          </a:p>
        </p:txBody>
      </p:sp>
      <p:sp>
        <p:nvSpPr>
          <p:cNvPr id="1360" name="Google Shape;1360;p47"/>
          <p:cNvSpPr txBox="1"/>
          <p:nvPr>
            <p:ph idx="2" type="subTitle"/>
          </p:nvPr>
        </p:nvSpPr>
        <p:spPr>
          <a:xfrm>
            <a:off x="805475" y="3014800"/>
            <a:ext cx="2176800" cy="8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SNR = 2.9</a:t>
            </a:r>
            <a:endParaRPr/>
          </a:p>
          <a:p>
            <a:pPr indent="0" lvl="0" marL="0" rtl="0" algn="ctr">
              <a:spcBef>
                <a:spcPts val="1200"/>
              </a:spcBef>
              <a:spcAft>
                <a:spcPts val="1200"/>
              </a:spcAft>
              <a:buNone/>
            </a:pPr>
            <a:r>
              <a:rPr lang="en">
                <a:solidFill>
                  <a:srgbClr val="FF0000"/>
                </a:solidFill>
              </a:rPr>
              <a:t>NOT DETECTABLE</a:t>
            </a:r>
            <a:endParaRPr>
              <a:solidFill>
                <a:srgbClr val="FF0000"/>
              </a:solidFill>
            </a:endParaRPr>
          </a:p>
        </p:txBody>
      </p:sp>
      <p:sp>
        <p:nvSpPr>
          <p:cNvPr id="1361" name="Google Shape;1361;p47"/>
          <p:cNvSpPr txBox="1"/>
          <p:nvPr>
            <p:ph idx="3" type="subTitle"/>
          </p:nvPr>
        </p:nvSpPr>
        <p:spPr>
          <a:xfrm>
            <a:off x="3242661" y="1926100"/>
            <a:ext cx="2658600" cy="505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Radial Velocity</a:t>
            </a:r>
            <a:endParaRPr/>
          </a:p>
        </p:txBody>
      </p:sp>
      <p:sp>
        <p:nvSpPr>
          <p:cNvPr id="1362" name="Google Shape;1362;p47"/>
          <p:cNvSpPr txBox="1"/>
          <p:nvPr>
            <p:ph idx="4" type="subTitle"/>
          </p:nvPr>
        </p:nvSpPr>
        <p:spPr>
          <a:xfrm>
            <a:off x="3483562" y="3014800"/>
            <a:ext cx="2176800" cy="8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 = 0.089 m/s</a:t>
            </a:r>
            <a:endParaRPr/>
          </a:p>
          <a:p>
            <a:pPr indent="0" lvl="0" marL="0" rtl="0" algn="ctr">
              <a:spcBef>
                <a:spcPts val="1200"/>
              </a:spcBef>
              <a:spcAft>
                <a:spcPts val="1200"/>
              </a:spcAft>
              <a:buNone/>
            </a:pPr>
            <a:r>
              <a:rPr lang="en">
                <a:solidFill>
                  <a:srgbClr val="FF0000"/>
                </a:solidFill>
              </a:rPr>
              <a:t>NOT DETECTABLE</a:t>
            </a:r>
            <a:endParaRPr>
              <a:solidFill>
                <a:srgbClr val="FF0000"/>
              </a:solidFill>
            </a:endParaRPr>
          </a:p>
        </p:txBody>
      </p:sp>
      <p:sp>
        <p:nvSpPr>
          <p:cNvPr id="1363" name="Google Shape;1363;p47"/>
          <p:cNvSpPr txBox="1"/>
          <p:nvPr>
            <p:ph idx="5" type="subTitle"/>
          </p:nvPr>
        </p:nvSpPr>
        <p:spPr>
          <a:xfrm>
            <a:off x="5920721" y="1926100"/>
            <a:ext cx="2658600" cy="505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Direct Imaging</a:t>
            </a:r>
            <a:endParaRPr/>
          </a:p>
        </p:txBody>
      </p:sp>
      <p:sp>
        <p:nvSpPr>
          <p:cNvPr id="1364" name="Google Shape;1364;p47"/>
          <p:cNvSpPr txBox="1"/>
          <p:nvPr>
            <p:ph idx="6" type="subTitle"/>
          </p:nvPr>
        </p:nvSpPr>
        <p:spPr>
          <a:xfrm>
            <a:off x="6161634" y="3014800"/>
            <a:ext cx="2176800" cy="8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 = 8.0x10</a:t>
            </a:r>
            <a:r>
              <a:rPr baseline="30000" lang="en"/>
              <a:t>-8</a:t>
            </a:r>
            <a:endParaRPr baseline="30000"/>
          </a:p>
          <a:p>
            <a:pPr indent="0" lvl="0" marL="0" rtl="0" algn="ctr">
              <a:spcBef>
                <a:spcPts val="1200"/>
              </a:spcBef>
              <a:spcAft>
                <a:spcPts val="1200"/>
              </a:spcAft>
              <a:buNone/>
            </a:pPr>
            <a:r>
              <a:rPr lang="en">
                <a:solidFill>
                  <a:srgbClr val="FF0000"/>
                </a:solidFill>
              </a:rPr>
              <a:t>NOT DETECTABLE</a:t>
            </a:r>
            <a:endParaRPr>
              <a:solidFill>
                <a:srgbClr val="FF0000"/>
              </a:solidFill>
            </a:endParaRPr>
          </a:p>
        </p:txBody>
      </p:sp>
      <p:grpSp>
        <p:nvGrpSpPr>
          <p:cNvPr id="1365" name="Google Shape;1365;p47"/>
          <p:cNvGrpSpPr/>
          <p:nvPr/>
        </p:nvGrpSpPr>
        <p:grpSpPr>
          <a:xfrm>
            <a:off x="1351341" y="850130"/>
            <a:ext cx="994566" cy="923550"/>
            <a:chOff x="6240515" y="3293648"/>
            <a:chExt cx="391685" cy="391600"/>
          </a:xfrm>
        </p:grpSpPr>
        <p:sp>
          <p:nvSpPr>
            <p:cNvPr id="1366" name="Google Shape;1366;p47"/>
            <p:cNvSpPr/>
            <p:nvPr/>
          </p:nvSpPr>
          <p:spPr>
            <a:xfrm>
              <a:off x="6331923" y="3349390"/>
              <a:ext cx="84444" cy="116107"/>
            </a:xfrm>
            <a:custGeom>
              <a:rect b="b" l="l" r="r" t="t"/>
              <a:pathLst>
                <a:path extrusionOk="0" h="4118" w="2995">
                  <a:moveTo>
                    <a:pt x="1276" y="1"/>
                  </a:moveTo>
                  <a:lnTo>
                    <a:pt x="520" y="579"/>
                  </a:lnTo>
                  <a:lnTo>
                    <a:pt x="127" y="1249"/>
                  </a:lnTo>
                  <a:lnTo>
                    <a:pt x="0" y="1925"/>
                  </a:lnTo>
                  <a:lnTo>
                    <a:pt x="81" y="2759"/>
                  </a:lnTo>
                  <a:cubicBezTo>
                    <a:pt x="81" y="2759"/>
                    <a:pt x="291" y="3305"/>
                    <a:pt x="304" y="3345"/>
                  </a:cubicBezTo>
                  <a:cubicBezTo>
                    <a:pt x="318" y="3386"/>
                    <a:pt x="880" y="3969"/>
                    <a:pt x="880" y="3969"/>
                  </a:cubicBezTo>
                  <a:lnTo>
                    <a:pt x="1144" y="4109"/>
                  </a:lnTo>
                  <a:lnTo>
                    <a:pt x="1561" y="4117"/>
                  </a:lnTo>
                  <a:cubicBezTo>
                    <a:pt x="2398" y="3808"/>
                    <a:pt x="2995" y="3006"/>
                    <a:pt x="2995" y="2059"/>
                  </a:cubicBezTo>
                  <a:cubicBezTo>
                    <a:pt x="2995" y="1115"/>
                    <a:pt x="2400" y="310"/>
                    <a:pt x="15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7"/>
            <p:cNvSpPr/>
            <p:nvPr/>
          </p:nvSpPr>
          <p:spPr>
            <a:xfrm>
              <a:off x="6292704" y="3345612"/>
              <a:ext cx="83232" cy="123663"/>
            </a:xfrm>
            <a:custGeom>
              <a:rect b="b" l="l" r="r" t="t"/>
              <a:pathLst>
                <a:path extrusionOk="0" h="4386" w="2952">
                  <a:moveTo>
                    <a:pt x="2193" y="0"/>
                  </a:moveTo>
                  <a:cubicBezTo>
                    <a:pt x="982" y="0"/>
                    <a:pt x="0" y="982"/>
                    <a:pt x="0" y="2193"/>
                  </a:cubicBezTo>
                  <a:cubicBezTo>
                    <a:pt x="0" y="3404"/>
                    <a:pt x="982" y="4386"/>
                    <a:pt x="2193" y="4386"/>
                  </a:cubicBezTo>
                  <a:cubicBezTo>
                    <a:pt x="2462" y="4386"/>
                    <a:pt x="2718" y="4340"/>
                    <a:pt x="2952" y="4251"/>
                  </a:cubicBezTo>
                  <a:cubicBezTo>
                    <a:pt x="2115" y="3942"/>
                    <a:pt x="1520" y="3140"/>
                    <a:pt x="1520" y="2193"/>
                  </a:cubicBezTo>
                  <a:cubicBezTo>
                    <a:pt x="1520" y="1249"/>
                    <a:pt x="2115" y="444"/>
                    <a:pt x="2952" y="135"/>
                  </a:cubicBezTo>
                  <a:cubicBezTo>
                    <a:pt x="2715" y="49"/>
                    <a:pt x="2459" y="0"/>
                    <a:pt x="21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7"/>
            <p:cNvSpPr/>
            <p:nvPr/>
          </p:nvSpPr>
          <p:spPr>
            <a:xfrm>
              <a:off x="6348615" y="3293648"/>
              <a:ext cx="11616" cy="27941"/>
            </a:xfrm>
            <a:custGeom>
              <a:rect b="b" l="l" r="r" t="t"/>
              <a:pathLst>
                <a:path extrusionOk="0" h="991" w="412">
                  <a:moveTo>
                    <a:pt x="204" y="0"/>
                  </a:moveTo>
                  <a:cubicBezTo>
                    <a:pt x="202" y="0"/>
                    <a:pt x="201" y="0"/>
                    <a:pt x="199" y="0"/>
                  </a:cubicBezTo>
                  <a:cubicBezTo>
                    <a:pt x="89" y="6"/>
                    <a:pt x="0" y="103"/>
                    <a:pt x="0" y="213"/>
                  </a:cubicBezTo>
                  <a:lnTo>
                    <a:pt x="0" y="786"/>
                  </a:lnTo>
                  <a:cubicBezTo>
                    <a:pt x="0" y="899"/>
                    <a:pt x="94" y="991"/>
                    <a:pt x="207" y="991"/>
                  </a:cubicBezTo>
                  <a:cubicBezTo>
                    <a:pt x="320" y="991"/>
                    <a:pt x="412" y="899"/>
                    <a:pt x="407" y="786"/>
                  </a:cubicBezTo>
                  <a:lnTo>
                    <a:pt x="407" y="202"/>
                  </a:lnTo>
                  <a:cubicBezTo>
                    <a:pt x="407" y="93"/>
                    <a:pt x="315" y="0"/>
                    <a:pt x="2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7"/>
            <p:cNvSpPr/>
            <p:nvPr/>
          </p:nvSpPr>
          <p:spPr>
            <a:xfrm>
              <a:off x="6348615" y="3493466"/>
              <a:ext cx="11616" cy="27941"/>
            </a:xfrm>
            <a:custGeom>
              <a:rect b="b" l="l" r="r" t="t"/>
              <a:pathLst>
                <a:path extrusionOk="0" h="991" w="412">
                  <a:moveTo>
                    <a:pt x="204" y="0"/>
                  </a:moveTo>
                  <a:cubicBezTo>
                    <a:pt x="202" y="0"/>
                    <a:pt x="201" y="0"/>
                    <a:pt x="199" y="0"/>
                  </a:cubicBezTo>
                  <a:cubicBezTo>
                    <a:pt x="89" y="3"/>
                    <a:pt x="0" y="102"/>
                    <a:pt x="0" y="213"/>
                  </a:cubicBezTo>
                  <a:lnTo>
                    <a:pt x="0" y="783"/>
                  </a:lnTo>
                  <a:cubicBezTo>
                    <a:pt x="0" y="899"/>
                    <a:pt x="94" y="990"/>
                    <a:pt x="207" y="990"/>
                  </a:cubicBezTo>
                  <a:cubicBezTo>
                    <a:pt x="320" y="990"/>
                    <a:pt x="412" y="899"/>
                    <a:pt x="407" y="783"/>
                  </a:cubicBezTo>
                  <a:lnTo>
                    <a:pt x="407" y="202"/>
                  </a:lnTo>
                  <a:cubicBezTo>
                    <a:pt x="407" y="93"/>
                    <a:pt x="315" y="0"/>
                    <a:pt x="2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7"/>
            <p:cNvSpPr/>
            <p:nvPr/>
          </p:nvSpPr>
          <p:spPr>
            <a:xfrm>
              <a:off x="6271614" y="3325170"/>
              <a:ext cx="24614" cy="23430"/>
            </a:xfrm>
            <a:custGeom>
              <a:rect b="b" l="l" r="r" t="t"/>
              <a:pathLst>
                <a:path extrusionOk="0" h="831" w="873">
                  <a:moveTo>
                    <a:pt x="228" y="0"/>
                  </a:moveTo>
                  <a:cubicBezTo>
                    <a:pt x="175" y="0"/>
                    <a:pt x="121" y="21"/>
                    <a:pt x="81" y="61"/>
                  </a:cubicBezTo>
                  <a:cubicBezTo>
                    <a:pt x="0" y="142"/>
                    <a:pt x="0" y="271"/>
                    <a:pt x="81" y="354"/>
                  </a:cubicBezTo>
                  <a:lnTo>
                    <a:pt x="498" y="771"/>
                  </a:lnTo>
                  <a:cubicBezTo>
                    <a:pt x="538" y="812"/>
                    <a:pt x="590" y="830"/>
                    <a:pt x="643" y="830"/>
                  </a:cubicBezTo>
                  <a:cubicBezTo>
                    <a:pt x="695" y="830"/>
                    <a:pt x="748" y="809"/>
                    <a:pt x="791" y="771"/>
                  </a:cubicBezTo>
                  <a:cubicBezTo>
                    <a:pt x="872" y="690"/>
                    <a:pt x="872" y="559"/>
                    <a:pt x="791" y="478"/>
                  </a:cubicBezTo>
                  <a:lnTo>
                    <a:pt x="374" y="61"/>
                  </a:lnTo>
                  <a:cubicBezTo>
                    <a:pt x="334" y="21"/>
                    <a:pt x="281" y="0"/>
                    <a:pt x="2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7"/>
            <p:cNvSpPr/>
            <p:nvPr/>
          </p:nvSpPr>
          <p:spPr>
            <a:xfrm>
              <a:off x="6412927" y="3466427"/>
              <a:ext cx="24530" cy="23486"/>
            </a:xfrm>
            <a:custGeom>
              <a:rect b="b" l="l" r="r" t="t"/>
              <a:pathLst>
                <a:path extrusionOk="0" h="833" w="870">
                  <a:moveTo>
                    <a:pt x="228" y="0"/>
                  </a:moveTo>
                  <a:cubicBezTo>
                    <a:pt x="175" y="0"/>
                    <a:pt x="122" y="20"/>
                    <a:pt x="82" y="61"/>
                  </a:cubicBezTo>
                  <a:cubicBezTo>
                    <a:pt x="1" y="141"/>
                    <a:pt x="1" y="273"/>
                    <a:pt x="82" y="354"/>
                  </a:cubicBezTo>
                  <a:lnTo>
                    <a:pt x="499" y="771"/>
                  </a:lnTo>
                  <a:cubicBezTo>
                    <a:pt x="539" y="811"/>
                    <a:pt x="590" y="833"/>
                    <a:pt x="644" y="833"/>
                  </a:cubicBezTo>
                  <a:cubicBezTo>
                    <a:pt x="692" y="833"/>
                    <a:pt x="746" y="811"/>
                    <a:pt x="792" y="771"/>
                  </a:cubicBezTo>
                  <a:cubicBezTo>
                    <a:pt x="870" y="690"/>
                    <a:pt x="870" y="558"/>
                    <a:pt x="792" y="478"/>
                  </a:cubicBezTo>
                  <a:lnTo>
                    <a:pt x="375" y="61"/>
                  </a:lnTo>
                  <a:cubicBezTo>
                    <a:pt x="334" y="20"/>
                    <a:pt x="281" y="0"/>
                    <a:pt x="2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7"/>
            <p:cNvSpPr/>
            <p:nvPr/>
          </p:nvSpPr>
          <p:spPr>
            <a:xfrm>
              <a:off x="6240515" y="3401522"/>
              <a:ext cx="28082" cy="11475"/>
            </a:xfrm>
            <a:custGeom>
              <a:rect b="b" l="l" r="r" t="t"/>
              <a:pathLst>
                <a:path extrusionOk="0" h="407" w="996">
                  <a:moveTo>
                    <a:pt x="207" y="0"/>
                  </a:moveTo>
                  <a:cubicBezTo>
                    <a:pt x="94" y="0"/>
                    <a:pt x="0" y="92"/>
                    <a:pt x="6" y="207"/>
                  </a:cubicBezTo>
                  <a:cubicBezTo>
                    <a:pt x="8" y="318"/>
                    <a:pt x="105" y="407"/>
                    <a:pt x="216" y="407"/>
                  </a:cubicBezTo>
                  <a:lnTo>
                    <a:pt x="789" y="407"/>
                  </a:lnTo>
                  <a:cubicBezTo>
                    <a:pt x="902" y="407"/>
                    <a:pt x="996" y="312"/>
                    <a:pt x="990" y="197"/>
                  </a:cubicBezTo>
                  <a:cubicBezTo>
                    <a:pt x="988" y="86"/>
                    <a:pt x="888" y="0"/>
                    <a:pt x="7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7"/>
            <p:cNvSpPr/>
            <p:nvPr/>
          </p:nvSpPr>
          <p:spPr>
            <a:xfrm>
              <a:off x="6440389" y="3401522"/>
              <a:ext cx="28026" cy="11475"/>
            </a:xfrm>
            <a:custGeom>
              <a:rect b="b" l="l" r="r" t="t"/>
              <a:pathLst>
                <a:path extrusionOk="0" h="407" w="994">
                  <a:moveTo>
                    <a:pt x="211" y="0"/>
                  </a:moveTo>
                  <a:cubicBezTo>
                    <a:pt x="95" y="0"/>
                    <a:pt x="1" y="92"/>
                    <a:pt x="6" y="207"/>
                  </a:cubicBezTo>
                  <a:cubicBezTo>
                    <a:pt x="9" y="318"/>
                    <a:pt x="106" y="407"/>
                    <a:pt x="216" y="407"/>
                  </a:cubicBezTo>
                  <a:lnTo>
                    <a:pt x="789" y="407"/>
                  </a:lnTo>
                  <a:cubicBezTo>
                    <a:pt x="902" y="407"/>
                    <a:pt x="994" y="312"/>
                    <a:pt x="994" y="197"/>
                  </a:cubicBezTo>
                  <a:cubicBezTo>
                    <a:pt x="991" y="86"/>
                    <a:pt x="894" y="0"/>
                    <a:pt x="7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7"/>
            <p:cNvSpPr/>
            <p:nvPr/>
          </p:nvSpPr>
          <p:spPr>
            <a:xfrm>
              <a:off x="6271614" y="3466427"/>
              <a:ext cx="24614" cy="23486"/>
            </a:xfrm>
            <a:custGeom>
              <a:rect b="b" l="l" r="r" t="t"/>
              <a:pathLst>
                <a:path extrusionOk="0" h="833" w="873">
                  <a:moveTo>
                    <a:pt x="645" y="0"/>
                  </a:moveTo>
                  <a:cubicBezTo>
                    <a:pt x="592" y="0"/>
                    <a:pt x="538" y="20"/>
                    <a:pt x="498" y="61"/>
                  </a:cubicBezTo>
                  <a:lnTo>
                    <a:pt x="81" y="478"/>
                  </a:lnTo>
                  <a:cubicBezTo>
                    <a:pt x="0" y="558"/>
                    <a:pt x="0" y="690"/>
                    <a:pt x="81" y="771"/>
                  </a:cubicBezTo>
                  <a:cubicBezTo>
                    <a:pt x="121" y="811"/>
                    <a:pt x="173" y="833"/>
                    <a:pt x="226" y="833"/>
                  </a:cubicBezTo>
                  <a:cubicBezTo>
                    <a:pt x="278" y="833"/>
                    <a:pt x="331" y="811"/>
                    <a:pt x="374" y="771"/>
                  </a:cubicBezTo>
                  <a:lnTo>
                    <a:pt x="791" y="354"/>
                  </a:lnTo>
                  <a:cubicBezTo>
                    <a:pt x="872" y="273"/>
                    <a:pt x="872" y="141"/>
                    <a:pt x="791" y="61"/>
                  </a:cubicBezTo>
                  <a:cubicBezTo>
                    <a:pt x="751" y="20"/>
                    <a:pt x="698" y="0"/>
                    <a:pt x="6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7"/>
            <p:cNvSpPr/>
            <p:nvPr/>
          </p:nvSpPr>
          <p:spPr>
            <a:xfrm>
              <a:off x="6412927" y="3325170"/>
              <a:ext cx="24530" cy="23430"/>
            </a:xfrm>
            <a:custGeom>
              <a:rect b="b" l="l" r="r" t="t"/>
              <a:pathLst>
                <a:path extrusionOk="0" h="831" w="870">
                  <a:moveTo>
                    <a:pt x="645" y="0"/>
                  </a:moveTo>
                  <a:cubicBezTo>
                    <a:pt x="592" y="0"/>
                    <a:pt x="539" y="21"/>
                    <a:pt x="499" y="61"/>
                  </a:cubicBezTo>
                  <a:lnTo>
                    <a:pt x="82" y="478"/>
                  </a:lnTo>
                  <a:cubicBezTo>
                    <a:pt x="1" y="559"/>
                    <a:pt x="1" y="690"/>
                    <a:pt x="82" y="771"/>
                  </a:cubicBezTo>
                  <a:cubicBezTo>
                    <a:pt x="122" y="812"/>
                    <a:pt x="173" y="830"/>
                    <a:pt x="227" y="830"/>
                  </a:cubicBezTo>
                  <a:cubicBezTo>
                    <a:pt x="275" y="830"/>
                    <a:pt x="329" y="809"/>
                    <a:pt x="375" y="771"/>
                  </a:cubicBezTo>
                  <a:lnTo>
                    <a:pt x="792" y="354"/>
                  </a:lnTo>
                  <a:cubicBezTo>
                    <a:pt x="870" y="273"/>
                    <a:pt x="870" y="142"/>
                    <a:pt x="792" y="61"/>
                  </a:cubicBezTo>
                  <a:cubicBezTo>
                    <a:pt x="751" y="21"/>
                    <a:pt x="698" y="0"/>
                    <a:pt x="6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7"/>
            <p:cNvSpPr/>
            <p:nvPr/>
          </p:nvSpPr>
          <p:spPr>
            <a:xfrm>
              <a:off x="6584522" y="3614451"/>
              <a:ext cx="47678" cy="69050"/>
            </a:xfrm>
            <a:custGeom>
              <a:rect b="b" l="l" r="r" t="t"/>
              <a:pathLst>
                <a:path extrusionOk="0" h="2449" w="1691">
                  <a:moveTo>
                    <a:pt x="802" y="0"/>
                  </a:moveTo>
                  <a:cubicBezTo>
                    <a:pt x="332" y="205"/>
                    <a:pt x="1" y="676"/>
                    <a:pt x="1" y="1225"/>
                  </a:cubicBezTo>
                  <a:cubicBezTo>
                    <a:pt x="1" y="1774"/>
                    <a:pt x="332" y="2242"/>
                    <a:pt x="802" y="2449"/>
                  </a:cubicBezTo>
                  <a:cubicBezTo>
                    <a:pt x="1316" y="2282"/>
                    <a:pt x="1690" y="1798"/>
                    <a:pt x="1690" y="1225"/>
                  </a:cubicBezTo>
                  <a:cubicBezTo>
                    <a:pt x="1690" y="654"/>
                    <a:pt x="1316" y="170"/>
                    <a:pt x="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7"/>
            <p:cNvSpPr/>
            <p:nvPr/>
          </p:nvSpPr>
          <p:spPr>
            <a:xfrm>
              <a:off x="6559710" y="3612787"/>
              <a:ext cx="49116" cy="72461"/>
            </a:xfrm>
            <a:custGeom>
              <a:rect b="b" l="l" r="r" t="t"/>
              <a:pathLst>
                <a:path extrusionOk="0" h="2570" w="1742">
                  <a:moveTo>
                    <a:pt x="1284" y="0"/>
                  </a:moveTo>
                  <a:cubicBezTo>
                    <a:pt x="574" y="0"/>
                    <a:pt x="1" y="573"/>
                    <a:pt x="1" y="1284"/>
                  </a:cubicBezTo>
                  <a:cubicBezTo>
                    <a:pt x="1" y="1994"/>
                    <a:pt x="577" y="2570"/>
                    <a:pt x="1284" y="2570"/>
                  </a:cubicBezTo>
                  <a:cubicBezTo>
                    <a:pt x="1446" y="2570"/>
                    <a:pt x="1599" y="2537"/>
                    <a:pt x="1742" y="2484"/>
                  </a:cubicBezTo>
                  <a:cubicBezTo>
                    <a:pt x="1255" y="2301"/>
                    <a:pt x="913" y="1833"/>
                    <a:pt x="913" y="1284"/>
                  </a:cubicBezTo>
                  <a:cubicBezTo>
                    <a:pt x="913" y="735"/>
                    <a:pt x="1257" y="264"/>
                    <a:pt x="1742" y="84"/>
                  </a:cubicBezTo>
                  <a:cubicBezTo>
                    <a:pt x="1602" y="30"/>
                    <a:pt x="1446" y="0"/>
                    <a:pt x="1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7"/>
            <p:cNvSpPr/>
            <p:nvPr/>
          </p:nvSpPr>
          <p:spPr>
            <a:xfrm>
              <a:off x="6481582" y="3500120"/>
              <a:ext cx="76267" cy="108128"/>
            </a:xfrm>
            <a:custGeom>
              <a:rect b="b" l="l" r="r" t="t"/>
              <a:pathLst>
                <a:path extrusionOk="0" h="3835" w="2705">
                  <a:moveTo>
                    <a:pt x="1316" y="1"/>
                  </a:moveTo>
                  <a:cubicBezTo>
                    <a:pt x="544" y="297"/>
                    <a:pt x="1" y="1042"/>
                    <a:pt x="1" y="1917"/>
                  </a:cubicBezTo>
                  <a:cubicBezTo>
                    <a:pt x="1" y="2791"/>
                    <a:pt x="544" y="3534"/>
                    <a:pt x="1316" y="3835"/>
                  </a:cubicBezTo>
                  <a:cubicBezTo>
                    <a:pt x="2123" y="3571"/>
                    <a:pt x="2705" y="2812"/>
                    <a:pt x="2705" y="1917"/>
                  </a:cubicBezTo>
                  <a:cubicBezTo>
                    <a:pt x="2705" y="1018"/>
                    <a:pt x="2123" y="262"/>
                    <a:pt x="13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7"/>
            <p:cNvSpPr/>
            <p:nvPr/>
          </p:nvSpPr>
          <p:spPr>
            <a:xfrm>
              <a:off x="6446620" y="3497244"/>
              <a:ext cx="73674" cy="113739"/>
            </a:xfrm>
            <a:custGeom>
              <a:rect b="b" l="l" r="r" t="t"/>
              <a:pathLst>
                <a:path extrusionOk="0" h="4034" w="2613">
                  <a:moveTo>
                    <a:pt x="1929" y="1"/>
                  </a:moveTo>
                  <a:cubicBezTo>
                    <a:pt x="1394" y="1"/>
                    <a:pt x="907" y="211"/>
                    <a:pt x="547" y="552"/>
                  </a:cubicBezTo>
                  <a:lnTo>
                    <a:pt x="493" y="730"/>
                  </a:lnTo>
                  <a:lnTo>
                    <a:pt x="0" y="2019"/>
                  </a:lnTo>
                  <a:lnTo>
                    <a:pt x="366" y="2990"/>
                  </a:lnTo>
                  <a:lnTo>
                    <a:pt x="1060" y="3466"/>
                  </a:lnTo>
                  <a:lnTo>
                    <a:pt x="1752" y="4023"/>
                  </a:lnTo>
                  <a:cubicBezTo>
                    <a:pt x="1811" y="4031"/>
                    <a:pt x="1873" y="4034"/>
                    <a:pt x="1935" y="4034"/>
                  </a:cubicBezTo>
                  <a:cubicBezTo>
                    <a:pt x="2172" y="4034"/>
                    <a:pt x="2400" y="3993"/>
                    <a:pt x="2613" y="3915"/>
                  </a:cubicBezTo>
                  <a:cubicBezTo>
                    <a:pt x="1825" y="3636"/>
                    <a:pt x="1268" y="2893"/>
                    <a:pt x="1268" y="2016"/>
                  </a:cubicBezTo>
                  <a:cubicBezTo>
                    <a:pt x="1268" y="1141"/>
                    <a:pt x="1825" y="394"/>
                    <a:pt x="2605" y="119"/>
                  </a:cubicBezTo>
                  <a:cubicBezTo>
                    <a:pt x="2395" y="44"/>
                    <a:pt x="2169" y="1"/>
                    <a:pt x="19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7"/>
            <p:cNvSpPr/>
            <p:nvPr/>
          </p:nvSpPr>
          <p:spPr>
            <a:xfrm>
              <a:off x="6480229" y="3532460"/>
              <a:ext cx="23543" cy="34595"/>
            </a:xfrm>
            <a:custGeom>
              <a:rect b="b" l="l" r="r" t="t"/>
              <a:pathLst>
                <a:path extrusionOk="0" h="1227" w="835">
                  <a:moveTo>
                    <a:pt x="221" y="0"/>
                  </a:moveTo>
                  <a:lnTo>
                    <a:pt x="129" y="32"/>
                  </a:lnTo>
                  <a:lnTo>
                    <a:pt x="0" y="457"/>
                  </a:lnTo>
                  <a:lnTo>
                    <a:pt x="0" y="1117"/>
                  </a:lnTo>
                  <a:lnTo>
                    <a:pt x="121" y="1227"/>
                  </a:lnTo>
                  <a:cubicBezTo>
                    <a:pt x="250" y="1130"/>
                    <a:pt x="417" y="1036"/>
                    <a:pt x="549" y="915"/>
                  </a:cubicBezTo>
                  <a:cubicBezTo>
                    <a:pt x="815" y="675"/>
                    <a:pt x="834" y="296"/>
                    <a:pt x="2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7"/>
            <p:cNvSpPr/>
            <p:nvPr/>
          </p:nvSpPr>
          <p:spPr>
            <a:xfrm>
              <a:off x="6520266" y="3510214"/>
              <a:ext cx="37669" cy="79848"/>
            </a:xfrm>
            <a:custGeom>
              <a:rect b="b" l="l" r="r" t="t"/>
              <a:pathLst>
                <a:path extrusionOk="0" h="2832" w="1336">
                  <a:moveTo>
                    <a:pt x="604" y="1"/>
                  </a:moveTo>
                  <a:cubicBezTo>
                    <a:pt x="415" y="173"/>
                    <a:pt x="135" y="507"/>
                    <a:pt x="262" y="875"/>
                  </a:cubicBezTo>
                  <a:cubicBezTo>
                    <a:pt x="447" y="1419"/>
                    <a:pt x="1" y="1655"/>
                    <a:pt x="493" y="2024"/>
                  </a:cubicBezTo>
                  <a:cubicBezTo>
                    <a:pt x="848" y="2285"/>
                    <a:pt x="628" y="2608"/>
                    <a:pt x="878" y="2831"/>
                  </a:cubicBezTo>
                  <a:cubicBezTo>
                    <a:pt x="1163" y="2484"/>
                    <a:pt x="1335" y="2040"/>
                    <a:pt x="1335" y="1553"/>
                  </a:cubicBezTo>
                  <a:cubicBezTo>
                    <a:pt x="1333" y="929"/>
                    <a:pt x="1050" y="372"/>
                    <a:pt x="6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7"/>
            <p:cNvSpPr/>
            <p:nvPr/>
          </p:nvSpPr>
          <p:spPr>
            <a:xfrm>
              <a:off x="6600762" y="3615071"/>
              <a:ext cx="29295" cy="29436"/>
            </a:xfrm>
            <a:custGeom>
              <a:rect b="b" l="l" r="r" t="t"/>
              <a:pathLst>
                <a:path extrusionOk="0" h="1044" w="1039">
                  <a:moveTo>
                    <a:pt x="286" y="0"/>
                  </a:moveTo>
                  <a:cubicBezTo>
                    <a:pt x="116" y="94"/>
                    <a:pt x="0" y="277"/>
                    <a:pt x="0" y="487"/>
                  </a:cubicBezTo>
                  <a:cubicBezTo>
                    <a:pt x="0" y="796"/>
                    <a:pt x="251" y="1044"/>
                    <a:pt x="560" y="1044"/>
                  </a:cubicBezTo>
                  <a:cubicBezTo>
                    <a:pt x="765" y="1044"/>
                    <a:pt x="942" y="934"/>
                    <a:pt x="1039" y="767"/>
                  </a:cubicBezTo>
                  <a:cubicBezTo>
                    <a:pt x="913" y="412"/>
                    <a:pt x="635" y="135"/>
                    <a:pt x="286" y="0"/>
                  </a:cubicBezTo>
                  <a:close/>
                </a:path>
              </a:pathLst>
            </a:custGeom>
            <a:solidFill>
              <a:srgbClr val="979797">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7"/>
            <p:cNvSpPr/>
            <p:nvPr/>
          </p:nvSpPr>
          <p:spPr>
            <a:xfrm>
              <a:off x="6585368" y="3651612"/>
              <a:ext cx="14520" cy="11504"/>
            </a:xfrm>
            <a:custGeom>
              <a:rect b="b" l="l" r="r" t="t"/>
              <a:pathLst>
                <a:path extrusionOk="0" h="408" w="515">
                  <a:moveTo>
                    <a:pt x="207" y="1"/>
                  </a:moveTo>
                  <a:cubicBezTo>
                    <a:pt x="97" y="1"/>
                    <a:pt x="0" y="95"/>
                    <a:pt x="6" y="211"/>
                  </a:cubicBezTo>
                  <a:cubicBezTo>
                    <a:pt x="8" y="321"/>
                    <a:pt x="105" y="407"/>
                    <a:pt x="218" y="407"/>
                  </a:cubicBezTo>
                  <a:lnTo>
                    <a:pt x="304" y="407"/>
                  </a:lnTo>
                  <a:cubicBezTo>
                    <a:pt x="420" y="407"/>
                    <a:pt x="514" y="313"/>
                    <a:pt x="506" y="200"/>
                  </a:cubicBezTo>
                  <a:cubicBezTo>
                    <a:pt x="503" y="90"/>
                    <a:pt x="407" y="1"/>
                    <a:pt x="294" y="1"/>
                  </a:cubicBezTo>
                  <a:close/>
                </a:path>
              </a:pathLst>
            </a:custGeom>
            <a:solidFill>
              <a:srgbClr val="979797">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7"/>
            <p:cNvSpPr/>
            <p:nvPr/>
          </p:nvSpPr>
          <p:spPr>
            <a:xfrm>
              <a:off x="6444252" y="3512808"/>
              <a:ext cx="60196" cy="97808"/>
            </a:xfrm>
            <a:custGeom>
              <a:rect b="b" l="l" r="r" t="t"/>
              <a:pathLst>
                <a:path extrusionOk="0" h="3469" w="2135">
                  <a:moveTo>
                    <a:pt x="633" y="0"/>
                  </a:moveTo>
                  <a:cubicBezTo>
                    <a:pt x="248" y="366"/>
                    <a:pt x="1" y="888"/>
                    <a:pt x="1" y="1464"/>
                  </a:cubicBezTo>
                  <a:cubicBezTo>
                    <a:pt x="1" y="2513"/>
                    <a:pt x="805" y="3377"/>
                    <a:pt x="1831" y="3468"/>
                  </a:cubicBezTo>
                  <a:cubicBezTo>
                    <a:pt x="2135" y="2906"/>
                    <a:pt x="1397" y="2607"/>
                    <a:pt x="1260" y="2341"/>
                  </a:cubicBezTo>
                  <a:cubicBezTo>
                    <a:pt x="1166" y="2163"/>
                    <a:pt x="1257" y="2042"/>
                    <a:pt x="1405" y="1924"/>
                  </a:cubicBezTo>
                  <a:cubicBezTo>
                    <a:pt x="1370" y="1776"/>
                    <a:pt x="1352" y="1623"/>
                    <a:pt x="1352" y="1464"/>
                  </a:cubicBezTo>
                  <a:cubicBezTo>
                    <a:pt x="1352" y="1192"/>
                    <a:pt x="1405" y="931"/>
                    <a:pt x="1502" y="697"/>
                  </a:cubicBezTo>
                  <a:cubicBezTo>
                    <a:pt x="1448" y="670"/>
                    <a:pt x="1389" y="646"/>
                    <a:pt x="1325" y="619"/>
                  </a:cubicBezTo>
                  <a:cubicBezTo>
                    <a:pt x="943" y="474"/>
                    <a:pt x="738" y="221"/>
                    <a:pt x="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7"/>
            <p:cNvSpPr/>
            <p:nvPr/>
          </p:nvSpPr>
          <p:spPr>
            <a:xfrm>
              <a:off x="6559248" y="3612787"/>
              <a:ext cx="49116" cy="72461"/>
            </a:xfrm>
            <a:custGeom>
              <a:rect b="b" l="l" r="r" t="t"/>
              <a:pathLst>
                <a:path extrusionOk="0" h="2570" w="1742">
                  <a:moveTo>
                    <a:pt x="1284" y="0"/>
                  </a:moveTo>
                  <a:cubicBezTo>
                    <a:pt x="574" y="0"/>
                    <a:pt x="1" y="573"/>
                    <a:pt x="1" y="1284"/>
                  </a:cubicBezTo>
                  <a:cubicBezTo>
                    <a:pt x="1" y="1994"/>
                    <a:pt x="577" y="2570"/>
                    <a:pt x="1284" y="2570"/>
                  </a:cubicBezTo>
                  <a:cubicBezTo>
                    <a:pt x="1446" y="2570"/>
                    <a:pt x="1599" y="2537"/>
                    <a:pt x="1742" y="2484"/>
                  </a:cubicBezTo>
                  <a:cubicBezTo>
                    <a:pt x="1255" y="2301"/>
                    <a:pt x="913" y="1833"/>
                    <a:pt x="913" y="1284"/>
                  </a:cubicBezTo>
                  <a:cubicBezTo>
                    <a:pt x="913" y="735"/>
                    <a:pt x="1257" y="264"/>
                    <a:pt x="1742" y="84"/>
                  </a:cubicBezTo>
                  <a:cubicBezTo>
                    <a:pt x="1602" y="30"/>
                    <a:pt x="1446" y="0"/>
                    <a:pt x="1284" y="0"/>
                  </a:cubicBezTo>
                  <a:close/>
                </a:path>
              </a:pathLst>
            </a:custGeom>
            <a:solidFill>
              <a:srgbClr val="979797">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7"/>
            <p:cNvSpPr/>
            <p:nvPr/>
          </p:nvSpPr>
          <p:spPr>
            <a:xfrm>
              <a:off x="6291929" y="3345612"/>
              <a:ext cx="83232" cy="123663"/>
            </a:xfrm>
            <a:custGeom>
              <a:rect b="b" l="l" r="r" t="t"/>
              <a:pathLst>
                <a:path extrusionOk="0" h="4386" w="2952">
                  <a:moveTo>
                    <a:pt x="2193" y="0"/>
                  </a:moveTo>
                  <a:cubicBezTo>
                    <a:pt x="982" y="0"/>
                    <a:pt x="0" y="982"/>
                    <a:pt x="0" y="2193"/>
                  </a:cubicBezTo>
                  <a:cubicBezTo>
                    <a:pt x="0" y="3404"/>
                    <a:pt x="982" y="4386"/>
                    <a:pt x="2193" y="4386"/>
                  </a:cubicBezTo>
                  <a:cubicBezTo>
                    <a:pt x="2462" y="4386"/>
                    <a:pt x="2718" y="4340"/>
                    <a:pt x="2952" y="4251"/>
                  </a:cubicBezTo>
                  <a:cubicBezTo>
                    <a:pt x="2115" y="3942"/>
                    <a:pt x="1520" y="3140"/>
                    <a:pt x="1520" y="2193"/>
                  </a:cubicBezTo>
                  <a:cubicBezTo>
                    <a:pt x="1520" y="1249"/>
                    <a:pt x="2115" y="444"/>
                    <a:pt x="2952" y="135"/>
                  </a:cubicBezTo>
                  <a:cubicBezTo>
                    <a:pt x="2715" y="49"/>
                    <a:pt x="2459" y="0"/>
                    <a:pt x="2193" y="0"/>
                  </a:cubicBezTo>
                  <a:close/>
                </a:path>
              </a:pathLst>
            </a:custGeom>
            <a:solidFill>
              <a:srgbClr val="FF3121">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7" name="Google Shape;1387;p47"/>
          <p:cNvGrpSpPr/>
          <p:nvPr/>
        </p:nvGrpSpPr>
        <p:grpSpPr>
          <a:xfrm>
            <a:off x="4140788" y="850131"/>
            <a:ext cx="862412" cy="923535"/>
            <a:chOff x="6996733" y="4000187"/>
            <a:chExt cx="391685" cy="391544"/>
          </a:xfrm>
        </p:grpSpPr>
        <p:sp>
          <p:nvSpPr>
            <p:cNvPr id="1388" name="Google Shape;1388;p47"/>
            <p:cNvSpPr/>
            <p:nvPr/>
          </p:nvSpPr>
          <p:spPr>
            <a:xfrm>
              <a:off x="7042719" y="4114348"/>
              <a:ext cx="230410" cy="260071"/>
            </a:xfrm>
            <a:custGeom>
              <a:rect b="b" l="l" r="r" t="t"/>
              <a:pathLst>
                <a:path extrusionOk="0" h="9224" w="8172">
                  <a:moveTo>
                    <a:pt x="3872" y="1"/>
                  </a:moveTo>
                  <a:cubicBezTo>
                    <a:pt x="1652" y="536"/>
                    <a:pt x="0" y="2538"/>
                    <a:pt x="0" y="4922"/>
                  </a:cubicBezTo>
                  <a:cubicBezTo>
                    <a:pt x="0" y="6377"/>
                    <a:pt x="616" y="7693"/>
                    <a:pt x="1601" y="8613"/>
                  </a:cubicBezTo>
                  <a:lnTo>
                    <a:pt x="3194" y="9224"/>
                  </a:lnTo>
                  <a:lnTo>
                    <a:pt x="5441" y="8680"/>
                  </a:lnTo>
                  <a:lnTo>
                    <a:pt x="6519" y="8640"/>
                  </a:lnTo>
                  <a:cubicBezTo>
                    <a:pt x="7372" y="7908"/>
                    <a:pt x="7972" y="6886"/>
                    <a:pt x="8171" y="5729"/>
                  </a:cubicBezTo>
                  <a:lnTo>
                    <a:pt x="7999" y="5029"/>
                  </a:lnTo>
                  <a:lnTo>
                    <a:pt x="7749" y="3310"/>
                  </a:lnTo>
                  <a:lnTo>
                    <a:pt x="6869" y="1820"/>
                  </a:lnTo>
                  <a:lnTo>
                    <a:pt x="4997" y="539"/>
                  </a:lnTo>
                  <a:lnTo>
                    <a:pt x="4803" y="203"/>
                  </a:lnTo>
                  <a:cubicBezTo>
                    <a:pt x="4504" y="108"/>
                    <a:pt x="4192" y="38"/>
                    <a:pt x="3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7"/>
            <p:cNvSpPr/>
            <p:nvPr/>
          </p:nvSpPr>
          <p:spPr>
            <a:xfrm>
              <a:off x="7020248" y="4113531"/>
              <a:ext cx="141060" cy="247693"/>
            </a:xfrm>
            <a:custGeom>
              <a:rect b="b" l="l" r="r" t="t"/>
              <a:pathLst>
                <a:path extrusionOk="0" h="8785" w="5003">
                  <a:moveTo>
                    <a:pt x="4101" y="0"/>
                  </a:moveTo>
                  <a:cubicBezTo>
                    <a:pt x="3986" y="0"/>
                    <a:pt x="3873" y="3"/>
                    <a:pt x="3760" y="14"/>
                  </a:cubicBezTo>
                  <a:lnTo>
                    <a:pt x="3482" y="361"/>
                  </a:lnTo>
                  <a:lnTo>
                    <a:pt x="2490" y="568"/>
                  </a:lnTo>
                  <a:lnTo>
                    <a:pt x="1935" y="501"/>
                  </a:lnTo>
                  <a:cubicBezTo>
                    <a:pt x="1311" y="807"/>
                    <a:pt x="760" y="1241"/>
                    <a:pt x="321" y="1765"/>
                  </a:cubicBezTo>
                  <a:lnTo>
                    <a:pt x="343" y="2594"/>
                  </a:lnTo>
                  <a:lnTo>
                    <a:pt x="1" y="6490"/>
                  </a:lnTo>
                  <a:lnTo>
                    <a:pt x="1117" y="8155"/>
                  </a:lnTo>
                  <a:lnTo>
                    <a:pt x="2764" y="8785"/>
                  </a:lnTo>
                  <a:cubicBezTo>
                    <a:pt x="1629" y="7883"/>
                    <a:pt x="910" y="6498"/>
                    <a:pt x="910" y="4940"/>
                  </a:cubicBezTo>
                  <a:cubicBezTo>
                    <a:pt x="910" y="2505"/>
                    <a:pt x="2678" y="482"/>
                    <a:pt x="5003" y="84"/>
                  </a:cubicBezTo>
                  <a:cubicBezTo>
                    <a:pt x="4709" y="30"/>
                    <a:pt x="4408" y="0"/>
                    <a:pt x="41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7"/>
            <p:cNvSpPr/>
            <p:nvPr/>
          </p:nvSpPr>
          <p:spPr>
            <a:xfrm>
              <a:off x="7066826" y="4316986"/>
              <a:ext cx="159725" cy="73899"/>
            </a:xfrm>
            <a:custGeom>
              <a:rect b="b" l="l" r="r" t="t"/>
              <a:pathLst>
                <a:path extrusionOk="0" h="2621" w="5665">
                  <a:moveTo>
                    <a:pt x="2585" y="0"/>
                  </a:moveTo>
                  <a:cubicBezTo>
                    <a:pt x="1887" y="0"/>
                    <a:pt x="1912" y="818"/>
                    <a:pt x="1352" y="834"/>
                  </a:cubicBezTo>
                  <a:cubicBezTo>
                    <a:pt x="1341" y="834"/>
                    <a:pt x="1330" y="835"/>
                    <a:pt x="1320" y="835"/>
                  </a:cubicBezTo>
                  <a:cubicBezTo>
                    <a:pt x="749" y="835"/>
                    <a:pt x="815" y="314"/>
                    <a:pt x="201" y="314"/>
                  </a:cubicBezTo>
                  <a:cubicBezTo>
                    <a:pt x="145" y="314"/>
                    <a:pt x="83" y="319"/>
                    <a:pt x="14" y="328"/>
                  </a:cubicBezTo>
                  <a:cubicBezTo>
                    <a:pt x="9" y="328"/>
                    <a:pt x="4" y="328"/>
                    <a:pt x="1" y="331"/>
                  </a:cubicBezTo>
                  <a:lnTo>
                    <a:pt x="187" y="1300"/>
                  </a:lnTo>
                  <a:lnTo>
                    <a:pt x="1930" y="2419"/>
                  </a:lnTo>
                  <a:lnTo>
                    <a:pt x="3044" y="2621"/>
                  </a:lnTo>
                  <a:cubicBezTo>
                    <a:pt x="4037" y="2502"/>
                    <a:pt x="4941" y="2085"/>
                    <a:pt x="5664" y="1466"/>
                  </a:cubicBezTo>
                  <a:cubicBezTo>
                    <a:pt x="5503" y="809"/>
                    <a:pt x="5326" y="304"/>
                    <a:pt x="4890" y="304"/>
                  </a:cubicBezTo>
                  <a:cubicBezTo>
                    <a:pt x="4817" y="304"/>
                    <a:pt x="4738" y="318"/>
                    <a:pt x="4650" y="347"/>
                  </a:cubicBezTo>
                  <a:cubicBezTo>
                    <a:pt x="4429" y="423"/>
                    <a:pt x="4309" y="462"/>
                    <a:pt x="4192" y="462"/>
                  </a:cubicBezTo>
                  <a:cubicBezTo>
                    <a:pt x="3982" y="462"/>
                    <a:pt x="3781" y="338"/>
                    <a:pt x="3030" y="86"/>
                  </a:cubicBezTo>
                  <a:cubicBezTo>
                    <a:pt x="2854" y="26"/>
                    <a:pt x="2708" y="0"/>
                    <a:pt x="25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7"/>
            <p:cNvSpPr/>
            <p:nvPr/>
          </p:nvSpPr>
          <p:spPr>
            <a:xfrm>
              <a:off x="7031497" y="4173079"/>
              <a:ext cx="97357" cy="121154"/>
            </a:xfrm>
            <a:custGeom>
              <a:rect b="b" l="l" r="r" t="t"/>
              <a:pathLst>
                <a:path extrusionOk="0" h="4297" w="3453">
                  <a:moveTo>
                    <a:pt x="1924" y="0"/>
                  </a:moveTo>
                  <a:cubicBezTo>
                    <a:pt x="1779" y="0"/>
                    <a:pt x="1606" y="14"/>
                    <a:pt x="1391" y="22"/>
                  </a:cubicBezTo>
                  <a:lnTo>
                    <a:pt x="565" y="579"/>
                  </a:lnTo>
                  <a:lnTo>
                    <a:pt x="0" y="2820"/>
                  </a:lnTo>
                  <a:cubicBezTo>
                    <a:pt x="0" y="2820"/>
                    <a:pt x="191" y="3619"/>
                    <a:pt x="234" y="3651"/>
                  </a:cubicBezTo>
                  <a:cubicBezTo>
                    <a:pt x="275" y="3689"/>
                    <a:pt x="740" y="4297"/>
                    <a:pt x="740" y="4297"/>
                  </a:cubicBezTo>
                  <a:cubicBezTo>
                    <a:pt x="815" y="4224"/>
                    <a:pt x="915" y="4152"/>
                    <a:pt x="1028" y="4090"/>
                  </a:cubicBezTo>
                  <a:cubicBezTo>
                    <a:pt x="1945" y="3584"/>
                    <a:pt x="1644" y="3261"/>
                    <a:pt x="1927" y="2868"/>
                  </a:cubicBezTo>
                  <a:cubicBezTo>
                    <a:pt x="2017" y="2742"/>
                    <a:pt x="2186" y="2710"/>
                    <a:pt x="2377" y="2710"/>
                  </a:cubicBezTo>
                  <a:cubicBezTo>
                    <a:pt x="2576" y="2710"/>
                    <a:pt x="2798" y="2744"/>
                    <a:pt x="2982" y="2744"/>
                  </a:cubicBezTo>
                  <a:cubicBezTo>
                    <a:pt x="3175" y="2744"/>
                    <a:pt x="3325" y="2706"/>
                    <a:pt x="3358" y="2548"/>
                  </a:cubicBezTo>
                  <a:cubicBezTo>
                    <a:pt x="3452" y="2099"/>
                    <a:pt x="3339" y="2153"/>
                    <a:pt x="2814" y="1795"/>
                  </a:cubicBezTo>
                  <a:cubicBezTo>
                    <a:pt x="2287" y="1440"/>
                    <a:pt x="2887" y="1006"/>
                    <a:pt x="2588" y="404"/>
                  </a:cubicBezTo>
                  <a:cubicBezTo>
                    <a:pt x="2420" y="66"/>
                    <a:pt x="2241" y="0"/>
                    <a:pt x="1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7"/>
            <p:cNvSpPr/>
            <p:nvPr/>
          </p:nvSpPr>
          <p:spPr>
            <a:xfrm>
              <a:off x="6996733" y="4163295"/>
              <a:ext cx="163587" cy="228436"/>
            </a:xfrm>
            <a:custGeom>
              <a:rect b="b" l="l" r="r" t="t"/>
              <a:pathLst>
                <a:path extrusionOk="0" h="8102" w="5802">
                  <a:moveTo>
                    <a:pt x="1152" y="0"/>
                  </a:moveTo>
                  <a:cubicBezTo>
                    <a:pt x="431" y="858"/>
                    <a:pt x="1" y="1962"/>
                    <a:pt x="1" y="3170"/>
                  </a:cubicBezTo>
                  <a:cubicBezTo>
                    <a:pt x="1" y="5892"/>
                    <a:pt x="2210" y="8101"/>
                    <a:pt x="4935" y="8101"/>
                  </a:cubicBezTo>
                  <a:cubicBezTo>
                    <a:pt x="5231" y="8101"/>
                    <a:pt x="5519" y="8074"/>
                    <a:pt x="5802" y="8023"/>
                  </a:cubicBezTo>
                  <a:cubicBezTo>
                    <a:pt x="4403" y="7776"/>
                    <a:pt x="3211" y="6939"/>
                    <a:pt x="2487" y="5779"/>
                  </a:cubicBezTo>
                  <a:cubicBezTo>
                    <a:pt x="2446" y="5784"/>
                    <a:pt x="2407" y="5787"/>
                    <a:pt x="2369" y="5787"/>
                  </a:cubicBezTo>
                  <a:cubicBezTo>
                    <a:pt x="1735" y="5787"/>
                    <a:pt x="1460" y="5134"/>
                    <a:pt x="1968" y="4649"/>
                  </a:cubicBezTo>
                  <a:cubicBezTo>
                    <a:pt x="1825" y="4184"/>
                    <a:pt x="1744" y="3689"/>
                    <a:pt x="1744" y="3175"/>
                  </a:cubicBezTo>
                  <a:cubicBezTo>
                    <a:pt x="1744" y="2134"/>
                    <a:pt x="2067" y="1165"/>
                    <a:pt x="2621" y="366"/>
                  </a:cubicBezTo>
                  <a:lnTo>
                    <a:pt x="2621" y="366"/>
                  </a:lnTo>
                  <a:cubicBezTo>
                    <a:pt x="2521" y="371"/>
                    <a:pt x="2411" y="374"/>
                    <a:pt x="2291" y="374"/>
                  </a:cubicBezTo>
                  <a:cubicBezTo>
                    <a:pt x="2226" y="374"/>
                    <a:pt x="2158" y="373"/>
                    <a:pt x="2086" y="371"/>
                  </a:cubicBezTo>
                  <a:cubicBezTo>
                    <a:pt x="1672" y="358"/>
                    <a:pt x="1370" y="197"/>
                    <a:pt x="1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7"/>
            <p:cNvSpPr/>
            <p:nvPr/>
          </p:nvSpPr>
          <p:spPr>
            <a:xfrm>
              <a:off x="7173431" y="4120128"/>
              <a:ext cx="101587" cy="155975"/>
            </a:xfrm>
            <a:custGeom>
              <a:rect b="b" l="l" r="r" t="t"/>
              <a:pathLst>
                <a:path extrusionOk="0" h="5532" w="3603">
                  <a:moveTo>
                    <a:pt x="167" y="0"/>
                  </a:moveTo>
                  <a:cubicBezTo>
                    <a:pt x="62" y="242"/>
                    <a:pt x="0" y="630"/>
                    <a:pt x="422" y="947"/>
                  </a:cubicBezTo>
                  <a:cubicBezTo>
                    <a:pt x="1095" y="1448"/>
                    <a:pt x="1361" y="1582"/>
                    <a:pt x="1162" y="2110"/>
                  </a:cubicBezTo>
                  <a:cubicBezTo>
                    <a:pt x="966" y="2637"/>
                    <a:pt x="608" y="3829"/>
                    <a:pt x="1561" y="4063"/>
                  </a:cubicBezTo>
                  <a:cubicBezTo>
                    <a:pt x="2513" y="4300"/>
                    <a:pt x="2828" y="4434"/>
                    <a:pt x="2935" y="4803"/>
                  </a:cubicBezTo>
                  <a:cubicBezTo>
                    <a:pt x="3011" y="5061"/>
                    <a:pt x="3132" y="5430"/>
                    <a:pt x="3530" y="5532"/>
                  </a:cubicBezTo>
                  <a:cubicBezTo>
                    <a:pt x="3578" y="5263"/>
                    <a:pt x="3603" y="4986"/>
                    <a:pt x="3603" y="4703"/>
                  </a:cubicBezTo>
                  <a:cubicBezTo>
                    <a:pt x="3597" y="2500"/>
                    <a:pt x="2158" y="638"/>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7"/>
            <p:cNvSpPr/>
            <p:nvPr/>
          </p:nvSpPr>
          <p:spPr>
            <a:xfrm>
              <a:off x="7098771" y="4125824"/>
              <a:ext cx="37274" cy="31437"/>
            </a:xfrm>
            <a:custGeom>
              <a:rect b="b" l="l" r="r" t="t"/>
              <a:pathLst>
                <a:path extrusionOk="0" h="1115" w="1322">
                  <a:moveTo>
                    <a:pt x="789" y="0"/>
                  </a:moveTo>
                  <a:lnTo>
                    <a:pt x="54" y="417"/>
                  </a:lnTo>
                  <a:lnTo>
                    <a:pt x="1" y="638"/>
                  </a:lnTo>
                  <a:cubicBezTo>
                    <a:pt x="44" y="683"/>
                    <a:pt x="84" y="735"/>
                    <a:pt x="119" y="788"/>
                  </a:cubicBezTo>
                  <a:cubicBezTo>
                    <a:pt x="285" y="1052"/>
                    <a:pt x="456" y="1115"/>
                    <a:pt x="608" y="1115"/>
                  </a:cubicBezTo>
                  <a:cubicBezTo>
                    <a:pt x="708" y="1115"/>
                    <a:pt x="799" y="1088"/>
                    <a:pt x="875" y="1074"/>
                  </a:cubicBezTo>
                  <a:cubicBezTo>
                    <a:pt x="1071" y="1041"/>
                    <a:pt x="1322" y="490"/>
                    <a:pt x="1139" y="196"/>
                  </a:cubicBezTo>
                  <a:cubicBezTo>
                    <a:pt x="1101" y="135"/>
                    <a:pt x="1071" y="73"/>
                    <a:pt x="10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7"/>
            <p:cNvSpPr/>
            <p:nvPr/>
          </p:nvSpPr>
          <p:spPr>
            <a:xfrm>
              <a:off x="7074664" y="4113897"/>
              <a:ext cx="53655" cy="29915"/>
            </a:xfrm>
            <a:custGeom>
              <a:rect b="b" l="l" r="r" t="t"/>
              <a:pathLst>
                <a:path extrusionOk="0" h="1061" w="1903">
                  <a:moveTo>
                    <a:pt x="1827" y="1"/>
                  </a:moveTo>
                  <a:cubicBezTo>
                    <a:pt x="1176" y="44"/>
                    <a:pt x="560" y="216"/>
                    <a:pt x="0" y="488"/>
                  </a:cubicBezTo>
                  <a:cubicBezTo>
                    <a:pt x="46" y="568"/>
                    <a:pt x="118" y="630"/>
                    <a:pt x="207" y="660"/>
                  </a:cubicBezTo>
                  <a:cubicBezTo>
                    <a:pt x="369" y="716"/>
                    <a:pt x="651" y="840"/>
                    <a:pt x="853" y="1061"/>
                  </a:cubicBezTo>
                  <a:cubicBezTo>
                    <a:pt x="1173" y="808"/>
                    <a:pt x="1526" y="593"/>
                    <a:pt x="1902" y="423"/>
                  </a:cubicBezTo>
                  <a:cubicBezTo>
                    <a:pt x="1854" y="289"/>
                    <a:pt x="1830" y="141"/>
                    <a:pt x="18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7"/>
            <p:cNvSpPr/>
            <p:nvPr/>
          </p:nvSpPr>
          <p:spPr>
            <a:xfrm>
              <a:off x="7245638" y="4044115"/>
              <a:ext cx="98654" cy="98654"/>
            </a:xfrm>
            <a:custGeom>
              <a:rect b="b" l="l" r="r" t="t"/>
              <a:pathLst>
                <a:path extrusionOk="0" h="3499" w="3499">
                  <a:moveTo>
                    <a:pt x="1749" y="0"/>
                  </a:moveTo>
                  <a:cubicBezTo>
                    <a:pt x="783" y="0"/>
                    <a:pt x="0" y="783"/>
                    <a:pt x="0" y="1749"/>
                  </a:cubicBezTo>
                  <a:cubicBezTo>
                    <a:pt x="0" y="2715"/>
                    <a:pt x="783" y="3498"/>
                    <a:pt x="1749" y="3498"/>
                  </a:cubicBezTo>
                  <a:cubicBezTo>
                    <a:pt x="2715" y="3498"/>
                    <a:pt x="3498" y="2715"/>
                    <a:pt x="3498" y="1749"/>
                  </a:cubicBezTo>
                  <a:cubicBezTo>
                    <a:pt x="3498" y="783"/>
                    <a:pt x="2715" y="0"/>
                    <a:pt x="17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7"/>
            <p:cNvSpPr/>
            <p:nvPr/>
          </p:nvSpPr>
          <p:spPr>
            <a:xfrm>
              <a:off x="7245779" y="4044115"/>
              <a:ext cx="68457" cy="98654"/>
            </a:xfrm>
            <a:custGeom>
              <a:rect b="b" l="l" r="r" t="t"/>
              <a:pathLst>
                <a:path extrusionOk="0" h="3499" w="2428">
                  <a:moveTo>
                    <a:pt x="1750" y="0"/>
                  </a:moveTo>
                  <a:cubicBezTo>
                    <a:pt x="784" y="0"/>
                    <a:pt x="1" y="783"/>
                    <a:pt x="1" y="1749"/>
                  </a:cubicBezTo>
                  <a:cubicBezTo>
                    <a:pt x="1" y="2715"/>
                    <a:pt x="784" y="3498"/>
                    <a:pt x="1750" y="3498"/>
                  </a:cubicBezTo>
                  <a:cubicBezTo>
                    <a:pt x="1992" y="3498"/>
                    <a:pt x="2220" y="3447"/>
                    <a:pt x="2428" y="3361"/>
                  </a:cubicBezTo>
                  <a:cubicBezTo>
                    <a:pt x="1798" y="3097"/>
                    <a:pt x="1360" y="2476"/>
                    <a:pt x="1360" y="1749"/>
                  </a:cubicBezTo>
                  <a:cubicBezTo>
                    <a:pt x="1360" y="1025"/>
                    <a:pt x="1798" y="404"/>
                    <a:pt x="2428" y="138"/>
                  </a:cubicBezTo>
                  <a:cubicBezTo>
                    <a:pt x="2220" y="52"/>
                    <a:pt x="1986" y="0"/>
                    <a:pt x="17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7"/>
            <p:cNvSpPr/>
            <p:nvPr/>
          </p:nvSpPr>
          <p:spPr>
            <a:xfrm>
              <a:off x="7289031" y="4000187"/>
              <a:ext cx="11475" cy="24699"/>
            </a:xfrm>
            <a:custGeom>
              <a:rect b="b" l="l" r="r" t="t"/>
              <a:pathLst>
                <a:path extrusionOk="0" h="876" w="407">
                  <a:moveTo>
                    <a:pt x="202" y="1"/>
                  </a:moveTo>
                  <a:cubicBezTo>
                    <a:pt x="200" y="1"/>
                    <a:pt x="198" y="1"/>
                    <a:pt x="197" y="1"/>
                  </a:cubicBezTo>
                  <a:cubicBezTo>
                    <a:pt x="86" y="3"/>
                    <a:pt x="0" y="100"/>
                    <a:pt x="0" y="213"/>
                  </a:cubicBezTo>
                  <a:lnTo>
                    <a:pt x="0" y="662"/>
                  </a:lnTo>
                  <a:cubicBezTo>
                    <a:pt x="0" y="778"/>
                    <a:pt x="86" y="875"/>
                    <a:pt x="197" y="875"/>
                  </a:cubicBezTo>
                  <a:cubicBezTo>
                    <a:pt x="198" y="875"/>
                    <a:pt x="200" y="875"/>
                    <a:pt x="202" y="875"/>
                  </a:cubicBezTo>
                  <a:cubicBezTo>
                    <a:pt x="315" y="875"/>
                    <a:pt x="407" y="785"/>
                    <a:pt x="407" y="673"/>
                  </a:cubicBezTo>
                  <a:lnTo>
                    <a:pt x="407" y="202"/>
                  </a:lnTo>
                  <a:cubicBezTo>
                    <a:pt x="407" y="94"/>
                    <a:pt x="315" y="1"/>
                    <a:pt x="2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7"/>
            <p:cNvSpPr/>
            <p:nvPr/>
          </p:nvSpPr>
          <p:spPr>
            <a:xfrm>
              <a:off x="7288890" y="4161998"/>
              <a:ext cx="11616" cy="24755"/>
            </a:xfrm>
            <a:custGeom>
              <a:rect b="b" l="l" r="r" t="t"/>
              <a:pathLst>
                <a:path extrusionOk="0" h="878" w="412">
                  <a:moveTo>
                    <a:pt x="208" y="0"/>
                  </a:moveTo>
                  <a:cubicBezTo>
                    <a:pt x="205" y="0"/>
                    <a:pt x="202" y="0"/>
                    <a:pt x="199" y="0"/>
                  </a:cubicBezTo>
                  <a:cubicBezTo>
                    <a:pt x="89" y="3"/>
                    <a:pt x="0" y="100"/>
                    <a:pt x="0" y="210"/>
                  </a:cubicBezTo>
                  <a:lnTo>
                    <a:pt x="0" y="673"/>
                  </a:lnTo>
                  <a:cubicBezTo>
                    <a:pt x="0" y="786"/>
                    <a:pt x="94" y="878"/>
                    <a:pt x="207" y="878"/>
                  </a:cubicBezTo>
                  <a:cubicBezTo>
                    <a:pt x="320" y="878"/>
                    <a:pt x="412" y="786"/>
                    <a:pt x="406" y="673"/>
                  </a:cubicBezTo>
                  <a:lnTo>
                    <a:pt x="406" y="202"/>
                  </a:lnTo>
                  <a:cubicBezTo>
                    <a:pt x="406" y="92"/>
                    <a:pt x="317"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7"/>
            <p:cNvSpPr/>
            <p:nvPr/>
          </p:nvSpPr>
          <p:spPr>
            <a:xfrm>
              <a:off x="7226663" y="4025703"/>
              <a:ext cx="22330" cy="21174"/>
            </a:xfrm>
            <a:custGeom>
              <a:rect b="b" l="l" r="r" t="t"/>
              <a:pathLst>
                <a:path extrusionOk="0" h="751" w="792">
                  <a:moveTo>
                    <a:pt x="228" y="1"/>
                  </a:moveTo>
                  <a:cubicBezTo>
                    <a:pt x="175" y="1"/>
                    <a:pt x="122" y="21"/>
                    <a:pt x="82" y="62"/>
                  </a:cubicBezTo>
                  <a:cubicBezTo>
                    <a:pt x="1" y="142"/>
                    <a:pt x="1" y="271"/>
                    <a:pt x="82" y="352"/>
                  </a:cubicBezTo>
                  <a:lnTo>
                    <a:pt x="418" y="688"/>
                  </a:lnTo>
                  <a:cubicBezTo>
                    <a:pt x="458" y="731"/>
                    <a:pt x="509" y="750"/>
                    <a:pt x="563" y="750"/>
                  </a:cubicBezTo>
                  <a:cubicBezTo>
                    <a:pt x="617" y="750"/>
                    <a:pt x="671" y="731"/>
                    <a:pt x="711" y="688"/>
                  </a:cubicBezTo>
                  <a:cubicBezTo>
                    <a:pt x="792" y="610"/>
                    <a:pt x="792" y="479"/>
                    <a:pt x="711" y="398"/>
                  </a:cubicBezTo>
                  <a:lnTo>
                    <a:pt x="375" y="62"/>
                  </a:lnTo>
                  <a:cubicBezTo>
                    <a:pt x="334" y="21"/>
                    <a:pt x="281" y="1"/>
                    <a:pt x="2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7"/>
            <p:cNvSpPr/>
            <p:nvPr/>
          </p:nvSpPr>
          <p:spPr>
            <a:xfrm>
              <a:off x="7341135" y="4140034"/>
              <a:ext cx="22330" cy="21231"/>
            </a:xfrm>
            <a:custGeom>
              <a:rect b="b" l="l" r="r" t="t"/>
              <a:pathLst>
                <a:path extrusionOk="0" h="753" w="792">
                  <a:moveTo>
                    <a:pt x="228" y="1"/>
                  </a:moveTo>
                  <a:cubicBezTo>
                    <a:pt x="175" y="1"/>
                    <a:pt x="122" y="21"/>
                    <a:pt x="81" y="61"/>
                  </a:cubicBezTo>
                  <a:cubicBezTo>
                    <a:pt x="1" y="142"/>
                    <a:pt x="1" y="274"/>
                    <a:pt x="81" y="354"/>
                  </a:cubicBezTo>
                  <a:lnTo>
                    <a:pt x="418" y="691"/>
                  </a:lnTo>
                  <a:cubicBezTo>
                    <a:pt x="458" y="731"/>
                    <a:pt x="509" y="753"/>
                    <a:pt x="563" y="753"/>
                  </a:cubicBezTo>
                  <a:cubicBezTo>
                    <a:pt x="614" y="753"/>
                    <a:pt x="668" y="731"/>
                    <a:pt x="711" y="691"/>
                  </a:cubicBezTo>
                  <a:cubicBezTo>
                    <a:pt x="792" y="610"/>
                    <a:pt x="792" y="478"/>
                    <a:pt x="711" y="397"/>
                  </a:cubicBezTo>
                  <a:lnTo>
                    <a:pt x="375" y="61"/>
                  </a:lnTo>
                  <a:cubicBezTo>
                    <a:pt x="334" y="21"/>
                    <a:pt x="281" y="1"/>
                    <a:pt x="2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7"/>
            <p:cNvSpPr/>
            <p:nvPr/>
          </p:nvSpPr>
          <p:spPr>
            <a:xfrm>
              <a:off x="7201626" y="4087648"/>
              <a:ext cx="24924" cy="11475"/>
            </a:xfrm>
            <a:custGeom>
              <a:rect b="b" l="l" r="r" t="t"/>
              <a:pathLst>
                <a:path extrusionOk="0" h="407" w="884">
                  <a:moveTo>
                    <a:pt x="208" y="1"/>
                  </a:moveTo>
                  <a:cubicBezTo>
                    <a:pt x="95" y="1"/>
                    <a:pt x="1" y="95"/>
                    <a:pt x="6" y="208"/>
                  </a:cubicBezTo>
                  <a:cubicBezTo>
                    <a:pt x="9" y="318"/>
                    <a:pt x="106" y="407"/>
                    <a:pt x="216" y="407"/>
                  </a:cubicBezTo>
                  <a:lnTo>
                    <a:pt x="679" y="407"/>
                  </a:lnTo>
                  <a:cubicBezTo>
                    <a:pt x="792" y="407"/>
                    <a:pt x="883" y="313"/>
                    <a:pt x="881" y="197"/>
                  </a:cubicBezTo>
                  <a:cubicBezTo>
                    <a:pt x="875" y="87"/>
                    <a:pt x="778" y="1"/>
                    <a:pt x="6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7"/>
            <p:cNvSpPr/>
            <p:nvPr/>
          </p:nvSpPr>
          <p:spPr>
            <a:xfrm>
              <a:off x="7363437" y="4087648"/>
              <a:ext cx="24981" cy="11475"/>
            </a:xfrm>
            <a:custGeom>
              <a:rect b="b" l="l" r="r" t="t"/>
              <a:pathLst>
                <a:path extrusionOk="0" h="407" w="886">
                  <a:moveTo>
                    <a:pt x="208" y="1"/>
                  </a:moveTo>
                  <a:cubicBezTo>
                    <a:pt x="95" y="1"/>
                    <a:pt x="1" y="95"/>
                    <a:pt x="3" y="208"/>
                  </a:cubicBezTo>
                  <a:cubicBezTo>
                    <a:pt x="6" y="318"/>
                    <a:pt x="106" y="407"/>
                    <a:pt x="216" y="407"/>
                  </a:cubicBezTo>
                  <a:lnTo>
                    <a:pt x="676" y="407"/>
                  </a:lnTo>
                  <a:cubicBezTo>
                    <a:pt x="792" y="407"/>
                    <a:pt x="886" y="313"/>
                    <a:pt x="881" y="197"/>
                  </a:cubicBezTo>
                  <a:cubicBezTo>
                    <a:pt x="878" y="87"/>
                    <a:pt x="781" y="1"/>
                    <a:pt x="6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7"/>
            <p:cNvSpPr/>
            <p:nvPr/>
          </p:nvSpPr>
          <p:spPr>
            <a:xfrm>
              <a:off x="7341079" y="4025703"/>
              <a:ext cx="22246" cy="21174"/>
            </a:xfrm>
            <a:custGeom>
              <a:rect b="b" l="l" r="r" t="t"/>
              <a:pathLst>
                <a:path extrusionOk="0" h="751" w="789">
                  <a:moveTo>
                    <a:pt x="563" y="1"/>
                  </a:moveTo>
                  <a:cubicBezTo>
                    <a:pt x="511" y="1"/>
                    <a:pt x="457" y="21"/>
                    <a:pt x="417" y="62"/>
                  </a:cubicBezTo>
                  <a:lnTo>
                    <a:pt x="81" y="398"/>
                  </a:lnTo>
                  <a:cubicBezTo>
                    <a:pt x="0" y="479"/>
                    <a:pt x="0" y="608"/>
                    <a:pt x="81" y="688"/>
                  </a:cubicBezTo>
                  <a:cubicBezTo>
                    <a:pt x="121" y="731"/>
                    <a:pt x="170" y="750"/>
                    <a:pt x="226" y="750"/>
                  </a:cubicBezTo>
                  <a:cubicBezTo>
                    <a:pt x="280" y="750"/>
                    <a:pt x="334" y="731"/>
                    <a:pt x="371" y="688"/>
                  </a:cubicBezTo>
                  <a:lnTo>
                    <a:pt x="708" y="352"/>
                  </a:lnTo>
                  <a:cubicBezTo>
                    <a:pt x="788" y="274"/>
                    <a:pt x="788" y="142"/>
                    <a:pt x="708" y="62"/>
                  </a:cubicBezTo>
                  <a:cubicBezTo>
                    <a:pt x="669" y="21"/>
                    <a:pt x="616" y="1"/>
                    <a:pt x="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7"/>
            <p:cNvSpPr/>
            <p:nvPr/>
          </p:nvSpPr>
          <p:spPr>
            <a:xfrm>
              <a:off x="7245767" y="4044115"/>
              <a:ext cx="68457" cy="98654"/>
            </a:xfrm>
            <a:custGeom>
              <a:rect b="b" l="l" r="r" t="t"/>
              <a:pathLst>
                <a:path extrusionOk="0" h="3499" w="2428">
                  <a:moveTo>
                    <a:pt x="1750" y="0"/>
                  </a:moveTo>
                  <a:cubicBezTo>
                    <a:pt x="784" y="0"/>
                    <a:pt x="1" y="783"/>
                    <a:pt x="1" y="1749"/>
                  </a:cubicBezTo>
                  <a:cubicBezTo>
                    <a:pt x="1" y="2715"/>
                    <a:pt x="784" y="3498"/>
                    <a:pt x="1750" y="3498"/>
                  </a:cubicBezTo>
                  <a:cubicBezTo>
                    <a:pt x="1992" y="3498"/>
                    <a:pt x="2220" y="3447"/>
                    <a:pt x="2428" y="3361"/>
                  </a:cubicBezTo>
                  <a:cubicBezTo>
                    <a:pt x="1798" y="3097"/>
                    <a:pt x="1360" y="2476"/>
                    <a:pt x="1360" y="1749"/>
                  </a:cubicBezTo>
                  <a:cubicBezTo>
                    <a:pt x="1360" y="1025"/>
                    <a:pt x="1798" y="404"/>
                    <a:pt x="2428" y="138"/>
                  </a:cubicBezTo>
                  <a:cubicBezTo>
                    <a:pt x="2220" y="52"/>
                    <a:pt x="1986" y="0"/>
                    <a:pt x="1750" y="0"/>
                  </a:cubicBezTo>
                  <a:close/>
                </a:path>
              </a:pathLst>
            </a:custGeom>
            <a:solidFill>
              <a:srgbClr val="FF3121">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47"/>
          <p:cNvGrpSpPr/>
          <p:nvPr/>
        </p:nvGrpSpPr>
        <p:grpSpPr>
          <a:xfrm>
            <a:off x="6798095" y="1002554"/>
            <a:ext cx="862409" cy="923534"/>
            <a:chOff x="7753741" y="4000046"/>
            <a:chExt cx="391826" cy="391826"/>
          </a:xfrm>
        </p:grpSpPr>
        <p:sp>
          <p:nvSpPr>
            <p:cNvPr id="1407" name="Google Shape;1407;p47"/>
            <p:cNvSpPr/>
            <p:nvPr/>
          </p:nvSpPr>
          <p:spPr>
            <a:xfrm>
              <a:off x="7896041" y="4287381"/>
              <a:ext cx="32058" cy="44943"/>
            </a:xfrm>
            <a:custGeom>
              <a:rect b="b" l="l" r="r" t="t"/>
              <a:pathLst>
                <a:path extrusionOk="0" h="1594" w="1137">
                  <a:moveTo>
                    <a:pt x="429" y="1"/>
                  </a:moveTo>
                  <a:lnTo>
                    <a:pt x="1" y="509"/>
                  </a:lnTo>
                  <a:lnTo>
                    <a:pt x="1" y="1150"/>
                  </a:lnTo>
                  <a:lnTo>
                    <a:pt x="334" y="1467"/>
                  </a:lnTo>
                  <a:lnTo>
                    <a:pt x="644" y="1594"/>
                  </a:lnTo>
                  <a:cubicBezTo>
                    <a:pt x="934" y="1448"/>
                    <a:pt x="1136" y="1144"/>
                    <a:pt x="1136" y="800"/>
                  </a:cubicBezTo>
                  <a:cubicBezTo>
                    <a:pt x="1133" y="445"/>
                    <a:pt x="932" y="146"/>
                    <a:pt x="6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7"/>
            <p:cNvSpPr/>
            <p:nvPr/>
          </p:nvSpPr>
          <p:spPr>
            <a:xfrm>
              <a:off x="8066733" y="4029481"/>
              <a:ext cx="31973" cy="44774"/>
            </a:xfrm>
            <a:custGeom>
              <a:rect b="b" l="l" r="r" t="t"/>
              <a:pathLst>
                <a:path extrusionOk="0" h="1588" w="1134">
                  <a:moveTo>
                    <a:pt x="326" y="0"/>
                  </a:moveTo>
                  <a:lnTo>
                    <a:pt x="0" y="552"/>
                  </a:lnTo>
                  <a:lnTo>
                    <a:pt x="0" y="1211"/>
                  </a:lnTo>
                  <a:lnTo>
                    <a:pt x="337" y="1528"/>
                  </a:lnTo>
                  <a:lnTo>
                    <a:pt x="641" y="1588"/>
                  </a:lnTo>
                  <a:cubicBezTo>
                    <a:pt x="931" y="1445"/>
                    <a:pt x="1133" y="1141"/>
                    <a:pt x="1133" y="794"/>
                  </a:cubicBezTo>
                  <a:cubicBezTo>
                    <a:pt x="1130" y="449"/>
                    <a:pt x="931" y="148"/>
                    <a:pt x="6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7"/>
            <p:cNvSpPr/>
            <p:nvPr/>
          </p:nvSpPr>
          <p:spPr>
            <a:xfrm>
              <a:off x="7909236" y="4155485"/>
              <a:ext cx="80835" cy="80807"/>
            </a:xfrm>
            <a:custGeom>
              <a:rect b="b" l="l" r="r" t="t"/>
              <a:pathLst>
                <a:path extrusionOk="0" h="2866" w="2867">
                  <a:moveTo>
                    <a:pt x="1432" y="0"/>
                  </a:moveTo>
                  <a:cubicBezTo>
                    <a:pt x="641" y="0"/>
                    <a:pt x="1" y="643"/>
                    <a:pt x="1" y="1434"/>
                  </a:cubicBezTo>
                  <a:cubicBezTo>
                    <a:pt x="1" y="2225"/>
                    <a:pt x="641" y="2865"/>
                    <a:pt x="1432" y="2865"/>
                  </a:cubicBezTo>
                  <a:cubicBezTo>
                    <a:pt x="2223" y="2865"/>
                    <a:pt x="2866" y="2225"/>
                    <a:pt x="2866" y="1434"/>
                  </a:cubicBezTo>
                  <a:cubicBezTo>
                    <a:pt x="2866" y="643"/>
                    <a:pt x="2223" y="0"/>
                    <a:pt x="14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7"/>
            <p:cNvSpPr/>
            <p:nvPr/>
          </p:nvSpPr>
          <p:spPr>
            <a:xfrm>
              <a:off x="7944226" y="4118408"/>
              <a:ext cx="11475" cy="22500"/>
            </a:xfrm>
            <a:custGeom>
              <a:rect b="b" l="l" r="r" t="t"/>
              <a:pathLst>
                <a:path extrusionOk="0" h="798" w="407">
                  <a:moveTo>
                    <a:pt x="202" y="1"/>
                  </a:moveTo>
                  <a:cubicBezTo>
                    <a:pt x="194" y="1"/>
                    <a:pt x="186" y="1"/>
                    <a:pt x="178" y="2"/>
                  </a:cubicBezTo>
                  <a:cubicBezTo>
                    <a:pt x="76" y="13"/>
                    <a:pt x="0" y="107"/>
                    <a:pt x="0" y="209"/>
                  </a:cubicBezTo>
                  <a:lnTo>
                    <a:pt x="0" y="586"/>
                  </a:lnTo>
                  <a:cubicBezTo>
                    <a:pt x="0" y="691"/>
                    <a:pt x="78" y="782"/>
                    <a:pt x="178" y="796"/>
                  </a:cubicBezTo>
                  <a:cubicBezTo>
                    <a:pt x="187" y="797"/>
                    <a:pt x="196" y="798"/>
                    <a:pt x="205" y="798"/>
                  </a:cubicBezTo>
                  <a:cubicBezTo>
                    <a:pt x="319" y="798"/>
                    <a:pt x="407" y="706"/>
                    <a:pt x="407" y="594"/>
                  </a:cubicBezTo>
                  <a:lnTo>
                    <a:pt x="407" y="204"/>
                  </a:lnTo>
                  <a:cubicBezTo>
                    <a:pt x="407" y="91"/>
                    <a:pt x="317" y="1"/>
                    <a:pt x="2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7"/>
            <p:cNvSpPr/>
            <p:nvPr/>
          </p:nvSpPr>
          <p:spPr>
            <a:xfrm>
              <a:off x="7944226" y="4251094"/>
              <a:ext cx="11475" cy="22500"/>
            </a:xfrm>
            <a:custGeom>
              <a:rect b="b" l="l" r="r" t="t"/>
              <a:pathLst>
                <a:path extrusionOk="0" h="798" w="407">
                  <a:moveTo>
                    <a:pt x="202" y="0"/>
                  </a:moveTo>
                  <a:cubicBezTo>
                    <a:pt x="194" y="0"/>
                    <a:pt x="186" y="1"/>
                    <a:pt x="178" y="2"/>
                  </a:cubicBezTo>
                  <a:cubicBezTo>
                    <a:pt x="76" y="10"/>
                    <a:pt x="0" y="104"/>
                    <a:pt x="0" y="209"/>
                  </a:cubicBezTo>
                  <a:lnTo>
                    <a:pt x="0" y="586"/>
                  </a:lnTo>
                  <a:cubicBezTo>
                    <a:pt x="0" y="691"/>
                    <a:pt x="78" y="785"/>
                    <a:pt x="178" y="795"/>
                  </a:cubicBezTo>
                  <a:cubicBezTo>
                    <a:pt x="187" y="797"/>
                    <a:pt x="196" y="797"/>
                    <a:pt x="205" y="797"/>
                  </a:cubicBezTo>
                  <a:cubicBezTo>
                    <a:pt x="319" y="797"/>
                    <a:pt x="407" y="706"/>
                    <a:pt x="407" y="594"/>
                  </a:cubicBezTo>
                  <a:lnTo>
                    <a:pt x="407" y="204"/>
                  </a:lnTo>
                  <a:cubicBezTo>
                    <a:pt x="407" y="90"/>
                    <a:pt x="317" y="0"/>
                    <a:pt x="2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7"/>
            <p:cNvSpPr/>
            <p:nvPr/>
          </p:nvSpPr>
          <p:spPr>
            <a:xfrm>
              <a:off x="7892488" y="4139273"/>
              <a:ext cx="20498" cy="19426"/>
            </a:xfrm>
            <a:custGeom>
              <a:rect b="b" l="l" r="r" t="t"/>
              <a:pathLst>
                <a:path extrusionOk="0" h="689" w="727">
                  <a:moveTo>
                    <a:pt x="225" y="1"/>
                  </a:moveTo>
                  <a:cubicBezTo>
                    <a:pt x="173" y="1"/>
                    <a:pt x="121" y="21"/>
                    <a:pt x="81" y="61"/>
                  </a:cubicBezTo>
                  <a:cubicBezTo>
                    <a:pt x="0" y="142"/>
                    <a:pt x="0" y="271"/>
                    <a:pt x="81" y="352"/>
                  </a:cubicBezTo>
                  <a:lnTo>
                    <a:pt x="355" y="626"/>
                  </a:lnTo>
                  <a:cubicBezTo>
                    <a:pt x="396" y="667"/>
                    <a:pt x="450" y="688"/>
                    <a:pt x="501" y="688"/>
                  </a:cubicBezTo>
                  <a:cubicBezTo>
                    <a:pt x="555" y="688"/>
                    <a:pt x="606" y="667"/>
                    <a:pt x="646" y="626"/>
                  </a:cubicBezTo>
                  <a:cubicBezTo>
                    <a:pt x="727" y="545"/>
                    <a:pt x="727" y="419"/>
                    <a:pt x="646" y="338"/>
                  </a:cubicBezTo>
                  <a:lnTo>
                    <a:pt x="369" y="61"/>
                  </a:lnTo>
                  <a:cubicBezTo>
                    <a:pt x="329" y="21"/>
                    <a:pt x="277" y="1"/>
                    <a:pt x="2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7"/>
            <p:cNvSpPr/>
            <p:nvPr/>
          </p:nvSpPr>
          <p:spPr>
            <a:xfrm>
              <a:off x="7986321" y="4233190"/>
              <a:ext cx="20498" cy="19342"/>
            </a:xfrm>
            <a:custGeom>
              <a:rect b="b" l="l" r="r" t="t"/>
              <a:pathLst>
                <a:path extrusionOk="0" h="686" w="727">
                  <a:moveTo>
                    <a:pt x="226" y="0"/>
                  </a:moveTo>
                  <a:cubicBezTo>
                    <a:pt x="174" y="0"/>
                    <a:pt x="122" y="21"/>
                    <a:pt x="81" y="61"/>
                  </a:cubicBezTo>
                  <a:cubicBezTo>
                    <a:pt x="0" y="142"/>
                    <a:pt x="0" y="268"/>
                    <a:pt x="81" y="349"/>
                  </a:cubicBezTo>
                  <a:lnTo>
                    <a:pt x="358" y="626"/>
                  </a:lnTo>
                  <a:cubicBezTo>
                    <a:pt x="399" y="666"/>
                    <a:pt x="452" y="685"/>
                    <a:pt x="501" y="685"/>
                  </a:cubicBezTo>
                  <a:cubicBezTo>
                    <a:pt x="552" y="685"/>
                    <a:pt x="606" y="666"/>
                    <a:pt x="646" y="626"/>
                  </a:cubicBezTo>
                  <a:cubicBezTo>
                    <a:pt x="727" y="545"/>
                    <a:pt x="727" y="416"/>
                    <a:pt x="646" y="335"/>
                  </a:cubicBezTo>
                  <a:lnTo>
                    <a:pt x="372" y="61"/>
                  </a:lnTo>
                  <a:cubicBezTo>
                    <a:pt x="331" y="21"/>
                    <a:pt x="279" y="0"/>
                    <a:pt x="2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7"/>
            <p:cNvSpPr/>
            <p:nvPr/>
          </p:nvSpPr>
          <p:spPr>
            <a:xfrm>
              <a:off x="7871990" y="4190136"/>
              <a:ext cx="22556" cy="11560"/>
            </a:xfrm>
            <a:custGeom>
              <a:rect b="b" l="l" r="r" t="t"/>
              <a:pathLst>
                <a:path extrusionOk="0" h="410" w="800">
                  <a:moveTo>
                    <a:pt x="205" y="1"/>
                  </a:moveTo>
                  <a:cubicBezTo>
                    <a:pt x="90" y="1"/>
                    <a:pt x="1" y="95"/>
                    <a:pt x="1" y="205"/>
                  </a:cubicBezTo>
                  <a:cubicBezTo>
                    <a:pt x="1" y="321"/>
                    <a:pt x="95" y="410"/>
                    <a:pt x="205" y="410"/>
                  </a:cubicBezTo>
                  <a:lnTo>
                    <a:pt x="595" y="410"/>
                  </a:lnTo>
                  <a:cubicBezTo>
                    <a:pt x="708" y="410"/>
                    <a:pt x="800" y="321"/>
                    <a:pt x="800" y="205"/>
                  </a:cubicBezTo>
                  <a:cubicBezTo>
                    <a:pt x="800" y="92"/>
                    <a:pt x="706" y="1"/>
                    <a:pt x="5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7"/>
            <p:cNvSpPr/>
            <p:nvPr/>
          </p:nvSpPr>
          <p:spPr>
            <a:xfrm>
              <a:off x="8004761" y="4190136"/>
              <a:ext cx="22556" cy="11560"/>
            </a:xfrm>
            <a:custGeom>
              <a:rect b="b" l="l" r="r" t="t"/>
              <a:pathLst>
                <a:path extrusionOk="0" h="410" w="800">
                  <a:moveTo>
                    <a:pt x="205" y="1"/>
                  </a:moveTo>
                  <a:cubicBezTo>
                    <a:pt x="89" y="1"/>
                    <a:pt x="0" y="95"/>
                    <a:pt x="0" y="205"/>
                  </a:cubicBezTo>
                  <a:cubicBezTo>
                    <a:pt x="0" y="321"/>
                    <a:pt x="94" y="410"/>
                    <a:pt x="205" y="410"/>
                  </a:cubicBezTo>
                  <a:lnTo>
                    <a:pt x="595" y="410"/>
                  </a:lnTo>
                  <a:cubicBezTo>
                    <a:pt x="705" y="410"/>
                    <a:pt x="797" y="321"/>
                    <a:pt x="799" y="205"/>
                  </a:cubicBezTo>
                  <a:cubicBezTo>
                    <a:pt x="799" y="92"/>
                    <a:pt x="705" y="1"/>
                    <a:pt x="5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7"/>
            <p:cNvSpPr/>
            <p:nvPr/>
          </p:nvSpPr>
          <p:spPr>
            <a:xfrm>
              <a:off x="7892488" y="4233190"/>
              <a:ext cx="20441" cy="19342"/>
            </a:xfrm>
            <a:custGeom>
              <a:rect b="b" l="l" r="r" t="t"/>
              <a:pathLst>
                <a:path extrusionOk="0" h="686" w="725">
                  <a:moveTo>
                    <a:pt x="500" y="0"/>
                  </a:moveTo>
                  <a:cubicBezTo>
                    <a:pt x="448" y="0"/>
                    <a:pt x="396" y="21"/>
                    <a:pt x="355" y="61"/>
                  </a:cubicBezTo>
                  <a:lnTo>
                    <a:pt x="81" y="335"/>
                  </a:lnTo>
                  <a:cubicBezTo>
                    <a:pt x="0" y="416"/>
                    <a:pt x="0" y="545"/>
                    <a:pt x="81" y="626"/>
                  </a:cubicBezTo>
                  <a:cubicBezTo>
                    <a:pt x="119" y="666"/>
                    <a:pt x="175" y="685"/>
                    <a:pt x="224" y="685"/>
                  </a:cubicBezTo>
                  <a:cubicBezTo>
                    <a:pt x="275" y="685"/>
                    <a:pt x="329" y="666"/>
                    <a:pt x="369" y="626"/>
                  </a:cubicBezTo>
                  <a:lnTo>
                    <a:pt x="646" y="349"/>
                  </a:lnTo>
                  <a:cubicBezTo>
                    <a:pt x="724" y="268"/>
                    <a:pt x="724" y="142"/>
                    <a:pt x="646" y="61"/>
                  </a:cubicBezTo>
                  <a:cubicBezTo>
                    <a:pt x="604" y="21"/>
                    <a:pt x="552" y="0"/>
                    <a:pt x="5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7"/>
            <p:cNvSpPr/>
            <p:nvPr/>
          </p:nvSpPr>
          <p:spPr>
            <a:xfrm>
              <a:off x="7986321" y="4139273"/>
              <a:ext cx="20498" cy="19426"/>
            </a:xfrm>
            <a:custGeom>
              <a:rect b="b" l="l" r="r" t="t"/>
              <a:pathLst>
                <a:path extrusionOk="0" h="689" w="727">
                  <a:moveTo>
                    <a:pt x="501" y="1"/>
                  </a:moveTo>
                  <a:cubicBezTo>
                    <a:pt x="448" y="1"/>
                    <a:pt x="396" y="21"/>
                    <a:pt x="356" y="61"/>
                  </a:cubicBezTo>
                  <a:lnTo>
                    <a:pt x="81" y="338"/>
                  </a:lnTo>
                  <a:cubicBezTo>
                    <a:pt x="0" y="419"/>
                    <a:pt x="0" y="545"/>
                    <a:pt x="81" y="626"/>
                  </a:cubicBezTo>
                  <a:cubicBezTo>
                    <a:pt x="122" y="667"/>
                    <a:pt x="175" y="688"/>
                    <a:pt x="226" y="688"/>
                  </a:cubicBezTo>
                  <a:cubicBezTo>
                    <a:pt x="278" y="688"/>
                    <a:pt x="331" y="667"/>
                    <a:pt x="372" y="626"/>
                  </a:cubicBezTo>
                  <a:lnTo>
                    <a:pt x="646" y="352"/>
                  </a:lnTo>
                  <a:cubicBezTo>
                    <a:pt x="727" y="271"/>
                    <a:pt x="727" y="142"/>
                    <a:pt x="646" y="61"/>
                  </a:cubicBezTo>
                  <a:cubicBezTo>
                    <a:pt x="606" y="21"/>
                    <a:pt x="553" y="1"/>
                    <a:pt x="5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7"/>
            <p:cNvSpPr/>
            <p:nvPr/>
          </p:nvSpPr>
          <p:spPr>
            <a:xfrm>
              <a:off x="7909236" y="4155541"/>
              <a:ext cx="54191" cy="80835"/>
            </a:xfrm>
            <a:custGeom>
              <a:rect b="b" l="l" r="r" t="t"/>
              <a:pathLst>
                <a:path extrusionOk="0" h="2867" w="1922">
                  <a:moveTo>
                    <a:pt x="1432" y="1"/>
                  </a:moveTo>
                  <a:cubicBezTo>
                    <a:pt x="639" y="1"/>
                    <a:pt x="1" y="641"/>
                    <a:pt x="1" y="1432"/>
                  </a:cubicBezTo>
                  <a:cubicBezTo>
                    <a:pt x="1" y="2226"/>
                    <a:pt x="644" y="2866"/>
                    <a:pt x="1432" y="2866"/>
                  </a:cubicBezTo>
                  <a:cubicBezTo>
                    <a:pt x="1604" y="2866"/>
                    <a:pt x="1769" y="2834"/>
                    <a:pt x="1922" y="2780"/>
                  </a:cubicBezTo>
                  <a:cubicBezTo>
                    <a:pt x="1370" y="2584"/>
                    <a:pt x="975" y="2054"/>
                    <a:pt x="975" y="1432"/>
                  </a:cubicBezTo>
                  <a:cubicBezTo>
                    <a:pt x="975" y="813"/>
                    <a:pt x="1370" y="283"/>
                    <a:pt x="1922" y="84"/>
                  </a:cubicBezTo>
                  <a:cubicBezTo>
                    <a:pt x="1769" y="30"/>
                    <a:pt x="1604" y="1"/>
                    <a:pt x="14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7"/>
            <p:cNvSpPr/>
            <p:nvPr/>
          </p:nvSpPr>
          <p:spPr>
            <a:xfrm>
              <a:off x="8048435" y="4026746"/>
              <a:ext cx="36146" cy="50074"/>
            </a:xfrm>
            <a:custGeom>
              <a:rect b="b" l="l" r="r" t="t"/>
              <a:pathLst>
                <a:path extrusionOk="0" h="1776" w="1282">
                  <a:moveTo>
                    <a:pt x="889" y="0"/>
                  </a:moveTo>
                  <a:cubicBezTo>
                    <a:pt x="396" y="0"/>
                    <a:pt x="1" y="398"/>
                    <a:pt x="1" y="888"/>
                  </a:cubicBezTo>
                  <a:cubicBezTo>
                    <a:pt x="1" y="1381"/>
                    <a:pt x="396" y="1776"/>
                    <a:pt x="889" y="1776"/>
                  </a:cubicBezTo>
                  <a:cubicBezTo>
                    <a:pt x="1029" y="1776"/>
                    <a:pt x="1163" y="1744"/>
                    <a:pt x="1282" y="1685"/>
                  </a:cubicBezTo>
                  <a:cubicBezTo>
                    <a:pt x="988" y="1534"/>
                    <a:pt x="787" y="1235"/>
                    <a:pt x="787" y="885"/>
                  </a:cubicBezTo>
                  <a:cubicBezTo>
                    <a:pt x="787" y="536"/>
                    <a:pt x="988" y="237"/>
                    <a:pt x="1282" y="92"/>
                  </a:cubicBezTo>
                  <a:cubicBezTo>
                    <a:pt x="1163" y="30"/>
                    <a:pt x="1029" y="0"/>
                    <a:pt x="8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7"/>
            <p:cNvSpPr/>
            <p:nvPr/>
          </p:nvSpPr>
          <p:spPr>
            <a:xfrm>
              <a:off x="7877770" y="4284731"/>
              <a:ext cx="36146" cy="50103"/>
            </a:xfrm>
            <a:custGeom>
              <a:rect b="b" l="l" r="r" t="t"/>
              <a:pathLst>
                <a:path extrusionOk="0" h="1777" w="1282">
                  <a:moveTo>
                    <a:pt x="888" y="1"/>
                  </a:moveTo>
                  <a:cubicBezTo>
                    <a:pt x="396" y="1"/>
                    <a:pt x="0" y="399"/>
                    <a:pt x="0" y="888"/>
                  </a:cubicBezTo>
                  <a:cubicBezTo>
                    <a:pt x="0" y="1381"/>
                    <a:pt x="396" y="1776"/>
                    <a:pt x="888" y="1776"/>
                  </a:cubicBezTo>
                  <a:cubicBezTo>
                    <a:pt x="1028" y="1776"/>
                    <a:pt x="1163" y="1744"/>
                    <a:pt x="1281" y="1688"/>
                  </a:cubicBezTo>
                  <a:cubicBezTo>
                    <a:pt x="988" y="1534"/>
                    <a:pt x="786" y="1233"/>
                    <a:pt x="786" y="886"/>
                  </a:cubicBezTo>
                  <a:cubicBezTo>
                    <a:pt x="786" y="536"/>
                    <a:pt x="988" y="237"/>
                    <a:pt x="1281" y="92"/>
                  </a:cubicBezTo>
                  <a:cubicBezTo>
                    <a:pt x="1163" y="33"/>
                    <a:pt x="1028" y="1"/>
                    <a:pt x="8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7"/>
            <p:cNvSpPr/>
            <p:nvPr/>
          </p:nvSpPr>
          <p:spPr>
            <a:xfrm>
              <a:off x="7753741" y="4000046"/>
              <a:ext cx="391826" cy="391826"/>
            </a:xfrm>
            <a:custGeom>
              <a:rect b="b" l="l" r="r" t="t"/>
              <a:pathLst>
                <a:path extrusionOk="0" h="13897" w="13897">
                  <a:moveTo>
                    <a:pt x="6947" y="0"/>
                  </a:moveTo>
                  <a:cubicBezTo>
                    <a:pt x="3108" y="0"/>
                    <a:pt x="0" y="3108"/>
                    <a:pt x="0" y="6947"/>
                  </a:cubicBezTo>
                  <a:cubicBezTo>
                    <a:pt x="0" y="10789"/>
                    <a:pt x="3108" y="13897"/>
                    <a:pt x="6947" y="13897"/>
                  </a:cubicBezTo>
                  <a:cubicBezTo>
                    <a:pt x="10789" y="13897"/>
                    <a:pt x="13897" y="10789"/>
                    <a:pt x="13897" y="6947"/>
                  </a:cubicBezTo>
                  <a:cubicBezTo>
                    <a:pt x="13897" y="5518"/>
                    <a:pt x="13466" y="4146"/>
                    <a:pt x="12648" y="2976"/>
                  </a:cubicBezTo>
                  <a:cubicBezTo>
                    <a:pt x="12608" y="2919"/>
                    <a:pt x="12545" y="2888"/>
                    <a:pt x="12480" y="2888"/>
                  </a:cubicBezTo>
                  <a:cubicBezTo>
                    <a:pt x="12441" y="2888"/>
                    <a:pt x="12401" y="2900"/>
                    <a:pt x="12366" y="2925"/>
                  </a:cubicBezTo>
                  <a:cubicBezTo>
                    <a:pt x="12274" y="2989"/>
                    <a:pt x="12253" y="3116"/>
                    <a:pt x="12315" y="3207"/>
                  </a:cubicBezTo>
                  <a:cubicBezTo>
                    <a:pt x="13082" y="4308"/>
                    <a:pt x="13491" y="5602"/>
                    <a:pt x="13491" y="6947"/>
                  </a:cubicBezTo>
                  <a:cubicBezTo>
                    <a:pt x="13491" y="10555"/>
                    <a:pt x="10558" y="13488"/>
                    <a:pt x="6947" y="13488"/>
                  </a:cubicBezTo>
                  <a:cubicBezTo>
                    <a:pt x="3339" y="13488"/>
                    <a:pt x="407" y="10555"/>
                    <a:pt x="407" y="6947"/>
                  </a:cubicBezTo>
                  <a:cubicBezTo>
                    <a:pt x="407" y="3339"/>
                    <a:pt x="3342" y="406"/>
                    <a:pt x="6947" y="406"/>
                  </a:cubicBezTo>
                  <a:cubicBezTo>
                    <a:pt x="7962" y="406"/>
                    <a:pt x="8933" y="633"/>
                    <a:pt x="9834" y="1076"/>
                  </a:cubicBezTo>
                  <a:cubicBezTo>
                    <a:pt x="9862" y="1089"/>
                    <a:pt x="9891" y="1095"/>
                    <a:pt x="9920" y="1095"/>
                  </a:cubicBezTo>
                  <a:cubicBezTo>
                    <a:pt x="9996" y="1095"/>
                    <a:pt x="10069" y="1054"/>
                    <a:pt x="10106" y="982"/>
                  </a:cubicBezTo>
                  <a:cubicBezTo>
                    <a:pt x="10154" y="880"/>
                    <a:pt x="10114" y="759"/>
                    <a:pt x="10012" y="708"/>
                  </a:cubicBezTo>
                  <a:cubicBezTo>
                    <a:pt x="9054" y="237"/>
                    <a:pt x="8023" y="0"/>
                    <a:pt x="69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7"/>
            <p:cNvSpPr/>
            <p:nvPr/>
          </p:nvSpPr>
          <p:spPr>
            <a:xfrm>
              <a:off x="7820253" y="4067939"/>
              <a:ext cx="257505" cy="256180"/>
            </a:xfrm>
            <a:custGeom>
              <a:rect b="b" l="l" r="r" t="t"/>
              <a:pathLst>
                <a:path extrusionOk="0" h="9086" w="9133">
                  <a:moveTo>
                    <a:pt x="4581" y="0"/>
                  </a:moveTo>
                  <a:cubicBezTo>
                    <a:pt x="4572" y="0"/>
                    <a:pt x="4564" y="0"/>
                    <a:pt x="4556" y="0"/>
                  </a:cubicBezTo>
                  <a:cubicBezTo>
                    <a:pt x="2059" y="16"/>
                    <a:pt x="1" y="2115"/>
                    <a:pt x="39" y="4614"/>
                  </a:cubicBezTo>
                  <a:cubicBezTo>
                    <a:pt x="57" y="5804"/>
                    <a:pt x="528" y="6920"/>
                    <a:pt x="1373" y="7762"/>
                  </a:cubicBezTo>
                  <a:cubicBezTo>
                    <a:pt x="1413" y="7803"/>
                    <a:pt x="1466" y="7823"/>
                    <a:pt x="1518" y="7823"/>
                  </a:cubicBezTo>
                  <a:cubicBezTo>
                    <a:pt x="1571" y="7823"/>
                    <a:pt x="1623" y="7803"/>
                    <a:pt x="1664" y="7762"/>
                  </a:cubicBezTo>
                  <a:cubicBezTo>
                    <a:pt x="1744" y="7682"/>
                    <a:pt x="1744" y="7552"/>
                    <a:pt x="1664" y="7472"/>
                  </a:cubicBezTo>
                  <a:cubicBezTo>
                    <a:pt x="881" y="6689"/>
                    <a:pt x="450" y="5650"/>
                    <a:pt x="450" y="4542"/>
                  </a:cubicBezTo>
                  <a:cubicBezTo>
                    <a:pt x="450" y="2261"/>
                    <a:pt x="2307" y="408"/>
                    <a:pt x="4589" y="408"/>
                  </a:cubicBezTo>
                  <a:cubicBezTo>
                    <a:pt x="4624" y="408"/>
                    <a:pt x="4660" y="408"/>
                    <a:pt x="4696" y="409"/>
                  </a:cubicBezTo>
                  <a:cubicBezTo>
                    <a:pt x="6875" y="466"/>
                    <a:pt x="8651" y="2233"/>
                    <a:pt x="8718" y="4413"/>
                  </a:cubicBezTo>
                  <a:cubicBezTo>
                    <a:pt x="8794" y="6745"/>
                    <a:pt x="6916" y="8672"/>
                    <a:pt x="4596" y="8680"/>
                  </a:cubicBezTo>
                  <a:cubicBezTo>
                    <a:pt x="4486" y="8680"/>
                    <a:pt x="4395" y="8774"/>
                    <a:pt x="4395" y="8884"/>
                  </a:cubicBezTo>
                  <a:cubicBezTo>
                    <a:pt x="4397" y="8995"/>
                    <a:pt x="4489" y="9086"/>
                    <a:pt x="4599" y="9086"/>
                  </a:cubicBezTo>
                  <a:cubicBezTo>
                    <a:pt x="7109" y="9081"/>
                    <a:pt x="9133" y="7052"/>
                    <a:pt x="9122" y="4542"/>
                  </a:cubicBezTo>
                  <a:cubicBezTo>
                    <a:pt x="9122" y="2034"/>
                    <a:pt x="7085" y="0"/>
                    <a:pt x="4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7"/>
            <p:cNvSpPr/>
            <p:nvPr/>
          </p:nvSpPr>
          <p:spPr>
            <a:xfrm>
              <a:off x="7909236" y="4155541"/>
              <a:ext cx="54191" cy="80835"/>
            </a:xfrm>
            <a:custGeom>
              <a:rect b="b" l="l" r="r" t="t"/>
              <a:pathLst>
                <a:path extrusionOk="0" h="2867" w="1922">
                  <a:moveTo>
                    <a:pt x="1432" y="1"/>
                  </a:moveTo>
                  <a:cubicBezTo>
                    <a:pt x="639" y="1"/>
                    <a:pt x="1" y="641"/>
                    <a:pt x="1" y="1432"/>
                  </a:cubicBezTo>
                  <a:cubicBezTo>
                    <a:pt x="1" y="2226"/>
                    <a:pt x="644" y="2866"/>
                    <a:pt x="1432" y="2866"/>
                  </a:cubicBezTo>
                  <a:cubicBezTo>
                    <a:pt x="1604" y="2866"/>
                    <a:pt x="1769" y="2834"/>
                    <a:pt x="1922" y="2780"/>
                  </a:cubicBezTo>
                  <a:cubicBezTo>
                    <a:pt x="1370" y="2584"/>
                    <a:pt x="975" y="2054"/>
                    <a:pt x="975" y="1432"/>
                  </a:cubicBezTo>
                  <a:cubicBezTo>
                    <a:pt x="975" y="813"/>
                    <a:pt x="1370" y="283"/>
                    <a:pt x="1922" y="84"/>
                  </a:cubicBezTo>
                  <a:cubicBezTo>
                    <a:pt x="1769" y="30"/>
                    <a:pt x="1604" y="1"/>
                    <a:pt x="1432" y="1"/>
                  </a:cubicBezTo>
                  <a:close/>
                </a:path>
              </a:pathLst>
            </a:custGeom>
            <a:solidFill>
              <a:srgbClr val="FF3121">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7"/>
            <p:cNvSpPr/>
            <p:nvPr/>
          </p:nvSpPr>
          <p:spPr>
            <a:xfrm>
              <a:off x="8048435" y="4026746"/>
              <a:ext cx="36146" cy="50074"/>
            </a:xfrm>
            <a:custGeom>
              <a:rect b="b" l="l" r="r" t="t"/>
              <a:pathLst>
                <a:path extrusionOk="0" h="1776" w="1282">
                  <a:moveTo>
                    <a:pt x="889" y="0"/>
                  </a:moveTo>
                  <a:cubicBezTo>
                    <a:pt x="396" y="0"/>
                    <a:pt x="1" y="398"/>
                    <a:pt x="1" y="888"/>
                  </a:cubicBezTo>
                  <a:cubicBezTo>
                    <a:pt x="1" y="1381"/>
                    <a:pt x="396" y="1776"/>
                    <a:pt x="889" y="1776"/>
                  </a:cubicBezTo>
                  <a:cubicBezTo>
                    <a:pt x="1029" y="1776"/>
                    <a:pt x="1163" y="1744"/>
                    <a:pt x="1282" y="1685"/>
                  </a:cubicBezTo>
                  <a:cubicBezTo>
                    <a:pt x="988" y="1534"/>
                    <a:pt x="787" y="1235"/>
                    <a:pt x="787" y="885"/>
                  </a:cubicBezTo>
                  <a:cubicBezTo>
                    <a:pt x="787" y="536"/>
                    <a:pt x="988" y="237"/>
                    <a:pt x="1282" y="92"/>
                  </a:cubicBezTo>
                  <a:cubicBezTo>
                    <a:pt x="1163" y="30"/>
                    <a:pt x="1029" y="0"/>
                    <a:pt x="889" y="0"/>
                  </a:cubicBezTo>
                  <a:close/>
                </a:path>
              </a:pathLst>
            </a:custGeom>
            <a:solidFill>
              <a:srgbClr val="FFFFFF">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7"/>
            <p:cNvSpPr/>
            <p:nvPr/>
          </p:nvSpPr>
          <p:spPr>
            <a:xfrm>
              <a:off x="7877770" y="4284731"/>
              <a:ext cx="36146" cy="50103"/>
            </a:xfrm>
            <a:custGeom>
              <a:rect b="b" l="l" r="r" t="t"/>
              <a:pathLst>
                <a:path extrusionOk="0" h="1777" w="1282">
                  <a:moveTo>
                    <a:pt x="888" y="1"/>
                  </a:moveTo>
                  <a:cubicBezTo>
                    <a:pt x="396" y="1"/>
                    <a:pt x="0" y="399"/>
                    <a:pt x="0" y="888"/>
                  </a:cubicBezTo>
                  <a:cubicBezTo>
                    <a:pt x="0" y="1381"/>
                    <a:pt x="396" y="1776"/>
                    <a:pt x="888" y="1776"/>
                  </a:cubicBezTo>
                  <a:cubicBezTo>
                    <a:pt x="1028" y="1776"/>
                    <a:pt x="1163" y="1744"/>
                    <a:pt x="1281" y="1688"/>
                  </a:cubicBezTo>
                  <a:cubicBezTo>
                    <a:pt x="988" y="1534"/>
                    <a:pt x="786" y="1233"/>
                    <a:pt x="786" y="886"/>
                  </a:cubicBezTo>
                  <a:cubicBezTo>
                    <a:pt x="786" y="536"/>
                    <a:pt x="988" y="237"/>
                    <a:pt x="1281" y="92"/>
                  </a:cubicBezTo>
                  <a:cubicBezTo>
                    <a:pt x="1163" y="33"/>
                    <a:pt x="1028" y="1"/>
                    <a:pt x="888" y="1"/>
                  </a:cubicBezTo>
                  <a:close/>
                </a:path>
              </a:pathLst>
            </a:custGeom>
            <a:solidFill>
              <a:srgbClr val="FFFFFF">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39"/>
          <p:cNvSpPr txBox="1"/>
          <p:nvPr>
            <p:ph type="title"/>
          </p:nvPr>
        </p:nvSpPr>
        <p:spPr>
          <a:xfrm>
            <a:off x="719813" y="1500625"/>
            <a:ext cx="3775800" cy="109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a:t>
            </a:r>
            <a:endParaRPr/>
          </a:p>
        </p:txBody>
      </p:sp>
      <p:sp>
        <p:nvSpPr>
          <p:cNvPr id="1138" name="Google Shape;1138;p39"/>
          <p:cNvSpPr txBox="1"/>
          <p:nvPr>
            <p:ph idx="1" type="subTitle"/>
          </p:nvPr>
        </p:nvSpPr>
        <p:spPr>
          <a:xfrm>
            <a:off x="719813" y="2716475"/>
            <a:ext cx="3775800" cy="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our motivation for examining these extrasolar planets’ demographics?</a:t>
            </a:r>
            <a:endParaRPr/>
          </a:p>
        </p:txBody>
      </p:sp>
      <p:grpSp>
        <p:nvGrpSpPr>
          <p:cNvPr id="1139" name="Google Shape;1139;p39"/>
          <p:cNvGrpSpPr/>
          <p:nvPr/>
        </p:nvGrpSpPr>
        <p:grpSpPr>
          <a:xfrm rot="-1777981">
            <a:off x="7049861" y="3213410"/>
            <a:ext cx="1564899" cy="1447935"/>
            <a:chOff x="4730175" y="1009275"/>
            <a:chExt cx="2967982" cy="2746149"/>
          </a:xfrm>
        </p:grpSpPr>
        <p:sp>
          <p:nvSpPr>
            <p:cNvPr id="1140" name="Google Shape;1140;p39"/>
            <p:cNvSpPr/>
            <p:nvPr/>
          </p:nvSpPr>
          <p:spPr>
            <a:xfrm>
              <a:off x="4730175" y="1009275"/>
              <a:ext cx="2879900" cy="2746149"/>
            </a:xfrm>
            <a:custGeom>
              <a:rect b="b" l="l" r="r" t="t"/>
              <a:pathLst>
                <a:path extrusionOk="0" h="42850" w="44937">
                  <a:moveTo>
                    <a:pt x="23098" y="1"/>
                  </a:moveTo>
                  <a:cubicBezTo>
                    <a:pt x="22050" y="1"/>
                    <a:pt x="21001" y="78"/>
                    <a:pt x="19961" y="232"/>
                  </a:cubicBezTo>
                  <a:cubicBezTo>
                    <a:pt x="18888" y="408"/>
                    <a:pt x="17815" y="661"/>
                    <a:pt x="16781" y="974"/>
                  </a:cubicBezTo>
                  <a:cubicBezTo>
                    <a:pt x="14264" y="1754"/>
                    <a:pt x="11844" y="3022"/>
                    <a:pt x="9679" y="4778"/>
                  </a:cubicBezTo>
                  <a:cubicBezTo>
                    <a:pt x="8820" y="5461"/>
                    <a:pt x="8059" y="6183"/>
                    <a:pt x="7357" y="6944"/>
                  </a:cubicBezTo>
                  <a:cubicBezTo>
                    <a:pt x="7045" y="7276"/>
                    <a:pt x="6752" y="7627"/>
                    <a:pt x="6459" y="7998"/>
                  </a:cubicBezTo>
                  <a:cubicBezTo>
                    <a:pt x="235" y="15685"/>
                    <a:pt x="1" y="26905"/>
                    <a:pt x="6479" y="34904"/>
                  </a:cubicBezTo>
                  <a:cubicBezTo>
                    <a:pt x="10704" y="40132"/>
                    <a:pt x="16889" y="42850"/>
                    <a:pt x="23127" y="42850"/>
                  </a:cubicBezTo>
                  <a:cubicBezTo>
                    <a:pt x="25992" y="42850"/>
                    <a:pt x="28868" y="42276"/>
                    <a:pt x="31571" y="41109"/>
                  </a:cubicBezTo>
                  <a:cubicBezTo>
                    <a:pt x="32839" y="40563"/>
                    <a:pt x="34088" y="39880"/>
                    <a:pt x="35259" y="39060"/>
                  </a:cubicBezTo>
                  <a:cubicBezTo>
                    <a:pt x="35707" y="38748"/>
                    <a:pt x="36137" y="38436"/>
                    <a:pt x="36546" y="38085"/>
                  </a:cubicBezTo>
                  <a:cubicBezTo>
                    <a:pt x="37112" y="37636"/>
                    <a:pt x="37620" y="37168"/>
                    <a:pt x="38146" y="36661"/>
                  </a:cubicBezTo>
                  <a:cubicBezTo>
                    <a:pt x="38439" y="36368"/>
                    <a:pt x="38693" y="36056"/>
                    <a:pt x="38966" y="35783"/>
                  </a:cubicBezTo>
                  <a:cubicBezTo>
                    <a:pt x="40019" y="34592"/>
                    <a:pt x="40937" y="33344"/>
                    <a:pt x="41697" y="31997"/>
                  </a:cubicBezTo>
                  <a:cubicBezTo>
                    <a:pt x="41912" y="31607"/>
                    <a:pt x="42107" y="31217"/>
                    <a:pt x="42302" y="30827"/>
                  </a:cubicBezTo>
                  <a:cubicBezTo>
                    <a:pt x="44293" y="26768"/>
                    <a:pt x="44936" y="22222"/>
                    <a:pt x="44195" y="17793"/>
                  </a:cubicBezTo>
                  <a:cubicBezTo>
                    <a:pt x="44195" y="17715"/>
                    <a:pt x="44156" y="17676"/>
                    <a:pt x="44156" y="17598"/>
                  </a:cubicBezTo>
                  <a:lnTo>
                    <a:pt x="44097" y="17227"/>
                  </a:lnTo>
                  <a:cubicBezTo>
                    <a:pt x="43941" y="16505"/>
                    <a:pt x="43746" y="15763"/>
                    <a:pt x="43532" y="15061"/>
                  </a:cubicBezTo>
                  <a:cubicBezTo>
                    <a:pt x="42771" y="12544"/>
                    <a:pt x="41502" y="10144"/>
                    <a:pt x="39746" y="7959"/>
                  </a:cubicBezTo>
                  <a:cubicBezTo>
                    <a:pt x="37951" y="5734"/>
                    <a:pt x="35746" y="3939"/>
                    <a:pt x="33366" y="2632"/>
                  </a:cubicBezTo>
                  <a:cubicBezTo>
                    <a:pt x="32703" y="2261"/>
                    <a:pt x="32020" y="1949"/>
                    <a:pt x="31337" y="1657"/>
                  </a:cubicBezTo>
                  <a:cubicBezTo>
                    <a:pt x="31239" y="1637"/>
                    <a:pt x="31122" y="1578"/>
                    <a:pt x="31025" y="1539"/>
                  </a:cubicBezTo>
                  <a:cubicBezTo>
                    <a:pt x="30946" y="1500"/>
                    <a:pt x="30849" y="1461"/>
                    <a:pt x="30771" y="1442"/>
                  </a:cubicBezTo>
                  <a:cubicBezTo>
                    <a:pt x="30556" y="1344"/>
                    <a:pt x="30361" y="1266"/>
                    <a:pt x="30147" y="1188"/>
                  </a:cubicBezTo>
                  <a:cubicBezTo>
                    <a:pt x="27880" y="401"/>
                    <a:pt x="25491" y="1"/>
                    <a:pt x="230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9"/>
            <p:cNvSpPr/>
            <p:nvPr/>
          </p:nvSpPr>
          <p:spPr>
            <a:xfrm>
              <a:off x="5026584" y="1079196"/>
              <a:ext cx="2529726" cy="2495375"/>
            </a:xfrm>
            <a:custGeom>
              <a:rect b="b" l="l" r="r" t="t"/>
              <a:pathLst>
                <a:path extrusionOk="0" h="38937" w="39473">
                  <a:moveTo>
                    <a:pt x="20019" y="6243"/>
                  </a:moveTo>
                  <a:lnTo>
                    <a:pt x="20019" y="6243"/>
                  </a:lnTo>
                  <a:cubicBezTo>
                    <a:pt x="19687" y="6848"/>
                    <a:pt x="18946" y="7414"/>
                    <a:pt x="20156" y="7512"/>
                  </a:cubicBezTo>
                  <a:cubicBezTo>
                    <a:pt x="20487" y="7531"/>
                    <a:pt x="20839" y="8019"/>
                    <a:pt x="20605" y="8429"/>
                  </a:cubicBezTo>
                  <a:cubicBezTo>
                    <a:pt x="20467" y="8688"/>
                    <a:pt x="20270" y="8775"/>
                    <a:pt x="20021" y="8775"/>
                  </a:cubicBezTo>
                  <a:cubicBezTo>
                    <a:pt x="19513" y="8775"/>
                    <a:pt x="18786" y="8414"/>
                    <a:pt x="17893" y="8414"/>
                  </a:cubicBezTo>
                  <a:cubicBezTo>
                    <a:pt x="17610" y="8414"/>
                    <a:pt x="17310" y="8450"/>
                    <a:pt x="16995" y="8546"/>
                  </a:cubicBezTo>
                  <a:cubicBezTo>
                    <a:pt x="16971" y="8552"/>
                    <a:pt x="16948" y="8555"/>
                    <a:pt x="16924" y="8555"/>
                  </a:cubicBezTo>
                  <a:cubicBezTo>
                    <a:pt x="16729" y="8555"/>
                    <a:pt x="16518" y="8362"/>
                    <a:pt x="16292" y="8292"/>
                  </a:cubicBezTo>
                  <a:cubicBezTo>
                    <a:pt x="16663" y="7765"/>
                    <a:pt x="16858" y="7492"/>
                    <a:pt x="17229" y="6946"/>
                  </a:cubicBezTo>
                  <a:cubicBezTo>
                    <a:pt x="17270" y="6975"/>
                    <a:pt x="17325" y="6983"/>
                    <a:pt x="17385" y="6983"/>
                  </a:cubicBezTo>
                  <a:cubicBezTo>
                    <a:pt x="17461" y="6983"/>
                    <a:pt x="17545" y="6970"/>
                    <a:pt x="17620" y="6970"/>
                  </a:cubicBezTo>
                  <a:cubicBezTo>
                    <a:pt x="17770" y="6970"/>
                    <a:pt x="17885" y="7020"/>
                    <a:pt x="17834" y="7317"/>
                  </a:cubicBezTo>
                  <a:cubicBezTo>
                    <a:pt x="17834" y="7328"/>
                    <a:pt x="18102" y="7492"/>
                    <a:pt x="18357" y="7492"/>
                  </a:cubicBezTo>
                  <a:cubicBezTo>
                    <a:pt x="18548" y="7492"/>
                    <a:pt x="18731" y="7400"/>
                    <a:pt x="18790" y="7082"/>
                  </a:cubicBezTo>
                  <a:cubicBezTo>
                    <a:pt x="18887" y="6517"/>
                    <a:pt x="19531" y="6595"/>
                    <a:pt x="20019" y="6243"/>
                  </a:cubicBezTo>
                  <a:close/>
                  <a:moveTo>
                    <a:pt x="24467" y="6485"/>
                  </a:moveTo>
                  <a:cubicBezTo>
                    <a:pt x="24696" y="6485"/>
                    <a:pt x="24731" y="6750"/>
                    <a:pt x="24780" y="6946"/>
                  </a:cubicBezTo>
                  <a:cubicBezTo>
                    <a:pt x="24839" y="7278"/>
                    <a:pt x="24565" y="7121"/>
                    <a:pt x="24409" y="7199"/>
                  </a:cubicBezTo>
                  <a:cubicBezTo>
                    <a:pt x="23883" y="7414"/>
                    <a:pt x="23843" y="7999"/>
                    <a:pt x="24097" y="8078"/>
                  </a:cubicBezTo>
                  <a:cubicBezTo>
                    <a:pt x="25346" y="8468"/>
                    <a:pt x="24136" y="9580"/>
                    <a:pt x="24565" y="10204"/>
                  </a:cubicBezTo>
                  <a:cubicBezTo>
                    <a:pt x="24642" y="10311"/>
                    <a:pt x="24300" y="10430"/>
                    <a:pt x="23793" y="10430"/>
                  </a:cubicBezTo>
                  <a:cubicBezTo>
                    <a:pt x="23652" y="10430"/>
                    <a:pt x="23498" y="10421"/>
                    <a:pt x="23336" y="10399"/>
                  </a:cubicBezTo>
                  <a:cubicBezTo>
                    <a:pt x="23200" y="10107"/>
                    <a:pt x="22224" y="10068"/>
                    <a:pt x="23102" y="9307"/>
                  </a:cubicBezTo>
                  <a:cubicBezTo>
                    <a:pt x="23492" y="8995"/>
                    <a:pt x="23336" y="8780"/>
                    <a:pt x="23102" y="8526"/>
                  </a:cubicBezTo>
                  <a:cubicBezTo>
                    <a:pt x="22751" y="8175"/>
                    <a:pt x="22634" y="7609"/>
                    <a:pt x="22946" y="7219"/>
                  </a:cubicBezTo>
                  <a:cubicBezTo>
                    <a:pt x="23219" y="6868"/>
                    <a:pt x="23824" y="6673"/>
                    <a:pt x="24312" y="6517"/>
                  </a:cubicBezTo>
                  <a:cubicBezTo>
                    <a:pt x="24372" y="6495"/>
                    <a:pt x="24423" y="6485"/>
                    <a:pt x="24467" y="6485"/>
                  </a:cubicBezTo>
                  <a:close/>
                  <a:moveTo>
                    <a:pt x="35090" y="21128"/>
                  </a:moveTo>
                  <a:cubicBezTo>
                    <a:pt x="35000" y="21128"/>
                    <a:pt x="34614" y="21452"/>
                    <a:pt x="34614" y="21619"/>
                  </a:cubicBezTo>
                  <a:cubicBezTo>
                    <a:pt x="34594" y="22048"/>
                    <a:pt x="34712" y="22477"/>
                    <a:pt x="34751" y="22926"/>
                  </a:cubicBezTo>
                  <a:cubicBezTo>
                    <a:pt x="35043" y="22750"/>
                    <a:pt x="35199" y="22653"/>
                    <a:pt x="35492" y="22516"/>
                  </a:cubicBezTo>
                  <a:cubicBezTo>
                    <a:pt x="35590" y="21872"/>
                    <a:pt x="35570" y="21385"/>
                    <a:pt x="35102" y="21131"/>
                  </a:cubicBezTo>
                  <a:cubicBezTo>
                    <a:pt x="35099" y="21129"/>
                    <a:pt x="35095" y="21128"/>
                    <a:pt x="35090" y="21128"/>
                  </a:cubicBezTo>
                  <a:close/>
                  <a:moveTo>
                    <a:pt x="22011" y="28681"/>
                  </a:moveTo>
                  <a:cubicBezTo>
                    <a:pt x="21478" y="28681"/>
                    <a:pt x="21813" y="29097"/>
                    <a:pt x="21736" y="29345"/>
                  </a:cubicBezTo>
                  <a:cubicBezTo>
                    <a:pt x="21561" y="29853"/>
                    <a:pt x="21346" y="30321"/>
                    <a:pt x="20858" y="30575"/>
                  </a:cubicBezTo>
                  <a:cubicBezTo>
                    <a:pt x="20448" y="30809"/>
                    <a:pt x="20390" y="31218"/>
                    <a:pt x="20663" y="31531"/>
                  </a:cubicBezTo>
                  <a:cubicBezTo>
                    <a:pt x="20975" y="31901"/>
                    <a:pt x="21170" y="32096"/>
                    <a:pt x="20995" y="32701"/>
                  </a:cubicBezTo>
                  <a:cubicBezTo>
                    <a:pt x="20878" y="33189"/>
                    <a:pt x="21346" y="33872"/>
                    <a:pt x="21541" y="33911"/>
                  </a:cubicBezTo>
                  <a:cubicBezTo>
                    <a:pt x="21590" y="33914"/>
                    <a:pt x="21638" y="33916"/>
                    <a:pt x="21684" y="33916"/>
                  </a:cubicBezTo>
                  <a:cubicBezTo>
                    <a:pt x="23733" y="33916"/>
                    <a:pt x="22601" y="30988"/>
                    <a:pt x="22887" y="29423"/>
                  </a:cubicBezTo>
                  <a:cubicBezTo>
                    <a:pt x="22926" y="29131"/>
                    <a:pt x="22536" y="28682"/>
                    <a:pt x="22048" y="28682"/>
                  </a:cubicBezTo>
                  <a:cubicBezTo>
                    <a:pt x="22035" y="28681"/>
                    <a:pt x="22023" y="28681"/>
                    <a:pt x="22011" y="28681"/>
                  </a:cubicBezTo>
                  <a:close/>
                  <a:moveTo>
                    <a:pt x="21034" y="1"/>
                  </a:moveTo>
                  <a:cubicBezTo>
                    <a:pt x="19060" y="1"/>
                    <a:pt x="16639" y="1426"/>
                    <a:pt x="15005" y="2185"/>
                  </a:cubicBezTo>
                  <a:cubicBezTo>
                    <a:pt x="14810" y="2283"/>
                    <a:pt x="14653" y="2614"/>
                    <a:pt x="14478" y="2829"/>
                  </a:cubicBezTo>
                  <a:cubicBezTo>
                    <a:pt x="14537" y="2844"/>
                    <a:pt x="14596" y="2881"/>
                    <a:pt x="14639" y="2881"/>
                  </a:cubicBezTo>
                  <a:cubicBezTo>
                    <a:pt x="14652" y="2881"/>
                    <a:pt x="14664" y="2877"/>
                    <a:pt x="14673" y="2868"/>
                  </a:cubicBezTo>
                  <a:cubicBezTo>
                    <a:pt x="15007" y="2766"/>
                    <a:pt x="15230" y="2723"/>
                    <a:pt x="15370" y="2723"/>
                  </a:cubicBezTo>
                  <a:cubicBezTo>
                    <a:pt x="15899" y="2723"/>
                    <a:pt x="15239" y="3341"/>
                    <a:pt x="14946" y="3726"/>
                  </a:cubicBezTo>
                  <a:cubicBezTo>
                    <a:pt x="16594" y="3543"/>
                    <a:pt x="17314" y="1316"/>
                    <a:pt x="19154" y="1316"/>
                  </a:cubicBezTo>
                  <a:cubicBezTo>
                    <a:pt x="19274" y="1316"/>
                    <a:pt x="19400" y="1326"/>
                    <a:pt x="19531" y="1346"/>
                  </a:cubicBezTo>
                  <a:cubicBezTo>
                    <a:pt x="19005" y="1600"/>
                    <a:pt x="18731" y="1736"/>
                    <a:pt x="18185" y="1990"/>
                  </a:cubicBezTo>
                  <a:cubicBezTo>
                    <a:pt x="18868" y="2244"/>
                    <a:pt x="19200" y="2361"/>
                    <a:pt x="19883" y="2634"/>
                  </a:cubicBezTo>
                  <a:cubicBezTo>
                    <a:pt x="19674" y="2592"/>
                    <a:pt x="19479" y="2573"/>
                    <a:pt x="19296" y="2573"/>
                  </a:cubicBezTo>
                  <a:cubicBezTo>
                    <a:pt x="17792" y="2573"/>
                    <a:pt x="17107" y="3858"/>
                    <a:pt x="15941" y="3980"/>
                  </a:cubicBezTo>
                  <a:cubicBezTo>
                    <a:pt x="15414" y="4019"/>
                    <a:pt x="14868" y="4234"/>
                    <a:pt x="14322" y="4370"/>
                  </a:cubicBezTo>
                  <a:cubicBezTo>
                    <a:pt x="14341" y="3882"/>
                    <a:pt x="14341" y="3843"/>
                    <a:pt x="14341" y="3843"/>
                  </a:cubicBezTo>
                  <a:cubicBezTo>
                    <a:pt x="14402" y="3743"/>
                    <a:pt x="14483" y="3654"/>
                    <a:pt x="14425" y="3654"/>
                  </a:cubicBezTo>
                  <a:cubicBezTo>
                    <a:pt x="14314" y="3654"/>
                    <a:pt x="13695" y="3979"/>
                    <a:pt x="11454" y="5170"/>
                  </a:cubicBezTo>
                  <a:cubicBezTo>
                    <a:pt x="11746" y="4526"/>
                    <a:pt x="12332" y="3531"/>
                    <a:pt x="12214" y="3453"/>
                  </a:cubicBezTo>
                  <a:cubicBezTo>
                    <a:pt x="12050" y="3352"/>
                    <a:pt x="11923" y="3310"/>
                    <a:pt x="11823" y="3310"/>
                  </a:cubicBezTo>
                  <a:cubicBezTo>
                    <a:pt x="11274" y="3310"/>
                    <a:pt x="11521" y="4579"/>
                    <a:pt x="10891" y="4579"/>
                  </a:cubicBezTo>
                  <a:cubicBezTo>
                    <a:pt x="10854" y="4579"/>
                    <a:pt x="10814" y="4575"/>
                    <a:pt x="10771" y="4565"/>
                  </a:cubicBezTo>
                  <a:cubicBezTo>
                    <a:pt x="10892" y="3758"/>
                    <a:pt x="10931" y="3712"/>
                    <a:pt x="10756" y="3712"/>
                  </a:cubicBezTo>
                  <a:cubicBezTo>
                    <a:pt x="10734" y="3712"/>
                    <a:pt x="10708" y="3713"/>
                    <a:pt x="10678" y="3713"/>
                  </a:cubicBezTo>
                  <a:cubicBezTo>
                    <a:pt x="10643" y="3713"/>
                    <a:pt x="10602" y="3712"/>
                    <a:pt x="10556" y="3707"/>
                  </a:cubicBezTo>
                  <a:cubicBezTo>
                    <a:pt x="10478" y="4078"/>
                    <a:pt x="8780" y="4234"/>
                    <a:pt x="10185" y="4858"/>
                  </a:cubicBezTo>
                  <a:cubicBezTo>
                    <a:pt x="10673" y="5073"/>
                    <a:pt x="9444" y="5014"/>
                    <a:pt x="9600" y="5502"/>
                  </a:cubicBezTo>
                  <a:cubicBezTo>
                    <a:pt x="9600" y="5502"/>
                    <a:pt x="9658" y="5502"/>
                    <a:pt x="9658" y="5541"/>
                  </a:cubicBezTo>
                  <a:cubicBezTo>
                    <a:pt x="9702" y="5559"/>
                    <a:pt x="9749" y="5566"/>
                    <a:pt x="9800" y="5566"/>
                  </a:cubicBezTo>
                  <a:cubicBezTo>
                    <a:pt x="10002" y="5566"/>
                    <a:pt x="10248" y="5450"/>
                    <a:pt x="10452" y="5450"/>
                  </a:cubicBezTo>
                  <a:cubicBezTo>
                    <a:pt x="10583" y="5450"/>
                    <a:pt x="10697" y="5498"/>
                    <a:pt x="10771" y="5658"/>
                  </a:cubicBezTo>
                  <a:cubicBezTo>
                    <a:pt x="9561" y="5951"/>
                    <a:pt x="9268" y="5931"/>
                    <a:pt x="9151" y="6517"/>
                  </a:cubicBezTo>
                  <a:cubicBezTo>
                    <a:pt x="9021" y="7112"/>
                    <a:pt x="8359" y="7849"/>
                    <a:pt x="7908" y="7849"/>
                  </a:cubicBezTo>
                  <a:cubicBezTo>
                    <a:pt x="7886" y="7849"/>
                    <a:pt x="7865" y="7847"/>
                    <a:pt x="7844" y="7843"/>
                  </a:cubicBezTo>
                  <a:cubicBezTo>
                    <a:pt x="7763" y="7833"/>
                    <a:pt x="7687" y="7828"/>
                    <a:pt x="7615" y="7828"/>
                  </a:cubicBezTo>
                  <a:cubicBezTo>
                    <a:pt x="6590" y="7828"/>
                    <a:pt x="6397" y="8817"/>
                    <a:pt x="5795" y="9346"/>
                  </a:cubicBezTo>
                  <a:cubicBezTo>
                    <a:pt x="5483" y="9580"/>
                    <a:pt x="5132" y="10009"/>
                    <a:pt x="5444" y="10497"/>
                  </a:cubicBezTo>
                  <a:cubicBezTo>
                    <a:pt x="5550" y="10645"/>
                    <a:pt x="5678" y="10694"/>
                    <a:pt x="5818" y="10694"/>
                  </a:cubicBezTo>
                  <a:cubicBezTo>
                    <a:pt x="6065" y="10694"/>
                    <a:pt x="6346" y="10541"/>
                    <a:pt x="6595" y="10516"/>
                  </a:cubicBezTo>
                  <a:cubicBezTo>
                    <a:pt x="8078" y="10321"/>
                    <a:pt x="7727" y="8273"/>
                    <a:pt x="10166" y="8117"/>
                  </a:cubicBezTo>
                  <a:cubicBezTo>
                    <a:pt x="10187" y="8116"/>
                    <a:pt x="10209" y="8115"/>
                    <a:pt x="10229" y="8115"/>
                  </a:cubicBezTo>
                  <a:cubicBezTo>
                    <a:pt x="11118" y="8115"/>
                    <a:pt x="11439" y="8915"/>
                    <a:pt x="11668" y="9658"/>
                  </a:cubicBezTo>
                  <a:cubicBezTo>
                    <a:pt x="11707" y="9825"/>
                    <a:pt x="11720" y="9975"/>
                    <a:pt x="11824" y="9975"/>
                  </a:cubicBezTo>
                  <a:cubicBezTo>
                    <a:pt x="11878" y="9975"/>
                    <a:pt x="11958" y="9934"/>
                    <a:pt x="12078" y="9834"/>
                  </a:cubicBezTo>
                  <a:cubicBezTo>
                    <a:pt x="13132" y="8917"/>
                    <a:pt x="11824" y="8682"/>
                    <a:pt x="11883" y="8058"/>
                  </a:cubicBezTo>
                  <a:cubicBezTo>
                    <a:pt x="11902" y="7921"/>
                    <a:pt x="11824" y="7804"/>
                    <a:pt x="11824" y="7668"/>
                  </a:cubicBezTo>
                  <a:cubicBezTo>
                    <a:pt x="12135" y="7647"/>
                    <a:pt x="12288" y="7602"/>
                    <a:pt x="12381" y="7602"/>
                  </a:cubicBezTo>
                  <a:cubicBezTo>
                    <a:pt x="12634" y="7602"/>
                    <a:pt x="12450" y="7933"/>
                    <a:pt x="13775" y="9970"/>
                  </a:cubicBezTo>
                  <a:cubicBezTo>
                    <a:pt x="13873" y="9736"/>
                    <a:pt x="13932" y="9443"/>
                    <a:pt x="14107" y="9248"/>
                  </a:cubicBezTo>
                  <a:cubicBezTo>
                    <a:pt x="14439" y="8799"/>
                    <a:pt x="14653" y="8175"/>
                    <a:pt x="15336" y="8117"/>
                  </a:cubicBezTo>
                  <a:cubicBezTo>
                    <a:pt x="15358" y="8115"/>
                    <a:pt x="15379" y="8115"/>
                    <a:pt x="15399" y="8115"/>
                  </a:cubicBezTo>
                  <a:cubicBezTo>
                    <a:pt x="16109" y="8115"/>
                    <a:pt x="15978" y="8772"/>
                    <a:pt x="15902" y="9170"/>
                  </a:cubicBezTo>
                  <a:cubicBezTo>
                    <a:pt x="15785" y="10107"/>
                    <a:pt x="16449" y="10360"/>
                    <a:pt x="16956" y="10809"/>
                  </a:cubicBezTo>
                  <a:cubicBezTo>
                    <a:pt x="17005" y="10852"/>
                    <a:pt x="17060" y="10869"/>
                    <a:pt x="17119" y="10869"/>
                  </a:cubicBezTo>
                  <a:cubicBezTo>
                    <a:pt x="17364" y="10869"/>
                    <a:pt x="17668" y="10570"/>
                    <a:pt x="17797" y="10570"/>
                  </a:cubicBezTo>
                  <a:cubicBezTo>
                    <a:pt x="17849" y="10570"/>
                    <a:pt x="17872" y="10618"/>
                    <a:pt x="17853" y="10751"/>
                  </a:cubicBezTo>
                  <a:cubicBezTo>
                    <a:pt x="17775" y="11316"/>
                    <a:pt x="17190" y="11921"/>
                    <a:pt x="16741" y="12448"/>
                  </a:cubicBezTo>
                  <a:cubicBezTo>
                    <a:pt x="16582" y="12608"/>
                    <a:pt x="16399" y="12661"/>
                    <a:pt x="16213" y="12661"/>
                  </a:cubicBezTo>
                  <a:cubicBezTo>
                    <a:pt x="15844" y="12661"/>
                    <a:pt x="15465" y="12452"/>
                    <a:pt x="15233" y="12452"/>
                  </a:cubicBezTo>
                  <a:cubicBezTo>
                    <a:pt x="15181" y="12452"/>
                    <a:pt x="15137" y="12462"/>
                    <a:pt x="15102" y="12487"/>
                  </a:cubicBezTo>
                  <a:cubicBezTo>
                    <a:pt x="14778" y="12730"/>
                    <a:pt x="14460" y="12825"/>
                    <a:pt x="14171" y="12825"/>
                  </a:cubicBezTo>
                  <a:cubicBezTo>
                    <a:pt x="13763" y="12825"/>
                    <a:pt x="13410" y="12637"/>
                    <a:pt x="13171" y="12409"/>
                  </a:cubicBezTo>
                  <a:cubicBezTo>
                    <a:pt x="12973" y="12218"/>
                    <a:pt x="12784" y="12144"/>
                    <a:pt x="12611" y="12144"/>
                  </a:cubicBezTo>
                  <a:cubicBezTo>
                    <a:pt x="12236" y="12144"/>
                    <a:pt x="11938" y="12493"/>
                    <a:pt x="11805" y="12760"/>
                  </a:cubicBezTo>
                  <a:cubicBezTo>
                    <a:pt x="11612" y="13128"/>
                    <a:pt x="11435" y="13232"/>
                    <a:pt x="11264" y="13232"/>
                  </a:cubicBezTo>
                  <a:cubicBezTo>
                    <a:pt x="11053" y="13232"/>
                    <a:pt x="10849" y="13075"/>
                    <a:pt x="10634" y="13053"/>
                  </a:cubicBezTo>
                  <a:cubicBezTo>
                    <a:pt x="11083" y="12019"/>
                    <a:pt x="7941" y="12643"/>
                    <a:pt x="9932" y="10907"/>
                  </a:cubicBezTo>
                  <a:cubicBezTo>
                    <a:pt x="9932" y="10907"/>
                    <a:pt x="9885" y="10783"/>
                    <a:pt x="9848" y="10783"/>
                  </a:cubicBezTo>
                  <a:cubicBezTo>
                    <a:pt x="9843" y="10783"/>
                    <a:pt x="9838" y="10785"/>
                    <a:pt x="9834" y="10790"/>
                  </a:cubicBezTo>
                  <a:cubicBezTo>
                    <a:pt x="7902" y="11043"/>
                    <a:pt x="5639" y="10595"/>
                    <a:pt x="4137" y="12507"/>
                  </a:cubicBezTo>
                  <a:cubicBezTo>
                    <a:pt x="3532" y="13326"/>
                    <a:pt x="2927" y="14048"/>
                    <a:pt x="2420" y="14751"/>
                  </a:cubicBezTo>
                  <a:cubicBezTo>
                    <a:pt x="1483" y="15999"/>
                    <a:pt x="761" y="17189"/>
                    <a:pt x="371" y="18594"/>
                  </a:cubicBezTo>
                  <a:cubicBezTo>
                    <a:pt x="39" y="19785"/>
                    <a:pt x="0" y="21150"/>
                    <a:pt x="332" y="22848"/>
                  </a:cubicBezTo>
                  <a:cubicBezTo>
                    <a:pt x="540" y="23918"/>
                    <a:pt x="1540" y="24671"/>
                    <a:pt x="2584" y="24671"/>
                  </a:cubicBezTo>
                  <a:cubicBezTo>
                    <a:pt x="3007" y="24671"/>
                    <a:pt x="3437" y="24548"/>
                    <a:pt x="3824" y="24272"/>
                  </a:cubicBezTo>
                  <a:cubicBezTo>
                    <a:pt x="4173" y="24031"/>
                    <a:pt x="4447" y="23935"/>
                    <a:pt x="4672" y="23935"/>
                  </a:cubicBezTo>
                  <a:cubicBezTo>
                    <a:pt x="5510" y="23935"/>
                    <a:pt x="5667" y="25259"/>
                    <a:pt x="6480" y="25259"/>
                  </a:cubicBezTo>
                  <a:cubicBezTo>
                    <a:pt x="6523" y="25259"/>
                    <a:pt x="6568" y="25256"/>
                    <a:pt x="6615" y="25248"/>
                  </a:cubicBezTo>
                  <a:cubicBezTo>
                    <a:pt x="6615" y="27979"/>
                    <a:pt x="8585" y="30145"/>
                    <a:pt x="8605" y="32799"/>
                  </a:cubicBezTo>
                  <a:cubicBezTo>
                    <a:pt x="8605" y="34262"/>
                    <a:pt x="10380" y="35687"/>
                    <a:pt x="11375" y="37091"/>
                  </a:cubicBezTo>
                  <a:cubicBezTo>
                    <a:pt x="12017" y="38031"/>
                    <a:pt x="12669" y="38936"/>
                    <a:pt x="13769" y="38936"/>
                  </a:cubicBezTo>
                  <a:cubicBezTo>
                    <a:pt x="14108" y="38936"/>
                    <a:pt x="14490" y="38850"/>
                    <a:pt x="14927" y="38652"/>
                  </a:cubicBezTo>
                  <a:cubicBezTo>
                    <a:pt x="15375" y="38516"/>
                    <a:pt x="15707" y="38438"/>
                    <a:pt x="15980" y="38126"/>
                  </a:cubicBezTo>
                  <a:cubicBezTo>
                    <a:pt x="16995" y="36896"/>
                    <a:pt x="18146" y="35726"/>
                    <a:pt x="16683" y="34126"/>
                  </a:cubicBezTo>
                  <a:cubicBezTo>
                    <a:pt x="16312" y="33716"/>
                    <a:pt x="20487" y="32877"/>
                    <a:pt x="18458" y="29911"/>
                  </a:cubicBezTo>
                  <a:cubicBezTo>
                    <a:pt x="18244" y="29579"/>
                    <a:pt x="18400" y="28897"/>
                    <a:pt x="18127" y="28701"/>
                  </a:cubicBezTo>
                  <a:cubicBezTo>
                    <a:pt x="17073" y="27921"/>
                    <a:pt x="18224" y="27589"/>
                    <a:pt x="18536" y="27219"/>
                  </a:cubicBezTo>
                  <a:cubicBezTo>
                    <a:pt x="20390" y="25033"/>
                    <a:pt x="22848" y="23024"/>
                    <a:pt x="23609" y="20155"/>
                  </a:cubicBezTo>
                  <a:lnTo>
                    <a:pt x="23609" y="20155"/>
                  </a:lnTo>
                  <a:cubicBezTo>
                    <a:pt x="20683" y="21189"/>
                    <a:pt x="21268" y="21131"/>
                    <a:pt x="20702" y="21287"/>
                  </a:cubicBezTo>
                  <a:cubicBezTo>
                    <a:pt x="20651" y="21305"/>
                    <a:pt x="20589" y="21313"/>
                    <a:pt x="20522" y="21313"/>
                  </a:cubicBezTo>
                  <a:cubicBezTo>
                    <a:pt x="20309" y="21313"/>
                    <a:pt x="20058" y="21234"/>
                    <a:pt x="20058" y="21189"/>
                  </a:cubicBezTo>
                  <a:cubicBezTo>
                    <a:pt x="20156" y="19628"/>
                    <a:pt x="17756" y="20214"/>
                    <a:pt x="17814" y="18224"/>
                  </a:cubicBezTo>
                  <a:cubicBezTo>
                    <a:pt x="17834" y="16916"/>
                    <a:pt x="16195" y="15590"/>
                    <a:pt x="16195" y="13794"/>
                  </a:cubicBezTo>
                  <a:lnTo>
                    <a:pt x="16195" y="13794"/>
                  </a:lnTo>
                  <a:cubicBezTo>
                    <a:pt x="16663" y="13951"/>
                    <a:pt x="17170" y="13931"/>
                    <a:pt x="17268" y="14536"/>
                  </a:cubicBezTo>
                  <a:cubicBezTo>
                    <a:pt x="17678" y="16702"/>
                    <a:pt x="19531" y="18048"/>
                    <a:pt x="20156" y="20116"/>
                  </a:cubicBezTo>
                  <a:cubicBezTo>
                    <a:pt x="20196" y="20306"/>
                    <a:pt x="20482" y="20496"/>
                    <a:pt x="20777" y="20496"/>
                  </a:cubicBezTo>
                  <a:cubicBezTo>
                    <a:pt x="20906" y="20496"/>
                    <a:pt x="21038" y="20459"/>
                    <a:pt x="21151" y="20370"/>
                  </a:cubicBezTo>
                  <a:cubicBezTo>
                    <a:pt x="22146" y="19589"/>
                    <a:pt x="23453" y="19531"/>
                    <a:pt x="24429" y="18575"/>
                  </a:cubicBezTo>
                  <a:cubicBezTo>
                    <a:pt x="25151" y="17892"/>
                    <a:pt x="25892" y="17287"/>
                    <a:pt x="26380" y="16409"/>
                  </a:cubicBezTo>
                  <a:cubicBezTo>
                    <a:pt x="25862" y="16236"/>
                    <a:pt x="25673" y="15256"/>
                    <a:pt x="25052" y="15256"/>
                  </a:cubicBezTo>
                  <a:cubicBezTo>
                    <a:pt x="24832" y="15256"/>
                    <a:pt x="24558" y="15379"/>
                    <a:pt x="24195" y="15707"/>
                  </a:cubicBezTo>
                  <a:cubicBezTo>
                    <a:pt x="24132" y="15763"/>
                    <a:pt x="24028" y="15797"/>
                    <a:pt x="23928" y="15797"/>
                  </a:cubicBezTo>
                  <a:cubicBezTo>
                    <a:pt x="23718" y="15797"/>
                    <a:pt x="23532" y="15643"/>
                    <a:pt x="23824" y="15219"/>
                  </a:cubicBezTo>
                  <a:cubicBezTo>
                    <a:pt x="23902" y="15121"/>
                    <a:pt x="23843" y="14907"/>
                    <a:pt x="23824" y="14751"/>
                  </a:cubicBezTo>
                  <a:cubicBezTo>
                    <a:pt x="23824" y="14751"/>
                    <a:pt x="23763" y="14742"/>
                    <a:pt x="23705" y="14742"/>
                  </a:cubicBezTo>
                  <a:cubicBezTo>
                    <a:pt x="23677" y="14742"/>
                    <a:pt x="23648" y="14744"/>
                    <a:pt x="23629" y="14751"/>
                  </a:cubicBezTo>
                  <a:cubicBezTo>
                    <a:pt x="23365" y="14861"/>
                    <a:pt x="23166" y="14908"/>
                    <a:pt x="23016" y="14908"/>
                  </a:cubicBezTo>
                  <a:cubicBezTo>
                    <a:pt x="22267" y="14908"/>
                    <a:pt x="22721" y="13736"/>
                    <a:pt x="22283" y="13443"/>
                  </a:cubicBezTo>
                  <a:cubicBezTo>
                    <a:pt x="22263" y="13404"/>
                    <a:pt x="22478" y="12994"/>
                    <a:pt x="22556" y="12994"/>
                  </a:cubicBezTo>
                  <a:cubicBezTo>
                    <a:pt x="22751" y="12994"/>
                    <a:pt x="23063" y="13053"/>
                    <a:pt x="23122" y="13190"/>
                  </a:cubicBezTo>
                  <a:cubicBezTo>
                    <a:pt x="23674" y="14578"/>
                    <a:pt x="25037" y="14927"/>
                    <a:pt x="26232" y="14927"/>
                  </a:cubicBezTo>
                  <a:cubicBezTo>
                    <a:pt x="26600" y="14927"/>
                    <a:pt x="26951" y="14894"/>
                    <a:pt x="27258" y="14848"/>
                  </a:cubicBezTo>
                  <a:cubicBezTo>
                    <a:pt x="27562" y="14802"/>
                    <a:pt x="27839" y="14780"/>
                    <a:pt x="28092" y="14780"/>
                  </a:cubicBezTo>
                  <a:cubicBezTo>
                    <a:pt x="29450" y="14780"/>
                    <a:pt x="30139" y="15421"/>
                    <a:pt x="30731" y="16507"/>
                  </a:cubicBezTo>
                  <a:cubicBezTo>
                    <a:pt x="30834" y="16694"/>
                    <a:pt x="30998" y="16742"/>
                    <a:pt x="31167" y="16742"/>
                  </a:cubicBezTo>
                  <a:cubicBezTo>
                    <a:pt x="31349" y="16742"/>
                    <a:pt x="31539" y="16687"/>
                    <a:pt x="31671" y="16687"/>
                  </a:cubicBezTo>
                  <a:cubicBezTo>
                    <a:pt x="31789" y="16687"/>
                    <a:pt x="31862" y="16731"/>
                    <a:pt x="31843" y="16897"/>
                  </a:cubicBezTo>
                  <a:cubicBezTo>
                    <a:pt x="31726" y="18653"/>
                    <a:pt x="33014" y="19746"/>
                    <a:pt x="33502" y="21209"/>
                  </a:cubicBezTo>
                  <a:cubicBezTo>
                    <a:pt x="33564" y="21388"/>
                    <a:pt x="33631" y="21452"/>
                    <a:pt x="33710" y="21452"/>
                  </a:cubicBezTo>
                  <a:cubicBezTo>
                    <a:pt x="33802" y="21452"/>
                    <a:pt x="33911" y="21363"/>
                    <a:pt x="34048" y="21267"/>
                  </a:cubicBezTo>
                  <a:cubicBezTo>
                    <a:pt x="35121" y="20565"/>
                    <a:pt x="34438" y="19121"/>
                    <a:pt x="35453" y="18321"/>
                  </a:cubicBezTo>
                  <a:cubicBezTo>
                    <a:pt x="36272" y="17677"/>
                    <a:pt x="37268" y="17072"/>
                    <a:pt x="37638" y="15941"/>
                  </a:cubicBezTo>
                  <a:cubicBezTo>
                    <a:pt x="37645" y="15922"/>
                    <a:pt x="37783" y="15892"/>
                    <a:pt x="37987" y="15892"/>
                  </a:cubicBezTo>
                  <a:cubicBezTo>
                    <a:pt x="38407" y="15892"/>
                    <a:pt x="39104" y="16018"/>
                    <a:pt x="39472" y="16624"/>
                  </a:cubicBezTo>
                  <a:lnTo>
                    <a:pt x="39394" y="16272"/>
                  </a:lnTo>
                  <a:cubicBezTo>
                    <a:pt x="39238" y="15531"/>
                    <a:pt x="39043" y="14809"/>
                    <a:pt x="38829" y="14087"/>
                  </a:cubicBezTo>
                  <a:cubicBezTo>
                    <a:pt x="38048" y="11590"/>
                    <a:pt x="36780" y="9170"/>
                    <a:pt x="35043" y="7004"/>
                  </a:cubicBezTo>
                  <a:cubicBezTo>
                    <a:pt x="33209" y="4761"/>
                    <a:pt x="31043" y="2946"/>
                    <a:pt x="28663" y="1658"/>
                  </a:cubicBezTo>
                  <a:cubicBezTo>
                    <a:pt x="27999" y="1287"/>
                    <a:pt x="27317" y="975"/>
                    <a:pt x="26634" y="683"/>
                  </a:cubicBezTo>
                  <a:cubicBezTo>
                    <a:pt x="26536" y="624"/>
                    <a:pt x="26419" y="585"/>
                    <a:pt x="26321" y="566"/>
                  </a:cubicBezTo>
                  <a:cubicBezTo>
                    <a:pt x="25591" y="691"/>
                    <a:pt x="24759" y="771"/>
                    <a:pt x="24081" y="771"/>
                  </a:cubicBezTo>
                  <a:cubicBezTo>
                    <a:pt x="23492" y="771"/>
                    <a:pt x="23019" y="711"/>
                    <a:pt x="22829" y="566"/>
                  </a:cubicBezTo>
                  <a:cubicBezTo>
                    <a:pt x="22313" y="162"/>
                    <a:pt x="21699" y="1"/>
                    <a:pt x="210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9"/>
            <p:cNvSpPr/>
            <p:nvPr/>
          </p:nvSpPr>
          <p:spPr>
            <a:xfrm>
              <a:off x="5035300" y="1076824"/>
              <a:ext cx="2517229" cy="2476726"/>
            </a:xfrm>
            <a:custGeom>
              <a:rect b="b" l="l" r="r" t="t"/>
              <a:pathLst>
                <a:path extrusionOk="0" h="38646" w="39278">
                  <a:moveTo>
                    <a:pt x="15864" y="8329"/>
                  </a:moveTo>
                  <a:cubicBezTo>
                    <a:pt x="15864" y="8333"/>
                    <a:pt x="15864" y="8336"/>
                    <a:pt x="15866" y="8340"/>
                  </a:cubicBezTo>
                  <a:lnTo>
                    <a:pt x="15866" y="8340"/>
                  </a:lnTo>
                  <a:cubicBezTo>
                    <a:pt x="15865" y="8336"/>
                    <a:pt x="15864" y="8333"/>
                    <a:pt x="15864" y="8329"/>
                  </a:cubicBezTo>
                  <a:close/>
                  <a:moveTo>
                    <a:pt x="24316" y="6312"/>
                  </a:moveTo>
                  <a:cubicBezTo>
                    <a:pt x="24361" y="6312"/>
                    <a:pt x="24405" y="6321"/>
                    <a:pt x="24449" y="6339"/>
                  </a:cubicBezTo>
                  <a:cubicBezTo>
                    <a:pt x="24546" y="6358"/>
                    <a:pt x="24625" y="6437"/>
                    <a:pt x="24664" y="6495"/>
                  </a:cubicBezTo>
                  <a:cubicBezTo>
                    <a:pt x="24761" y="6632"/>
                    <a:pt x="24800" y="6788"/>
                    <a:pt x="24820" y="6924"/>
                  </a:cubicBezTo>
                  <a:cubicBezTo>
                    <a:pt x="24839" y="7022"/>
                    <a:pt x="24839" y="7080"/>
                    <a:pt x="24800" y="7178"/>
                  </a:cubicBezTo>
                  <a:cubicBezTo>
                    <a:pt x="24761" y="7236"/>
                    <a:pt x="24742" y="7276"/>
                    <a:pt x="24703" y="7315"/>
                  </a:cubicBezTo>
                  <a:cubicBezTo>
                    <a:pt x="24605" y="7373"/>
                    <a:pt x="24449" y="7373"/>
                    <a:pt x="24410" y="7373"/>
                  </a:cubicBezTo>
                  <a:lnTo>
                    <a:pt x="24312" y="7373"/>
                  </a:lnTo>
                  <a:cubicBezTo>
                    <a:pt x="24215" y="7432"/>
                    <a:pt x="24137" y="7471"/>
                    <a:pt x="24078" y="7529"/>
                  </a:cubicBezTo>
                  <a:cubicBezTo>
                    <a:pt x="24039" y="7568"/>
                    <a:pt x="23981" y="7646"/>
                    <a:pt x="23981" y="7724"/>
                  </a:cubicBezTo>
                  <a:cubicBezTo>
                    <a:pt x="23961" y="7783"/>
                    <a:pt x="23981" y="7861"/>
                    <a:pt x="24020" y="7919"/>
                  </a:cubicBezTo>
                  <a:cubicBezTo>
                    <a:pt x="24020" y="7939"/>
                    <a:pt x="24039" y="7939"/>
                    <a:pt x="24039" y="7939"/>
                  </a:cubicBezTo>
                  <a:cubicBezTo>
                    <a:pt x="24332" y="8036"/>
                    <a:pt x="24527" y="8173"/>
                    <a:pt x="24644" y="8368"/>
                  </a:cubicBezTo>
                  <a:cubicBezTo>
                    <a:pt x="24820" y="8700"/>
                    <a:pt x="24683" y="9051"/>
                    <a:pt x="24625" y="9344"/>
                  </a:cubicBezTo>
                  <a:cubicBezTo>
                    <a:pt x="24546" y="9597"/>
                    <a:pt x="24507" y="9793"/>
                    <a:pt x="24527" y="9929"/>
                  </a:cubicBezTo>
                  <a:cubicBezTo>
                    <a:pt x="24527" y="9988"/>
                    <a:pt x="24546" y="10066"/>
                    <a:pt x="24605" y="10105"/>
                  </a:cubicBezTo>
                  <a:cubicBezTo>
                    <a:pt x="24625" y="10124"/>
                    <a:pt x="24625" y="10183"/>
                    <a:pt x="24644" y="10202"/>
                  </a:cubicBezTo>
                  <a:cubicBezTo>
                    <a:pt x="24644" y="10261"/>
                    <a:pt x="24644" y="10280"/>
                    <a:pt x="24625" y="10300"/>
                  </a:cubicBezTo>
                  <a:cubicBezTo>
                    <a:pt x="24605" y="10378"/>
                    <a:pt x="24527" y="10436"/>
                    <a:pt x="24507" y="10456"/>
                  </a:cubicBezTo>
                  <a:cubicBezTo>
                    <a:pt x="24410" y="10495"/>
                    <a:pt x="24293" y="10553"/>
                    <a:pt x="24176" y="10553"/>
                  </a:cubicBezTo>
                  <a:cubicBezTo>
                    <a:pt x="24059" y="10573"/>
                    <a:pt x="23907" y="10583"/>
                    <a:pt x="23739" y="10583"/>
                  </a:cubicBezTo>
                  <a:cubicBezTo>
                    <a:pt x="23571" y="10583"/>
                    <a:pt x="23386" y="10573"/>
                    <a:pt x="23200" y="10553"/>
                  </a:cubicBezTo>
                  <a:cubicBezTo>
                    <a:pt x="23161" y="10553"/>
                    <a:pt x="23103" y="10534"/>
                    <a:pt x="23083" y="10475"/>
                  </a:cubicBezTo>
                  <a:cubicBezTo>
                    <a:pt x="23064" y="10436"/>
                    <a:pt x="22986" y="10397"/>
                    <a:pt x="22868" y="10339"/>
                  </a:cubicBezTo>
                  <a:cubicBezTo>
                    <a:pt x="22732" y="10261"/>
                    <a:pt x="22517" y="10163"/>
                    <a:pt x="22478" y="9949"/>
                  </a:cubicBezTo>
                  <a:cubicBezTo>
                    <a:pt x="22459" y="9871"/>
                    <a:pt x="22459" y="9773"/>
                    <a:pt x="22498" y="9695"/>
                  </a:cubicBezTo>
                  <a:cubicBezTo>
                    <a:pt x="22537" y="9519"/>
                    <a:pt x="22693" y="9363"/>
                    <a:pt x="22908" y="9188"/>
                  </a:cubicBezTo>
                  <a:cubicBezTo>
                    <a:pt x="23005" y="9110"/>
                    <a:pt x="23025" y="9032"/>
                    <a:pt x="23064" y="9012"/>
                  </a:cubicBezTo>
                  <a:cubicBezTo>
                    <a:pt x="23064" y="8993"/>
                    <a:pt x="23083" y="8973"/>
                    <a:pt x="23064" y="8934"/>
                  </a:cubicBezTo>
                  <a:cubicBezTo>
                    <a:pt x="23064" y="8875"/>
                    <a:pt x="22986" y="8797"/>
                    <a:pt x="22868" y="8680"/>
                  </a:cubicBezTo>
                  <a:cubicBezTo>
                    <a:pt x="22615" y="8427"/>
                    <a:pt x="22498" y="8115"/>
                    <a:pt x="22498" y="7802"/>
                  </a:cubicBezTo>
                  <a:cubicBezTo>
                    <a:pt x="22498" y="7568"/>
                    <a:pt x="22576" y="7354"/>
                    <a:pt x="22712" y="7158"/>
                  </a:cubicBezTo>
                  <a:cubicBezTo>
                    <a:pt x="22986" y="6768"/>
                    <a:pt x="23571" y="6554"/>
                    <a:pt x="23981" y="6397"/>
                  </a:cubicBezTo>
                  <a:cubicBezTo>
                    <a:pt x="24039" y="6378"/>
                    <a:pt x="24078" y="6378"/>
                    <a:pt x="24137" y="6358"/>
                  </a:cubicBezTo>
                  <a:cubicBezTo>
                    <a:pt x="24201" y="6326"/>
                    <a:pt x="24260" y="6312"/>
                    <a:pt x="24316" y="6312"/>
                  </a:cubicBezTo>
                  <a:close/>
                  <a:moveTo>
                    <a:pt x="34907" y="21363"/>
                  </a:moveTo>
                  <a:cubicBezTo>
                    <a:pt x="34888" y="21382"/>
                    <a:pt x="34829" y="21402"/>
                    <a:pt x="34790" y="21461"/>
                  </a:cubicBezTo>
                  <a:cubicBezTo>
                    <a:pt x="34712" y="21519"/>
                    <a:pt x="34654" y="21597"/>
                    <a:pt x="34615" y="21656"/>
                  </a:cubicBezTo>
                  <a:cubicBezTo>
                    <a:pt x="34595" y="21948"/>
                    <a:pt x="34654" y="22241"/>
                    <a:pt x="34693" y="22553"/>
                  </a:cubicBezTo>
                  <a:cubicBezTo>
                    <a:pt x="34693" y="22592"/>
                    <a:pt x="34712" y="22651"/>
                    <a:pt x="34712" y="22729"/>
                  </a:cubicBezTo>
                  <a:cubicBezTo>
                    <a:pt x="34907" y="22631"/>
                    <a:pt x="34985" y="22553"/>
                    <a:pt x="35180" y="22456"/>
                  </a:cubicBezTo>
                  <a:cubicBezTo>
                    <a:pt x="35258" y="22085"/>
                    <a:pt x="35239" y="21792"/>
                    <a:pt x="35141" y="21597"/>
                  </a:cubicBezTo>
                  <a:cubicBezTo>
                    <a:pt x="35083" y="21500"/>
                    <a:pt x="35005" y="21422"/>
                    <a:pt x="34907" y="21363"/>
                  </a:cubicBezTo>
                  <a:close/>
                  <a:moveTo>
                    <a:pt x="21932" y="28895"/>
                  </a:moveTo>
                  <a:cubicBezTo>
                    <a:pt x="21815" y="28895"/>
                    <a:pt x="21776" y="28895"/>
                    <a:pt x="21776" y="28914"/>
                  </a:cubicBezTo>
                  <a:cubicBezTo>
                    <a:pt x="21776" y="28934"/>
                    <a:pt x="21776" y="28953"/>
                    <a:pt x="21795" y="29090"/>
                  </a:cubicBezTo>
                  <a:cubicBezTo>
                    <a:pt x="21795" y="29148"/>
                    <a:pt x="21834" y="29304"/>
                    <a:pt x="21795" y="29421"/>
                  </a:cubicBezTo>
                  <a:cubicBezTo>
                    <a:pt x="21620" y="29929"/>
                    <a:pt x="21405" y="30455"/>
                    <a:pt x="20820" y="30768"/>
                  </a:cubicBezTo>
                  <a:cubicBezTo>
                    <a:pt x="20722" y="30807"/>
                    <a:pt x="20644" y="30885"/>
                    <a:pt x="20625" y="30943"/>
                  </a:cubicBezTo>
                  <a:lnTo>
                    <a:pt x="20547" y="31080"/>
                  </a:lnTo>
                  <a:lnTo>
                    <a:pt x="20547" y="31255"/>
                  </a:lnTo>
                  <a:cubicBezTo>
                    <a:pt x="20566" y="31333"/>
                    <a:pt x="20605" y="31392"/>
                    <a:pt x="20664" y="31470"/>
                  </a:cubicBezTo>
                  <a:lnTo>
                    <a:pt x="20703" y="31490"/>
                  </a:lnTo>
                  <a:cubicBezTo>
                    <a:pt x="20859" y="31685"/>
                    <a:pt x="21034" y="31880"/>
                    <a:pt x="21073" y="32153"/>
                  </a:cubicBezTo>
                  <a:cubicBezTo>
                    <a:pt x="21132" y="32348"/>
                    <a:pt x="21112" y="32543"/>
                    <a:pt x="21034" y="32816"/>
                  </a:cubicBezTo>
                  <a:cubicBezTo>
                    <a:pt x="20976" y="32992"/>
                    <a:pt x="21054" y="33226"/>
                    <a:pt x="21171" y="33441"/>
                  </a:cubicBezTo>
                  <a:cubicBezTo>
                    <a:pt x="21269" y="33616"/>
                    <a:pt x="21366" y="33733"/>
                    <a:pt x="21444" y="33792"/>
                  </a:cubicBezTo>
                  <a:lnTo>
                    <a:pt x="21464" y="33792"/>
                  </a:lnTo>
                  <a:cubicBezTo>
                    <a:pt x="21502" y="33794"/>
                    <a:pt x="21540" y="33795"/>
                    <a:pt x="21576" y="33795"/>
                  </a:cubicBezTo>
                  <a:cubicBezTo>
                    <a:pt x="21886" y="33795"/>
                    <a:pt x="22104" y="33723"/>
                    <a:pt x="22244" y="33636"/>
                  </a:cubicBezTo>
                  <a:cubicBezTo>
                    <a:pt x="22342" y="33499"/>
                    <a:pt x="22478" y="33304"/>
                    <a:pt x="22556" y="33090"/>
                  </a:cubicBezTo>
                  <a:cubicBezTo>
                    <a:pt x="22693" y="32582"/>
                    <a:pt x="22654" y="31899"/>
                    <a:pt x="22595" y="31138"/>
                  </a:cubicBezTo>
                  <a:cubicBezTo>
                    <a:pt x="22556" y="30553"/>
                    <a:pt x="22517" y="29909"/>
                    <a:pt x="22595" y="29421"/>
                  </a:cubicBezTo>
                  <a:lnTo>
                    <a:pt x="22595" y="29324"/>
                  </a:lnTo>
                  <a:cubicBezTo>
                    <a:pt x="22576" y="29246"/>
                    <a:pt x="22517" y="29187"/>
                    <a:pt x="22459" y="29109"/>
                  </a:cubicBezTo>
                  <a:cubicBezTo>
                    <a:pt x="22322" y="28992"/>
                    <a:pt x="22127" y="28895"/>
                    <a:pt x="21932" y="28895"/>
                  </a:cubicBezTo>
                  <a:close/>
                  <a:moveTo>
                    <a:pt x="20973" y="0"/>
                  </a:moveTo>
                  <a:cubicBezTo>
                    <a:pt x="19527" y="0"/>
                    <a:pt x="17657" y="874"/>
                    <a:pt x="16156" y="1598"/>
                  </a:cubicBezTo>
                  <a:cubicBezTo>
                    <a:pt x="15688" y="1812"/>
                    <a:pt x="15278" y="2027"/>
                    <a:pt x="14927" y="2183"/>
                  </a:cubicBezTo>
                  <a:cubicBezTo>
                    <a:pt x="14888" y="2202"/>
                    <a:pt x="14810" y="2300"/>
                    <a:pt x="14674" y="2495"/>
                  </a:cubicBezTo>
                  <a:cubicBezTo>
                    <a:pt x="14927" y="2417"/>
                    <a:pt x="15142" y="2398"/>
                    <a:pt x="15278" y="2378"/>
                  </a:cubicBezTo>
                  <a:cubicBezTo>
                    <a:pt x="15376" y="2378"/>
                    <a:pt x="15474" y="2398"/>
                    <a:pt x="15552" y="2456"/>
                  </a:cubicBezTo>
                  <a:cubicBezTo>
                    <a:pt x="15591" y="2495"/>
                    <a:pt x="15610" y="2554"/>
                    <a:pt x="15610" y="2593"/>
                  </a:cubicBezTo>
                  <a:cubicBezTo>
                    <a:pt x="15610" y="2651"/>
                    <a:pt x="15610" y="2710"/>
                    <a:pt x="15591" y="2749"/>
                  </a:cubicBezTo>
                  <a:cubicBezTo>
                    <a:pt x="15552" y="2905"/>
                    <a:pt x="15376" y="3100"/>
                    <a:pt x="15220" y="3276"/>
                  </a:cubicBezTo>
                  <a:cubicBezTo>
                    <a:pt x="15278" y="3256"/>
                    <a:pt x="15356" y="3237"/>
                    <a:pt x="15395" y="3198"/>
                  </a:cubicBezTo>
                  <a:cubicBezTo>
                    <a:pt x="15844" y="3002"/>
                    <a:pt x="16195" y="2651"/>
                    <a:pt x="16625" y="2261"/>
                  </a:cubicBezTo>
                  <a:cubicBezTo>
                    <a:pt x="17093" y="1812"/>
                    <a:pt x="17620" y="1324"/>
                    <a:pt x="18283" y="1090"/>
                  </a:cubicBezTo>
                  <a:cubicBezTo>
                    <a:pt x="18501" y="1001"/>
                    <a:pt x="18744" y="953"/>
                    <a:pt x="19013" y="953"/>
                  </a:cubicBezTo>
                  <a:cubicBezTo>
                    <a:pt x="19153" y="953"/>
                    <a:pt x="19300" y="966"/>
                    <a:pt x="19454" y="993"/>
                  </a:cubicBezTo>
                  <a:cubicBezTo>
                    <a:pt x="19512" y="1012"/>
                    <a:pt x="19571" y="1051"/>
                    <a:pt x="19571" y="1129"/>
                  </a:cubicBezTo>
                  <a:cubicBezTo>
                    <a:pt x="19571" y="1207"/>
                    <a:pt x="19512" y="1285"/>
                    <a:pt x="19454" y="1324"/>
                  </a:cubicBezTo>
                  <a:cubicBezTo>
                    <a:pt x="19064" y="1500"/>
                    <a:pt x="18869" y="1598"/>
                    <a:pt x="18498" y="1793"/>
                  </a:cubicBezTo>
                  <a:cubicBezTo>
                    <a:pt x="19025" y="1988"/>
                    <a:pt x="19298" y="2085"/>
                    <a:pt x="19844" y="2300"/>
                  </a:cubicBezTo>
                  <a:cubicBezTo>
                    <a:pt x="19903" y="2320"/>
                    <a:pt x="19961" y="2417"/>
                    <a:pt x="19903" y="2515"/>
                  </a:cubicBezTo>
                  <a:cubicBezTo>
                    <a:pt x="19868" y="2584"/>
                    <a:pt x="19786" y="2654"/>
                    <a:pt x="19699" y="2654"/>
                  </a:cubicBezTo>
                  <a:cubicBezTo>
                    <a:pt x="19689" y="2654"/>
                    <a:pt x="19679" y="2653"/>
                    <a:pt x="19669" y="2651"/>
                  </a:cubicBezTo>
                  <a:cubicBezTo>
                    <a:pt x="19473" y="2612"/>
                    <a:pt x="19283" y="2593"/>
                    <a:pt x="19105" y="2593"/>
                  </a:cubicBezTo>
                  <a:cubicBezTo>
                    <a:pt x="18927" y="2593"/>
                    <a:pt x="18761" y="2612"/>
                    <a:pt x="18615" y="2651"/>
                  </a:cubicBezTo>
                  <a:cubicBezTo>
                    <a:pt x="18108" y="2768"/>
                    <a:pt x="17717" y="3041"/>
                    <a:pt x="17308" y="3295"/>
                  </a:cubicBezTo>
                  <a:cubicBezTo>
                    <a:pt x="16859" y="3588"/>
                    <a:pt x="16391" y="3939"/>
                    <a:pt x="15805" y="3978"/>
                  </a:cubicBezTo>
                  <a:cubicBezTo>
                    <a:pt x="15474" y="4017"/>
                    <a:pt x="15103" y="4134"/>
                    <a:pt x="14732" y="4232"/>
                  </a:cubicBezTo>
                  <a:lnTo>
                    <a:pt x="14225" y="4368"/>
                  </a:lnTo>
                  <a:cubicBezTo>
                    <a:pt x="14213" y="4380"/>
                    <a:pt x="14199" y="4385"/>
                    <a:pt x="14184" y="4385"/>
                  </a:cubicBezTo>
                  <a:cubicBezTo>
                    <a:pt x="14151" y="4385"/>
                    <a:pt x="14115" y="4362"/>
                    <a:pt x="14088" y="4349"/>
                  </a:cubicBezTo>
                  <a:cubicBezTo>
                    <a:pt x="14030" y="4329"/>
                    <a:pt x="14030" y="4271"/>
                    <a:pt x="14030" y="4232"/>
                  </a:cubicBezTo>
                  <a:cubicBezTo>
                    <a:pt x="14030" y="4017"/>
                    <a:pt x="14049" y="3880"/>
                    <a:pt x="14049" y="3822"/>
                  </a:cubicBezTo>
                  <a:lnTo>
                    <a:pt x="14049" y="3822"/>
                  </a:lnTo>
                  <a:cubicBezTo>
                    <a:pt x="13854" y="3919"/>
                    <a:pt x="13542" y="4076"/>
                    <a:pt x="13054" y="4310"/>
                  </a:cubicBezTo>
                  <a:cubicBezTo>
                    <a:pt x="12644" y="4524"/>
                    <a:pt x="12098" y="4798"/>
                    <a:pt x="11415" y="5149"/>
                  </a:cubicBezTo>
                  <a:cubicBezTo>
                    <a:pt x="11389" y="5175"/>
                    <a:pt x="11358" y="5186"/>
                    <a:pt x="11327" y="5186"/>
                  </a:cubicBezTo>
                  <a:cubicBezTo>
                    <a:pt x="11290" y="5186"/>
                    <a:pt x="11252" y="5170"/>
                    <a:pt x="11220" y="5149"/>
                  </a:cubicBezTo>
                  <a:cubicBezTo>
                    <a:pt x="11181" y="5110"/>
                    <a:pt x="11161" y="5032"/>
                    <a:pt x="11200" y="4993"/>
                  </a:cubicBezTo>
                  <a:cubicBezTo>
                    <a:pt x="11298" y="4758"/>
                    <a:pt x="11435" y="4524"/>
                    <a:pt x="11552" y="4271"/>
                  </a:cubicBezTo>
                  <a:cubicBezTo>
                    <a:pt x="11747" y="3880"/>
                    <a:pt x="11883" y="3568"/>
                    <a:pt x="11942" y="3432"/>
                  </a:cubicBezTo>
                  <a:cubicBezTo>
                    <a:pt x="11766" y="3334"/>
                    <a:pt x="11688" y="3334"/>
                    <a:pt x="11649" y="3334"/>
                  </a:cubicBezTo>
                  <a:lnTo>
                    <a:pt x="11610" y="3334"/>
                  </a:lnTo>
                  <a:cubicBezTo>
                    <a:pt x="11571" y="3373"/>
                    <a:pt x="11513" y="3490"/>
                    <a:pt x="11454" y="3744"/>
                  </a:cubicBezTo>
                  <a:cubicBezTo>
                    <a:pt x="11396" y="3919"/>
                    <a:pt x="11357" y="4134"/>
                    <a:pt x="11220" y="4310"/>
                  </a:cubicBezTo>
                  <a:cubicBezTo>
                    <a:pt x="11181" y="4368"/>
                    <a:pt x="11083" y="4466"/>
                    <a:pt x="10966" y="4524"/>
                  </a:cubicBezTo>
                  <a:cubicBezTo>
                    <a:pt x="10886" y="4547"/>
                    <a:pt x="10806" y="4557"/>
                    <a:pt x="10730" y="4557"/>
                  </a:cubicBezTo>
                  <a:cubicBezTo>
                    <a:pt x="10676" y="4557"/>
                    <a:pt x="10625" y="4552"/>
                    <a:pt x="10576" y="4544"/>
                  </a:cubicBezTo>
                  <a:cubicBezTo>
                    <a:pt x="10498" y="4524"/>
                    <a:pt x="10439" y="4466"/>
                    <a:pt x="10479" y="4407"/>
                  </a:cubicBezTo>
                  <a:cubicBezTo>
                    <a:pt x="10498" y="4251"/>
                    <a:pt x="10518" y="4115"/>
                    <a:pt x="10518" y="4017"/>
                  </a:cubicBezTo>
                  <a:cubicBezTo>
                    <a:pt x="10537" y="3841"/>
                    <a:pt x="10576" y="3763"/>
                    <a:pt x="10576" y="3724"/>
                  </a:cubicBezTo>
                  <a:lnTo>
                    <a:pt x="10557" y="3724"/>
                  </a:lnTo>
                  <a:cubicBezTo>
                    <a:pt x="10420" y="3841"/>
                    <a:pt x="10205" y="3959"/>
                    <a:pt x="10088" y="4017"/>
                  </a:cubicBezTo>
                  <a:cubicBezTo>
                    <a:pt x="9893" y="4115"/>
                    <a:pt x="9796" y="4154"/>
                    <a:pt x="9737" y="4212"/>
                  </a:cubicBezTo>
                  <a:cubicBezTo>
                    <a:pt x="9737" y="4212"/>
                    <a:pt x="9757" y="4232"/>
                    <a:pt x="9757" y="4251"/>
                  </a:cubicBezTo>
                  <a:cubicBezTo>
                    <a:pt x="9835" y="4329"/>
                    <a:pt x="9952" y="4407"/>
                    <a:pt x="10205" y="4524"/>
                  </a:cubicBezTo>
                  <a:cubicBezTo>
                    <a:pt x="10244" y="4544"/>
                    <a:pt x="10322" y="4563"/>
                    <a:pt x="10342" y="4622"/>
                  </a:cubicBezTo>
                  <a:cubicBezTo>
                    <a:pt x="10381" y="4641"/>
                    <a:pt x="10400" y="4700"/>
                    <a:pt x="10400" y="4758"/>
                  </a:cubicBezTo>
                  <a:cubicBezTo>
                    <a:pt x="10400" y="4817"/>
                    <a:pt x="10342" y="4895"/>
                    <a:pt x="10322" y="4915"/>
                  </a:cubicBezTo>
                  <a:cubicBezTo>
                    <a:pt x="10225" y="5012"/>
                    <a:pt x="10088" y="5032"/>
                    <a:pt x="10010" y="5051"/>
                  </a:cubicBezTo>
                  <a:cubicBezTo>
                    <a:pt x="9893" y="5110"/>
                    <a:pt x="9757" y="5129"/>
                    <a:pt x="9718" y="5188"/>
                  </a:cubicBezTo>
                  <a:cubicBezTo>
                    <a:pt x="9698" y="5188"/>
                    <a:pt x="9698" y="5207"/>
                    <a:pt x="9698" y="5207"/>
                  </a:cubicBezTo>
                  <a:cubicBezTo>
                    <a:pt x="9715" y="5213"/>
                    <a:pt x="9736" y="5215"/>
                    <a:pt x="9761" y="5215"/>
                  </a:cubicBezTo>
                  <a:cubicBezTo>
                    <a:pt x="9822" y="5215"/>
                    <a:pt x="9911" y="5202"/>
                    <a:pt x="10049" y="5188"/>
                  </a:cubicBezTo>
                  <a:cubicBezTo>
                    <a:pt x="10158" y="5161"/>
                    <a:pt x="10295" y="5124"/>
                    <a:pt x="10434" y="5124"/>
                  </a:cubicBezTo>
                  <a:cubicBezTo>
                    <a:pt x="10495" y="5124"/>
                    <a:pt x="10556" y="5131"/>
                    <a:pt x="10615" y="5149"/>
                  </a:cubicBezTo>
                  <a:cubicBezTo>
                    <a:pt x="10732" y="5207"/>
                    <a:pt x="10810" y="5285"/>
                    <a:pt x="10869" y="5402"/>
                  </a:cubicBezTo>
                  <a:cubicBezTo>
                    <a:pt x="10888" y="5441"/>
                    <a:pt x="10888" y="5500"/>
                    <a:pt x="10830" y="5578"/>
                  </a:cubicBezTo>
                  <a:cubicBezTo>
                    <a:pt x="10810" y="5617"/>
                    <a:pt x="10732" y="5676"/>
                    <a:pt x="10693" y="5695"/>
                  </a:cubicBezTo>
                  <a:cubicBezTo>
                    <a:pt x="10498" y="5734"/>
                    <a:pt x="10322" y="5773"/>
                    <a:pt x="10186" y="5812"/>
                  </a:cubicBezTo>
                  <a:cubicBezTo>
                    <a:pt x="9639" y="5929"/>
                    <a:pt x="9444" y="6007"/>
                    <a:pt x="9347" y="6085"/>
                  </a:cubicBezTo>
                  <a:cubicBezTo>
                    <a:pt x="9308" y="6124"/>
                    <a:pt x="9269" y="6202"/>
                    <a:pt x="9230" y="6378"/>
                  </a:cubicBezTo>
                  <a:cubicBezTo>
                    <a:pt x="9152" y="6749"/>
                    <a:pt x="8918" y="7139"/>
                    <a:pt x="8644" y="7432"/>
                  </a:cubicBezTo>
                  <a:cubicBezTo>
                    <a:pt x="8469" y="7627"/>
                    <a:pt x="8254" y="7763"/>
                    <a:pt x="8040" y="7861"/>
                  </a:cubicBezTo>
                  <a:cubicBezTo>
                    <a:pt x="7937" y="7905"/>
                    <a:pt x="7846" y="7927"/>
                    <a:pt x="7757" y="7927"/>
                  </a:cubicBezTo>
                  <a:cubicBezTo>
                    <a:pt x="7727" y="7927"/>
                    <a:pt x="7698" y="7924"/>
                    <a:pt x="7669" y="7919"/>
                  </a:cubicBezTo>
                  <a:cubicBezTo>
                    <a:pt x="7583" y="7902"/>
                    <a:pt x="7504" y="7895"/>
                    <a:pt x="7431" y="7895"/>
                  </a:cubicBezTo>
                  <a:cubicBezTo>
                    <a:pt x="7254" y="7895"/>
                    <a:pt x="7110" y="7937"/>
                    <a:pt x="6986" y="7978"/>
                  </a:cubicBezTo>
                  <a:cubicBezTo>
                    <a:pt x="6713" y="8115"/>
                    <a:pt x="6537" y="8368"/>
                    <a:pt x="6322" y="8700"/>
                  </a:cubicBezTo>
                  <a:cubicBezTo>
                    <a:pt x="6186" y="8914"/>
                    <a:pt x="6010" y="9149"/>
                    <a:pt x="5796" y="9344"/>
                  </a:cubicBezTo>
                  <a:cubicBezTo>
                    <a:pt x="5542" y="9578"/>
                    <a:pt x="5347" y="9773"/>
                    <a:pt x="5308" y="9968"/>
                  </a:cubicBezTo>
                  <a:cubicBezTo>
                    <a:pt x="5269" y="10066"/>
                    <a:pt x="5269" y="10202"/>
                    <a:pt x="5405" y="10358"/>
                  </a:cubicBezTo>
                  <a:cubicBezTo>
                    <a:pt x="5444" y="10417"/>
                    <a:pt x="5523" y="10475"/>
                    <a:pt x="5562" y="10495"/>
                  </a:cubicBezTo>
                  <a:cubicBezTo>
                    <a:pt x="5594" y="10500"/>
                    <a:pt x="5625" y="10502"/>
                    <a:pt x="5657" y="10502"/>
                  </a:cubicBezTo>
                  <a:cubicBezTo>
                    <a:pt x="5759" y="10502"/>
                    <a:pt x="5866" y="10477"/>
                    <a:pt x="6030" y="10417"/>
                  </a:cubicBezTo>
                  <a:cubicBezTo>
                    <a:pt x="6127" y="10397"/>
                    <a:pt x="6283" y="10358"/>
                    <a:pt x="6401" y="10319"/>
                  </a:cubicBezTo>
                  <a:cubicBezTo>
                    <a:pt x="6596" y="10300"/>
                    <a:pt x="6732" y="10261"/>
                    <a:pt x="6869" y="10163"/>
                  </a:cubicBezTo>
                  <a:cubicBezTo>
                    <a:pt x="7103" y="10007"/>
                    <a:pt x="7279" y="9734"/>
                    <a:pt x="7513" y="9422"/>
                  </a:cubicBezTo>
                  <a:cubicBezTo>
                    <a:pt x="7786" y="9051"/>
                    <a:pt x="8079" y="8622"/>
                    <a:pt x="8625" y="8310"/>
                  </a:cubicBezTo>
                  <a:cubicBezTo>
                    <a:pt x="8976" y="8115"/>
                    <a:pt x="9425" y="7958"/>
                    <a:pt x="10010" y="7919"/>
                  </a:cubicBezTo>
                  <a:cubicBezTo>
                    <a:pt x="10064" y="7913"/>
                    <a:pt x="10116" y="7909"/>
                    <a:pt x="10167" y="7909"/>
                  </a:cubicBezTo>
                  <a:cubicBezTo>
                    <a:pt x="10414" y="7909"/>
                    <a:pt x="10632" y="7985"/>
                    <a:pt x="10810" y="8115"/>
                  </a:cubicBezTo>
                  <a:cubicBezTo>
                    <a:pt x="11278" y="8427"/>
                    <a:pt x="11493" y="9012"/>
                    <a:pt x="11649" y="9539"/>
                  </a:cubicBezTo>
                  <a:cubicBezTo>
                    <a:pt x="11649" y="9578"/>
                    <a:pt x="11669" y="9597"/>
                    <a:pt x="11669" y="9636"/>
                  </a:cubicBezTo>
                  <a:cubicBezTo>
                    <a:pt x="11669" y="9695"/>
                    <a:pt x="11688" y="9714"/>
                    <a:pt x="11688" y="9734"/>
                  </a:cubicBezTo>
                  <a:cubicBezTo>
                    <a:pt x="11708" y="9714"/>
                    <a:pt x="11747" y="9714"/>
                    <a:pt x="11766" y="9675"/>
                  </a:cubicBezTo>
                  <a:cubicBezTo>
                    <a:pt x="11942" y="9519"/>
                    <a:pt x="12039" y="9402"/>
                    <a:pt x="12078" y="9305"/>
                  </a:cubicBezTo>
                  <a:cubicBezTo>
                    <a:pt x="12098" y="9246"/>
                    <a:pt x="12098" y="9207"/>
                    <a:pt x="12098" y="9149"/>
                  </a:cubicBezTo>
                  <a:cubicBezTo>
                    <a:pt x="12078" y="9032"/>
                    <a:pt x="11981" y="8914"/>
                    <a:pt x="11844" y="8739"/>
                  </a:cubicBezTo>
                  <a:cubicBezTo>
                    <a:pt x="11688" y="8563"/>
                    <a:pt x="11474" y="8349"/>
                    <a:pt x="11493" y="8036"/>
                  </a:cubicBezTo>
                  <a:cubicBezTo>
                    <a:pt x="11493" y="7978"/>
                    <a:pt x="11493" y="7919"/>
                    <a:pt x="11474" y="7822"/>
                  </a:cubicBezTo>
                  <a:cubicBezTo>
                    <a:pt x="11474" y="7763"/>
                    <a:pt x="11454" y="7744"/>
                    <a:pt x="11454" y="7685"/>
                  </a:cubicBezTo>
                  <a:cubicBezTo>
                    <a:pt x="11454" y="7646"/>
                    <a:pt x="11454" y="7568"/>
                    <a:pt x="11493" y="7529"/>
                  </a:cubicBezTo>
                  <a:cubicBezTo>
                    <a:pt x="11552" y="7471"/>
                    <a:pt x="11591" y="7451"/>
                    <a:pt x="11649" y="7451"/>
                  </a:cubicBezTo>
                  <a:cubicBezTo>
                    <a:pt x="11805" y="7451"/>
                    <a:pt x="11942" y="7432"/>
                    <a:pt x="12157" y="7432"/>
                  </a:cubicBezTo>
                  <a:cubicBezTo>
                    <a:pt x="12227" y="7416"/>
                    <a:pt x="12279" y="7407"/>
                    <a:pt x="12321" y="7407"/>
                  </a:cubicBezTo>
                  <a:cubicBezTo>
                    <a:pt x="12440" y="7407"/>
                    <a:pt x="12470" y="7488"/>
                    <a:pt x="12586" y="7763"/>
                  </a:cubicBezTo>
                  <a:cubicBezTo>
                    <a:pt x="12722" y="8036"/>
                    <a:pt x="12937" y="8563"/>
                    <a:pt x="13542" y="9500"/>
                  </a:cubicBezTo>
                  <a:cubicBezTo>
                    <a:pt x="13600" y="9383"/>
                    <a:pt x="13659" y="9227"/>
                    <a:pt x="13756" y="9110"/>
                  </a:cubicBezTo>
                  <a:cubicBezTo>
                    <a:pt x="13835" y="9012"/>
                    <a:pt x="13913" y="8914"/>
                    <a:pt x="13991" y="8797"/>
                  </a:cubicBezTo>
                  <a:cubicBezTo>
                    <a:pt x="14127" y="8544"/>
                    <a:pt x="14322" y="8251"/>
                    <a:pt x="14654" y="8056"/>
                  </a:cubicBezTo>
                  <a:cubicBezTo>
                    <a:pt x="14791" y="7958"/>
                    <a:pt x="14966" y="7919"/>
                    <a:pt x="15181" y="7880"/>
                  </a:cubicBezTo>
                  <a:cubicBezTo>
                    <a:pt x="15395" y="7880"/>
                    <a:pt x="15571" y="7919"/>
                    <a:pt x="15688" y="7978"/>
                  </a:cubicBezTo>
                  <a:cubicBezTo>
                    <a:pt x="15786" y="8056"/>
                    <a:pt x="15864" y="8154"/>
                    <a:pt x="15922" y="8251"/>
                  </a:cubicBezTo>
                  <a:cubicBezTo>
                    <a:pt x="15922" y="8232"/>
                    <a:pt x="15942" y="8173"/>
                    <a:pt x="15942" y="8154"/>
                  </a:cubicBezTo>
                  <a:cubicBezTo>
                    <a:pt x="16313" y="7588"/>
                    <a:pt x="16488" y="7334"/>
                    <a:pt x="16898" y="6788"/>
                  </a:cubicBezTo>
                  <a:cubicBezTo>
                    <a:pt x="16917" y="6749"/>
                    <a:pt x="16956" y="6710"/>
                    <a:pt x="17015" y="6690"/>
                  </a:cubicBezTo>
                  <a:cubicBezTo>
                    <a:pt x="17026" y="6684"/>
                    <a:pt x="17039" y="6682"/>
                    <a:pt x="17053" y="6682"/>
                  </a:cubicBezTo>
                  <a:cubicBezTo>
                    <a:pt x="17087" y="6682"/>
                    <a:pt x="17124" y="6696"/>
                    <a:pt x="17152" y="6710"/>
                  </a:cubicBezTo>
                  <a:lnTo>
                    <a:pt x="17308" y="6710"/>
                  </a:lnTo>
                  <a:cubicBezTo>
                    <a:pt x="17327" y="6710"/>
                    <a:pt x="17360" y="6708"/>
                    <a:pt x="17399" y="6708"/>
                  </a:cubicBezTo>
                  <a:cubicBezTo>
                    <a:pt x="17477" y="6708"/>
                    <a:pt x="17581" y="6716"/>
                    <a:pt x="17659" y="6768"/>
                  </a:cubicBezTo>
                  <a:cubicBezTo>
                    <a:pt x="17717" y="6788"/>
                    <a:pt x="17776" y="6846"/>
                    <a:pt x="17795" y="6905"/>
                  </a:cubicBezTo>
                  <a:cubicBezTo>
                    <a:pt x="17815" y="6983"/>
                    <a:pt x="17815" y="7061"/>
                    <a:pt x="17815" y="7158"/>
                  </a:cubicBezTo>
                  <a:cubicBezTo>
                    <a:pt x="17912" y="7197"/>
                    <a:pt x="18049" y="7256"/>
                    <a:pt x="18186" y="7256"/>
                  </a:cubicBezTo>
                  <a:cubicBezTo>
                    <a:pt x="18225" y="7256"/>
                    <a:pt x="18244" y="7256"/>
                    <a:pt x="18283" y="7236"/>
                  </a:cubicBezTo>
                  <a:cubicBezTo>
                    <a:pt x="18303" y="7236"/>
                    <a:pt x="18303" y="7197"/>
                    <a:pt x="18322" y="7197"/>
                  </a:cubicBezTo>
                  <a:cubicBezTo>
                    <a:pt x="18322" y="7197"/>
                    <a:pt x="18342" y="7178"/>
                    <a:pt x="18342" y="7158"/>
                  </a:cubicBezTo>
                  <a:cubicBezTo>
                    <a:pt x="18381" y="7139"/>
                    <a:pt x="18400" y="7080"/>
                    <a:pt x="18400" y="6983"/>
                  </a:cubicBezTo>
                  <a:cubicBezTo>
                    <a:pt x="18420" y="6846"/>
                    <a:pt x="18478" y="6710"/>
                    <a:pt x="18576" y="6612"/>
                  </a:cubicBezTo>
                  <a:cubicBezTo>
                    <a:pt x="18751" y="6417"/>
                    <a:pt x="19005" y="6319"/>
                    <a:pt x="19200" y="6261"/>
                  </a:cubicBezTo>
                  <a:cubicBezTo>
                    <a:pt x="19395" y="6183"/>
                    <a:pt x="19571" y="6124"/>
                    <a:pt x="19708" y="6027"/>
                  </a:cubicBezTo>
                  <a:cubicBezTo>
                    <a:pt x="19747" y="6007"/>
                    <a:pt x="19791" y="5997"/>
                    <a:pt x="19832" y="5997"/>
                  </a:cubicBezTo>
                  <a:cubicBezTo>
                    <a:pt x="19873" y="5997"/>
                    <a:pt x="19912" y="6007"/>
                    <a:pt x="19942" y="6027"/>
                  </a:cubicBezTo>
                  <a:cubicBezTo>
                    <a:pt x="19981" y="6085"/>
                    <a:pt x="20000" y="6163"/>
                    <a:pt x="19961" y="6222"/>
                  </a:cubicBezTo>
                  <a:cubicBezTo>
                    <a:pt x="19883" y="6378"/>
                    <a:pt x="19786" y="6495"/>
                    <a:pt x="19688" y="6612"/>
                  </a:cubicBezTo>
                  <a:cubicBezTo>
                    <a:pt x="19512" y="6866"/>
                    <a:pt x="19415" y="7002"/>
                    <a:pt x="19454" y="7080"/>
                  </a:cubicBezTo>
                  <a:cubicBezTo>
                    <a:pt x="19454" y="7100"/>
                    <a:pt x="19454" y="7100"/>
                    <a:pt x="19473" y="7139"/>
                  </a:cubicBezTo>
                  <a:cubicBezTo>
                    <a:pt x="19512" y="7178"/>
                    <a:pt x="19649" y="7236"/>
                    <a:pt x="19961" y="7256"/>
                  </a:cubicBezTo>
                  <a:cubicBezTo>
                    <a:pt x="20059" y="7256"/>
                    <a:pt x="20156" y="7295"/>
                    <a:pt x="20234" y="7354"/>
                  </a:cubicBezTo>
                  <a:cubicBezTo>
                    <a:pt x="20351" y="7432"/>
                    <a:pt x="20449" y="7529"/>
                    <a:pt x="20488" y="7646"/>
                  </a:cubicBezTo>
                  <a:cubicBezTo>
                    <a:pt x="20566" y="7763"/>
                    <a:pt x="20625" y="7919"/>
                    <a:pt x="20586" y="8056"/>
                  </a:cubicBezTo>
                  <a:cubicBezTo>
                    <a:pt x="20586" y="8173"/>
                    <a:pt x="20566" y="8290"/>
                    <a:pt x="20488" y="8407"/>
                  </a:cubicBezTo>
                  <a:cubicBezTo>
                    <a:pt x="20390" y="8583"/>
                    <a:pt x="20273" y="8719"/>
                    <a:pt x="20098" y="8797"/>
                  </a:cubicBezTo>
                  <a:cubicBezTo>
                    <a:pt x="19983" y="8849"/>
                    <a:pt x="19857" y="8868"/>
                    <a:pt x="19726" y="8868"/>
                  </a:cubicBezTo>
                  <a:cubicBezTo>
                    <a:pt x="19457" y="8868"/>
                    <a:pt x="19164" y="8785"/>
                    <a:pt x="18888" y="8719"/>
                  </a:cubicBezTo>
                  <a:cubicBezTo>
                    <a:pt x="18501" y="8607"/>
                    <a:pt x="18066" y="8495"/>
                    <a:pt x="17589" y="8495"/>
                  </a:cubicBezTo>
                  <a:cubicBezTo>
                    <a:pt x="17320" y="8495"/>
                    <a:pt x="17037" y="8530"/>
                    <a:pt x="16742" y="8622"/>
                  </a:cubicBezTo>
                  <a:cubicBezTo>
                    <a:pt x="16664" y="8641"/>
                    <a:pt x="16625" y="8641"/>
                    <a:pt x="16566" y="8641"/>
                  </a:cubicBezTo>
                  <a:cubicBezTo>
                    <a:pt x="16430" y="8641"/>
                    <a:pt x="16254" y="8544"/>
                    <a:pt x="16137" y="8466"/>
                  </a:cubicBezTo>
                  <a:cubicBezTo>
                    <a:pt x="16059" y="8427"/>
                    <a:pt x="15981" y="8407"/>
                    <a:pt x="15903" y="8368"/>
                  </a:cubicBezTo>
                  <a:cubicBezTo>
                    <a:pt x="15887" y="8368"/>
                    <a:pt x="15871" y="8355"/>
                    <a:pt x="15866" y="8340"/>
                  </a:cubicBezTo>
                  <a:lnTo>
                    <a:pt x="15866" y="8340"/>
                  </a:lnTo>
                  <a:cubicBezTo>
                    <a:pt x="15901" y="8553"/>
                    <a:pt x="15863" y="8820"/>
                    <a:pt x="15844" y="9012"/>
                  </a:cubicBezTo>
                  <a:lnTo>
                    <a:pt x="15844" y="9090"/>
                  </a:lnTo>
                  <a:cubicBezTo>
                    <a:pt x="15805" y="9305"/>
                    <a:pt x="15844" y="9500"/>
                    <a:pt x="15883" y="9636"/>
                  </a:cubicBezTo>
                  <a:cubicBezTo>
                    <a:pt x="15981" y="9929"/>
                    <a:pt x="16234" y="10105"/>
                    <a:pt x="16527" y="10319"/>
                  </a:cubicBezTo>
                  <a:cubicBezTo>
                    <a:pt x="16625" y="10397"/>
                    <a:pt x="16742" y="10495"/>
                    <a:pt x="16839" y="10593"/>
                  </a:cubicBezTo>
                  <a:cubicBezTo>
                    <a:pt x="16859" y="10612"/>
                    <a:pt x="16878" y="10612"/>
                    <a:pt x="16878" y="10612"/>
                  </a:cubicBezTo>
                  <a:cubicBezTo>
                    <a:pt x="16956" y="10612"/>
                    <a:pt x="17054" y="10573"/>
                    <a:pt x="17230" y="10475"/>
                  </a:cubicBezTo>
                  <a:cubicBezTo>
                    <a:pt x="17308" y="10417"/>
                    <a:pt x="17444" y="10319"/>
                    <a:pt x="17561" y="10319"/>
                  </a:cubicBezTo>
                  <a:cubicBezTo>
                    <a:pt x="17620" y="10319"/>
                    <a:pt x="17659" y="10319"/>
                    <a:pt x="17698" y="10358"/>
                  </a:cubicBezTo>
                  <a:cubicBezTo>
                    <a:pt x="17737" y="10378"/>
                    <a:pt x="17756" y="10417"/>
                    <a:pt x="17756" y="10456"/>
                  </a:cubicBezTo>
                  <a:cubicBezTo>
                    <a:pt x="17795" y="10514"/>
                    <a:pt x="17795" y="10593"/>
                    <a:pt x="17795" y="10671"/>
                  </a:cubicBezTo>
                  <a:cubicBezTo>
                    <a:pt x="17717" y="11295"/>
                    <a:pt x="17054" y="11978"/>
                    <a:pt x="16625" y="12446"/>
                  </a:cubicBezTo>
                  <a:cubicBezTo>
                    <a:pt x="16488" y="12563"/>
                    <a:pt x="16352" y="12661"/>
                    <a:pt x="16195" y="12719"/>
                  </a:cubicBezTo>
                  <a:cubicBezTo>
                    <a:pt x="16106" y="12746"/>
                    <a:pt x="16013" y="12756"/>
                    <a:pt x="15922" y="12756"/>
                  </a:cubicBezTo>
                  <a:cubicBezTo>
                    <a:pt x="15675" y="12756"/>
                    <a:pt x="15435" y="12679"/>
                    <a:pt x="15278" y="12622"/>
                  </a:cubicBezTo>
                  <a:cubicBezTo>
                    <a:pt x="15083" y="12563"/>
                    <a:pt x="15005" y="12544"/>
                    <a:pt x="14966" y="12544"/>
                  </a:cubicBezTo>
                  <a:cubicBezTo>
                    <a:pt x="14615" y="12797"/>
                    <a:pt x="14244" y="12914"/>
                    <a:pt x="13932" y="12914"/>
                  </a:cubicBezTo>
                  <a:cubicBezTo>
                    <a:pt x="13464" y="12914"/>
                    <a:pt x="13074" y="12719"/>
                    <a:pt x="12820" y="12446"/>
                  </a:cubicBezTo>
                  <a:cubicBezTo>
                    <a:pt x="12644" y="12310"/>
                    <a:pt x="12488" y="12231"/>
                    <a:pt x="12391" y="12231"/>
                  </a:cubicBezTo>
                  <a:cubicBezTo>
                    <a:pt x="12332" y="12231"/>
                    <a:pt x="12235" y="12231"/>
                    <a:pt x="12176" y="12271"/>
                  </a:cubicBezTo>
                  <a:cubicBezTo>
                    <a:pt x="12000" y="12349"/>
                    <a:pt x="11864" y="12544"/>
                    <a:pt x="11766" y="12719"/>
                  </a:cubicBezTo>
                  <a:cubicBezTo>
                    <a:pt x="11669" y="12914"/>
                    <a:pt x="11552" y="13090"/>
                    <a:pt x="11415" y="13188"/>
                  </a:cubicBezTo>
                  <a:cubicBezTo>
                    <a:pt x="11357" y="13246"/>
                    <a:pt x="11259" y="13285"/>
                    <a:pt x="11181" y="13305"/>
                  </a:cubicBezTo>
                  <a:cubicBezTo>
                    <a:pt x="11146" y="13311"/>
                    <a:pt x="11112" y="13314"/>
                    <a:pt x="11079" y="13314"/>
                  </a:cubicBezTo>
                  <a:cubicBezTo>
                    <a:pt x="10905" y="13314"/>
                    <a:pt x="10749" y="13240"/>
                    <a:pt x="10635" y="13207"/>
                  </a:cubicBezTo>
                  <a:cubicBezTo>
                    <a:pt x="10537" y="13149"/>
                    <a:pt x="10479" y="13129"/>
                    <a:pt x="10400" y="13129"/>
                  </a:cubicBezTo>
                  <a:cubicBezTo>
                    <a:pt x="10342" y="13129"/>
                    <a:pt x="10303" y="13110"/>
                    <a:pt x="10283" y="13051"/>
                  </a:cubicBezTo>
                  <a:cubicBezTo>
                    <a:pt x="10244" y="13012"/>
                    <a:pt x="10244" y="12953"/>
                    <a:pt x="10283" y="12914"/>
                  </a:cubicBezTo>
                  <a:cubicBezTo>
                    <a:pt x="10303" y="12836"/>
                    <a:pt x="10303" y="12797"/>
                    <a:pt x="10303" y="12739"/>
                  </a:cubicBezTo>
                  <a:cubicBezTo>
                    <a:pt x="10244" y="12622"/>
                    <a:pt x="10030" y="12524"/>
                    <a:pt x="9718" y="12407"/>
                  </a:cubicBezTo>
                  <a:cubicBezTo>
                    <a:pt x="9444" y="12310"/>
                    <a:pt x="9054" y="12173"/>
                    <a:pt x="8937" y="11919"/>
                  </a:cubicBezTo>
                  <a:cubicBezTo>
                    <a:pt x="8879" y="11822"/>
                    <a:pt x="8879" y="11685"/>
                    <a:pt x="8937" y="11568"/>
                  </a:cubicBezTo>
                  <a:cubicBezTo>
                    <a:pt x="9015" y="11373"/>
                    <a:pt x="9152" y="11139"/>
                    <a:pt x="9444" y="10866"/>
                  </a:cubicBezTo>
                  <a:lnTo>
                    <a:pt x="9444" y="10866"/>
                  </a:lnTo>
                  <a:cubicBezTo>
                    <a:pt x="9015" y="10905"/>
                    <a:pt x="8566" y="10944"/>
                    <a:pt x="8098" y="10944"/>
                  </a:cubicBezTo>
                  <a:cubicBezTo>
                    <a:pt x="7064" y="10983"/>
                    <a:pt x="6049" y="11041"/>
                    <a:pt x="5171" y="11529"/>
                  </a:cubicBezTo>
                  <a:cubicBezTo>
                    <a:pt x="4781" y="11744"/>
                    <a:pt x="4430" y="12036"/>
                    <a:pt x="4098" y="12466"/>
                  </a:cubicBezTo>
                  <a:cubicBezTo>
                    <a:pt x="3591" y="13149"/>
                    <a:pt x="3084" y="13714"/>
                    <a:pt x="2576" y="14261"/>
                  </a:cubicBezTo>
                  <a:cubicBezTo>
                    <a:pt x="2440" y="14378"/>
                    <a:pt x="2323" y="14495"/>
                    <a:pt x="2225" y="14612"/>
                  </a:cubicBezTo>
                  <a:cubicBezTo>
                    <a:pt x="1464" y="15451"/>
                    <a:pt x="840" y="16270"/>
                    <a:pt x="449" y="17441"/>
                  </a:cubicBezTo>
                  <a:cubicBezTo>
                    <a:pt x="352" y="17734"/>
                    <a:pt x="254" y="18085"/>
                    <a:pt x="196" y="18456"/>
                  </a:cubicBezTo>
                  <a:cubicBezTo>
                    <a:pt x="1" y="19529"/>
                    <a:pt x="40" y="20895"/>
                    <a:pt x="352" y="22670"/>
                  </a:cubicBezTo>
                  <a:cubicBezTo>
                    <a:pt x="430" y="23002"/>
                    <a:pt x="547" y="23295"/>
                    <a:pt x="762" y="23548"/>
                  </a:cubicBezTo>
                  <a:cubicBezTo>
                    <a:pt x="976" y="23841"/>
                    <a:pt x="1308" y="24056"/>
                    <a:pt x="1620" y="24212"/>
                  </a:cubicBezTo>
                  <a:cubicBezTo>
                    <a:pt x="1865" y="24313"/>
                    <a:pt x="2142" y="24371"/>
                    <a:pt x="2427" y="24371"/>
                  </a:cubicBezTo>
                  <a:cubicBezTo>
                    <a:pt x="2528" y="24371"/>
                    <a:pt x="2630" y="24364"/>
                    <a:pt x="2732" y="24348"/>
                  </a:cubicBezTo>
                  <a:cubicBezTo>
                    <a:pt x="3025" y="24309"/>
                    <a:pt x="3318" y="24212"/>
                    <a:pt x="3591" y="24017"/>
                  </a:cubicBezTo>
                  <a:cubicBezTo>
                    <a:pt x="3949" y="23748"/>
                    <a:pt x="4275" y="23643"/>
                    <a:pt x="4553" y="23643"/>
                  </a:cubicBezTo>
                  <a:cubicBezTo>
                    <a:pt x="4577" y="23643"/>
                    <a:pt x="4601" y="23644"/>
                    <a:pt x="4625" y="23646"/>
                  </a:cubicBezTo>
                  <a:cubicBezTo>
                    <a:pt x="5074" y="23685"/>
                    <a:pt x="5347" y="24056"/>
                    <a:pt x="5562" y="24368"/>
                  </a:cubicBezTo>
                  <a:cubicBezTo>
                    <a:pt x="5757" y="24641"/>
                    <a:pt x="5932" y="24856"/>
                    <a:pt x="6147" y="24934"/>
                  </a:cubicBezTo>
                  <a:cubicBezTo>
                    <a:pt x="6214" y="24947"/>
                    <a:pt x="6282" y="24970"/>
                    <a:pt x="6349" y="24970"/>
                  </a:cubicBezTo>
                  <a:cubicBezTo>
                    <a:pt x="6379" y="24970"/>
                    <a:pt x="6409" y="24965"/>
                    <a:pt x="6440" y="24953"/>
                  </a:cubicBezTo>
                  <a:cubicBezTo>
                    <a:pt x="6498" y="24953"/>
                    <a:pt x="6537" y="24953"/>
                    <a:pt x="6576" y="24992"/>
                  </a:cubicBezTo>
                  <a:cubicBezTo>
                    <a:pt x="6596" y="25012"/>
                    <a:pt x="6615" y="25051"/>
                    <a:pt x="6615" y="25109"/>
                  </a:cubicBezTo>
                  <a:cubicBezTo>
                    <a:pt x="6518" y="26417"/>
                    <a:pt x="7005" y="27548"/>
                    <a:pt x="7552" y="28699"/>
                  </a:cubicBezTo>
                  <a:cubicBezTo>
                    <a:pt x="8079" y="29890"/>
                    <a:pt x="8664" y="31138"/>
                    <a:pt x="8625" y="32660"/>
                  </a:cubicBezTo>
                  <a:cubicBezTo>
                    <a:pt x="8586" y="33616"/>
                    <a:pt x="9405" y="34553"/>
                    <a:pt x="10244" y="35529"/>
                  </a:cubicBezTo>
                  <a:cubicBezTo>
                    <a:pt x="10635" y="35958"/>
                    <a:pt x="11025" y="36407"/>
                    <a:pt x="11357" y="36855"/>
                  </a:cubicBezTo>
                  <a:cubicBezTo>
                    <a:pt x="11903" y="37675"/>
                    <a:pt x="12430" y="38397"/>
                    <a:pt x="13171" y="38592"/>
                  </a:cubicBezTo>
                  <a:cubicBezTo>
                    <a:pt x="13306" y="38626"/>
                    <a:pt x="13458" y="38645"/>
                    <a:pt x="13624" y="38645"/>
                  </a:cubicBezTo>
                  <a:cubicBezTo>
                    <a:pt x="13936" y="38645"/>
                    <a:pt x="14298" y="38575"/>
                    <a:pt x="14693" y="38397"/>
                  </a:cubicBezTo>
                  <a:cubicBezTo>
                    <a:pt x="14791" y="38358"/>
                    <a:pt x="14869" y="38319"/>
                    <a:pt x="14966" y="38299"/>
                  </a:cubicBezTo>
                  <a:cubicBezTo>
                    <a:pt x="15028" y="38306"/>
                    <a:pt x="15085" y="38309"/>
                    <a:pt x="15139" y="38309"/>
                  </a:cubicBezTo>
                  <a:cubicBezTo>
                    <a:pt x="15407" y="38309"/>
                    <a:pt x="15581" y="38228"/>
                    <a:pt x="15727" y="38065"/>
                  </a:cubicBezTo>
                  <a:cubicBezTo>
                    <a:pt x="15766" y="38006"/>
                    <a:pt x="15786" y="37967"/>
                    <a:pt x="15844" y="37909"/>
                  </a:cubicBezTo>
                  <a:cubicBezTo>
                    <a:pt x="16469" y="37167"/>
                    <a:pt x="17054" y="36446"/>
                    <a:pt x="17054" y="35704"/>
                  </a:cubicBezTo>
                  <a:cubicBezTo>
                    <a:pt x="17054" y="35275"/>
                    <a:pt x="16898" y="34826"/>
                    <a:pt x="16410" y="34280"/>
                  </a:cubicBezTo>
                  <a:cubicBezTo>
                    <a:pt x="16371" y="34260"/>
                    <a:pt x="16352" y="34202"/>
                    <a:pt x="16352" y="34163"/>
                  </a:cubicBezTo>
                  <a:cubicBezTo>
                    <a:pt x="16352" y="34104"/>
                    <a:pt x="16352" y="34065"/>
                    <a:pt x="16371" y="34007"/>
                  </a:cubicBezTo>
                  <a:cubicBezTo>
                    <a:pt x="16391" y="33948"/>
                    <a:pt x="16469" y="33890"/>
                    <a:pt x="16527" y="33850"/>
                  </a:cubicBezTo>
                  <a:cubicBezTo>
                    <a:pt x="16625" y="33753"/>
                    <a:pt x="16781" y="33655"/>
                    <a:pt x="16976" y="33558"/>
                  </a:cubicBezTo>
                  <a:cubicBezTo>
                    <a:pt x="17464" y="33265"/>
                    <a:pt x="18108" y="32875"/>
                    <a:pt x="18478" y="32329"/>
                  </a:cubicBezTo>
                  <a:cubicBezTo>
                    <a:pt x="18615" y="32094"/>
                    <a:pt x="18712" y="31821"/>
                    <a:pt x="18712" y="31509"/>
                  </a:cubicBezTo>
                  <a:cubicBezTo>
                    <a:pt x="18712" y="31119"/>
                    <a:pt x="18576" y="30651"/>
                    <a:pt x="18186" y="30085"/>
                  </a:cubicBezTo>
                  <a:cubicBezTo>
                    <a:pt x="18049" y="29890"/>
                    <a:pt x="18030" y="29616"/>
                    <a:pt x="18010" y="29402"/>
                  </a:cubicBezTo>
                  <a:cubicBezTo>
                    <a:pt x="17991" y="29207"/>
                    <a:pt x="17991" y="29070"/>
                    <a:pt x="17912" y="28973"/>
                  </a:cubicBezTo>
                  <a:cubicBezTo>
                    <a:pt x="17893" y="28934"/>
                    <a:pt x="17893" y="28914"/>
                    <a:pt x="17854" y="28914"/>
                  </a:cubicBezTo>
                  <a:cubicBezTo>
                    <a:pt x="17620" y="28719"/>
                    <a:pt x="17444" y="28524"/>
                    <a:pt x="17405" y="28329"/>
                  </a:cubicBezTo>
                  <a:cubicBezTo>
                    <a:pt x="17366" y="28212"/>
                    <a:pt x="17366" y="28095"/>
                    <a:pt x="17405" y="27997"/>
                  </a:cubicBezTo>
                  <a:cubicBezTo>
                    <a:pt x="17503" y="27724"/>
                    <a:pt x="17795" y="27529"/>
                    <a:pt x="17952" y="27392"/>
                  </a:cubicBezTo>
                  <a:cubicBezTo>
                    <a:pt x="18108" y="27295"/>
                    <a:pt x="18205" y="27236"/>
                    <a:pt x="18244" y="27177"/>
                  </a:cubicBezTo>
                  <a:cubicBezTo>
                    <a:pt x="18791" y="26534"/>
                    <a:pt x="19278" y="25987"/>
                    <a:pt x="19688" y="25499"/>
                  </a:cubicBezTo>
                  <a:cubicBezTo>
                    <a:pt x="22439" y="22378"/>
                    <a:pt x="22439" y="22417"/>
                    <a:pt x="22966" y="21012"/>
                  </a:cubicBezTo>
                  <a:cubicBezTo>
                    <a:pt x="23005" y="20856"/>
                    <a:pt x="23083" y="20661"/>
                    <a:pt x="23161" y="20465"/>
                  </a:cubicBezTo>
                  <a:lnTo>
                    <a:pt x="23161" y="20465"/>
                  </a:lnTo>
                  <a:cubicBezTo>
                    <a:pt x="21600" y="21031"/>
                    <a:pt x="21171" y="21246"/>
                    <a:pt x="20976" y="21343"/>
                  </a:cubicBezTo>
                  <a:cubicBezTo>
                    <a:pt x="20839" y="21422"/>
                    <a:pt x="20781" y="21441"/>
                    <a:pt x="20566" y="21500"/>
                  </a:cubicBezTo>
                  <a:cubicBezTo>
                    <a:pt x="20508" y="21516"/>
                    <a:pt x="20433" y="21522"/>
                    <a:pt x="20357" y="21522"/>
                  </a:cubicBezTo>
                  <a:cubicBezTo>
                    <a:pt x="20253" y="21522"/>
                    <a:pt x="20146" y="21511"/>
                    <a:pt x="20078" y="21500"/>
                  </a:cubicBezTo>
                  <a:cubicBezTo>
                    <a:pt x="19981" y="21480"/>
                    <a:pt x="19883" y="21441"/>
                    <a:pt x="19805" y="21422"/>
                  </a:cubicBezTo>
                  <a:cubicBezTo>
                    <a:pt x="19786" y="21422"/>
                    <a:pt x="19766" y="21402"/>
                    <a:pt x="19766" y="21382"/>
                  </a:cubicBezTo>
                  <a:cubicBezTo>
                    <a:pt x="19766" y="21382"/>
                    <a:pt x="19747" y="21343"/>
                    <a:pt x="19708" y="21304"/>
                  </a:cubicBezTo>
                  <a:lnTo>
                    <a:pt x="19708" y="21226"/>
                  </a:lnTo>
                  <a:cubicBezTo>
                    <a:pt x="19747" y="21012"/>
                    <a:pt x="19688" y="20836"/>
                    <a:pt x="19610" y="20719"/>
                  </a:cubicBezTo>
                  <a:cubicBezTo>
                    <a:pt x="19473" y="20446"/>
                    <a:pt x="19161" y="20270"/>
                    <a:pt x="18791" y="20075"/>
                  </a:cubicBezTo>
                  <a:cubicBezTo>
                    <a:pt x="18400" y="19880"/>
                    <a:pt x="17932" y="19665"/>
                    <a:pt x="17698" y="19197"/>
                  </a:cubicBezTo>
                  <a:cubicBezTo>
                    <a:pt x="17542" y="18963"/>
                    <a:pt x="17444" y="18651"/>
                    <a:pt x="17464" y="18222"/>
                  </a:cubicBezTo>
                  <a:cubicBezTo>
                    <a:pt x="17503" y="17675"/>
                    <a:pt x="17152" y="17090"/>
                    <a:pt x="16761" y="16368"/>
                  </a:cubicBezTo>
                  <a:cubicBezTo>
                    <a:pt x="16352" y="15646"/>
                    <a:pt x="15864" y="14788"/>
                    <a:pt x="15864" y="13812"/>
                  </a:cubicBezTo>
                  <a:cubicBezTo>
                    <a:pt x="15864" y="13773"/>
                    <a:pt x="15883" y="13695"/>
                    <a:pt x="15942" y="13675"/>
                  </a:cubicBezTo>
                  <a:cubicBezTo>
                    <a:pt x="15967" y="13638"/>
                    <a:pt x="16007" y="13625"/>
                    <a:pt x="16043" y="13625"/>
                  </a:cubicBezTo>
                  <a:cubicBezTo>
                    <a:pt x="16064" y="13625"/>
                    <a:pt x="16084" y="13629"/>
                    <a:pt x="16098" y="13636"/>
                  </a:cubicBezTo>
                  <a:cubicBezTo>
                    <a:pt x="16195" y="13675"/>
                    <a:pt x="16274" y="13695"/>
                    <a:pt x="16371" y="13714"/>
                  </a:cubicBezTo>
                  <a:cubicBezTo>
                    <a:pt x="16586" y="13773"/>
                    <a:pt x="16859" y="13831"/>
                    <a:pt x="17054" y="14027"/>
                  </a:cubicBezTo>
                  <a:cubicBezTo>
                    <a:pt x="17152" y="14124"/>
                    <a:pt x="17230" y="14280"/>
                    <a:pt x="17269" y="14475"/>
                  </a:cubicBezTo>
                  <a:cubicBezTo>
                    <a:pt x="17503" y="15568"/>
                    <a:pt x="18088" y="16446"/>
                    <a:pt x="18693" y="17344"/>
                  </a:cubicBezTo>
                  <a:cubicBezTo>
                    <a:pt x="19259" y="18183"/>
                    <a:pt x="19844" y="19041"/>
                    <a:pt x="20137" y="20056"/>
                  </a:cubicBezTo>
                  <a:cubicBezTo>
                    <a:pt x="20137" y="20075"/>
                    <a:pt x="20156" y="20114"/>
                    <a:pt x="20176" y="20153"/>
                  </a:cubicBezTo>
                  <a:cubicBezTo>
                    <a:pt x="20234" y="20212"/>
                    <a:pt x="20332" y="20270"/>
                    <a:pt x="20430" y="20309"/>
                  </a:cubicBezTo>
                  <a:cubicBezTo>
                    <a:pt x="20498" y="20323"/>
                    <a:pt x="20567" y="20337"/>
                    <a:pt x="20623" y="20337"/>
                  </a:cubicBezTo>
                  <a:cubicBezTo>
                    <a:pt x="20646" y="20337"/>
                    <a:pt x="20666" y="20335"/>
                    <a:pt x="20683" y="20329"/>
                  </a:cubicBezTo>
                  <a:cubicBezTo>
                    <a:pt x="20742" y="20329"/>
                    <a:pt x="20820" y="20309"/>
                    <a:pt x="20859" y="20251"/>
                  </a:cubicBezTo>
                  <a:cubicBezTo>
                    <a:pt x="21327" y="19919"/>
                    <a:pt x="21854" y="19685"/>
                    <a:pt x="22342" y="19470"/>
                  </a:cubicBezTo>
                  <a:cubicBezTo>
                    <a:pt x="23005" y="19197"/>
                    <a:pt x="23610" y="18983"/>
                    <a:pt x="24137" y="18475"/>
                  </a:cubicBezTo>
                  <a:cubicBezTo>
                    <a:pt x="24254" y="18358"/>
                    <a:pt x="24390" y="18222"/>
                    <a:pt x="24527" y="18085"/>
                  </a:cubicBezTo>
                  <a:cubicBezTo>
                    <a:pt x="25054" y="17578"/>
                    <a:pt x="25600" y="17090"/>
                    <a:pt x="25951" y="16466"/>
                  </a:cubicBezTo>
                  <a:cubicBezTo>
                    <a:pt x="25756" y="16348"/>
                    <a:pt x="25600" y="16134"/>
                    <a:pt x="25464" y="15939"/>
                  </a:cubicBezTo>
                  <a:cubicBezTo>
                    <a:pt x="25307" y="15685"/>
                    <a:pt x="25151" y="15490"/>
                    <a:pt x="24956" y="15431"/>
                  </a:cubicBezTo>
                  <a:cubicBezTo>
                    <a:pt x="24917" y="15412"/>
                    <a:pt x="24883" y="15402"/>
                    <a:pt x="24849" y="15402"/>
                  </a:cubicBezTo>
                  <a:cubicBezTo>
                    <a:pt x="24815" y="15402"/>
                    <a:pt x="24781" y="15412"/>
                    <a:pt x="24742" y="15431"/>
                  </a:cubicBezTo>
                  <a:cubicBezTo>
                    <a:pt x="24586" y="15451"/>
                    <a:pt x="24390" y="15568"/>
                    <a:pt x="24098" y="15822"/>
                  </a:cubicBezTo>
                  <a:cubicBezTo>
                    <a:pt x="24039" y="15880"/>
                    <a:pt x="23903" y="15939"/>
                    <a:pt x="23805" y="15939"/>
                  </a:cubicBezTo>
                  <a:cubicBezTo>
                    <a:pt x="23781" y="15944"/>
                    <a:pt x="23755" y="15946"/>
                    <a:pt x="23729" y="15946"/>
                  </a:cubicBezTo>
                  <a:cubicBezTo>
                    <a:pt x="23649" y="15946"/>
                    <a:pt x="23561" y="15924"/>
                    <a:pt x="23473" y="15880"/>
                  </a:cubicBezTo>
                  <a:cubicBezTo>
                    <a:pt x="23415" y="15861"/>
                    <a:pt x="23376" y="15822"/>
                    <a:pt x="23356" y="15763"/>
                  </a:cubicBezTo>
                  <a:cubicBezTo>
                    <a:pt x="23317" y="15724"/>
                    <a:pt x="23298" y="15646"/>
                    <a:pt x="23298" y="15568"/>
                  </a:cubicBezTo>
                  <a:cubicBezTo>
                    <a:pt x="23298" y="15431"/>
                    <a:pt x="23376" y="15275"/>
                    <a:pt x="23493" y="15100"/>
                  </a:cubicBezTo>
                  <a:lnTo>
                    <a:pt x="23493" y="14885"/>
                  </a:lnTo>
                  <a:cubicBezTo>
                    <a:pt x="23254" y="15004"/>
                    <a:pt x="23039" y="15055"/>
                    <a:pt x="22863" y="15055"/>
                  </a:cubicBezTo>
                  <a:cubicBezTo>
                    <a:pt x="22809" y="15055"/>
                    <a:pt x="22758" y="15050"/>
                    <a:pt x="22712" y="15041"/>
                  </a:cubicBezTo>
                  <a:cubicBezTo>
                    <a:pt x="22595" y="15002"/>
                    <a:pt x="22498" y="14963"/>
                    <a:pt x="22420" y="14885"/>
                  </a:cubicBezTo>
                  <a:cubicBezTo>
                    <a:pt x="22225" y="14690"/>
                    <a:pt x="22205" y="14378"/>
                    <a:pt x="22205" y="14124"/>
                  </a:cubicBezTo>
                  <a:cubicBezTo>
                    <a:pt x="22186" y="13812"/>
                    <a:pt x="22166" y="13617"/>
                    <a:pt x="22029" y="13539"/>
                  </a:cubicBezTo>
                  <a:lnTo>
                    <a:pt x="22010" y="13519"/>
                  </a:lnTo>
                  <a:cubicBezTo>
                    <a:pt x="22010" y="13519"/>
                    <a:pt x="22010" y="13500"/>
                    <a:pt x="21990" y="13500"/>
                  </a:cubicBezTo>
                  <a:cubicBezTo>
                    <a:pt x="21971" y="13441"/>
                    <a:pt x="21971" y="13402"/>
                    <a:pt x="21971" y="13383"/>
                  </a:cubicBezTo>
                  <a:cubicBezTo>
                    <a:pt x="21971" y="13305"/>
                    <a:pt x="22029" y="13188"/>
                    <a:pt x="22088" y="13110"/>
                  </a:cubicBezTo>
                  <a:cubicBezTo>
                    <a:pt x="22127" y="13031"/>
                    <a:pt x="22205" y="12895"/>
                    <a:pt x="22303" y="12836"/>
                  </a:cubicBezTo>
                  <a:cubicBezTo>
                    <a:pt x="22322" y="12817"/>
                    <a:pt x="22381" y="12817"/>
                    <a:pt x="22420" y="12797"/>
                  </a:cubicBezTo>
                  <a:cubicBezTo>
                    <a:pt x="22595" y="12797"/>
                    <a:pt x="22849" y="12817"/>
                    <a:pt x="23005" y="12914"/>
                  </a:cubicBezTo>
                  <a:cubicBezTo>
                    <a:pt x="23064" y="12934"/>
                    <a:pt x="23142" y="13012"/>
                    <a:pt x="23161" y="13090"/>
                  </a:cubicBezTo>
                  <a:cubicBezTo>
                    <a:pt x="23395" y="13695"/>
                    <a:pt x="23844" y="14105"/>
                    <a:pt x="24332" y="14358"/>
                  </a:cubicBezTo>
                  <a:cubicBezTo>
                    <a:pt x="24891" y="14632"/>
                    <a:pt x="25538" y="14723"/>
                    <a:pt x="26150" y="14723"/>
                  </a:cubicBezTo>
                  <a:cubicBezTo>
                    <a:pt x="26499" y="14723"/>
                    <a:pt x="26837" y="14693"/>
                    <a:pt x="27142" y="14651"/>
                  </a:cubicBezTo>
                  <a:cubicBezTo>
                    <a:pt x="27456" y="14597"/>
                    <a:pt x="27746" y="14571"/>
                    <a:pt x="28013" y="14571"/>
                  </a:cubicBezTo>
                  <a:cubicBezTo>
                    <a:pt x="28525" y="14571"/>
                    <a:pt x="28955" y="14667"/>
                    <a:pt x="29327" y="14846"/>
                  </a:cubicBezTo>
                  <a:cubicBezTo>
                    <a:pt x="29971" y="15139"/>
                    <a:pt x="30381" y="15666"/>
                    <a:pt x="30751" y="16348"/>
                  </a:cubicBezTo>
                  <a:lnTo>
                    <a:pt x="30751" y="16368"/>
                  </a:lnTo>
                  <a:cubicBezTo>
                    <a:pt x="30790" y="16446"/>
                    <a:pt x="30810" y="16485"/>
                    <a:pt x="30868" y="16505"/>
                  </a:cubicBezTo>
                  <a:cubicBezTo>
                    <a:pt x="30910" y="16521"/>
                    <a:pt x="30958" y="16527"/>
                    <a:pt x="31014" y="16527"/>
                  </a:cubicBezTo>
                  <a:cubicBezTo>
                    <a:pt x="31092" y="16527"/>
                    <a:pt x="31185" y="16516"/>
                    <a:pt x="31298" y="16505"/>
                  </a:cubicBezTo>
                  <a:cubicBezTo>
                    <a:pt x="31365" y="16491"/>
                    <a:pt x="31460" y="16468"/>
                    <a:pt x="31551" y="16468"/>
                  </a:cubicBezTo>
                  <a:cubicBezTo>
                    <a:pt x="31592" y="16468"/>
                    <a:pt x="31632" y="16473"/>
                    <a:pt x="31668" y="16485"/>
                  </a:cubicBezTo>
                  <a:cubicBezTo>
                    <a:pt x="31727" y="16505"/>
                    <a:pt x="31785" y="16524"/>
                    <a:pt x="31844" y="16602"/>
                  </a:cubicBezTo>
                  <a:cubicBezTo>
                    <a:pt x="31883" y="16661"/>
                    <a:pt x="31922" y="16778"/>
                    <a:pt x="31883" y="16836"/>
                  </a:cubicBezTo>
                  <a:cubicBezTo>
                    <a:pt x="31824" y="17890"/>
                    <a:pt x="32273" y="18729"/>
                    <a:pt x="32800" y="19568"/>
                  </a:cubicBezTo>
                  <a:cubicBezTo>
                    <a:pt x="33093" y="20036"/>
                    <a:pt x="33346" y="20543"/>
                    <a:pt x="33541" y="21090"/>
                  </a:cubicBezTo>
                  <a:cubicBezTo>
                    <a:pt x="33580" y="21168"/>
                    <a:pt x="33600" y="21207"/>
                    <a:pt x="33600" y="21207"/>
                  </a:cubicBezTo>
                  <a:cubicBezTo>
                    <a:pt x="33619" y="21207"/>
                    <a:pt x="33639" y="21187"/>
                    <a:pt x="33737" y="21109"/>
                  </a:cubicBezTo>
                  <a:cubicBezTo>
                    <a:pt x="33776" y="21090"/>
                    <a:pt x="33795" y="21051"/>
                    <a:pt x="33834" y="21051"/>
                  </a:cubicBezTo>
                  <a:cubicBezTo>
                    <a:pt x="33990" y="20953"/>
                    <a:pt x="34107" y="20836"/>
                    <a:pt x="34205" y="20700"/>
                  </a:cubicBezTo>
                  <a:cubicBezTo>
                    <a:pt x="34400" y="20407"/>
                    <a:pt x="34458" y="20056"/>
                    <a:pt x="34517" y="19665"/>
                  </a:cubicBezTo>
                  <a:cubicBezTo>
                    <a:pt x="34615" y="19139"/>
                    <a:pt x="34712" y="18514"/>
                    <a:pt x="35278" y="18085"/>
                  </a:cubicBezTo>
                  <a:lnTo>
                    <a:pt x="35649" y="17792"/>
                  </a:lnTo>
                  <a:cubicBezTo>
                    <a:pt x="36371" y="17226"/>
                    <a:pt x="37093" y="16700"/>
                    <a:pt x="37385" y="15783"/>
                  </a:cubicBezTo>
                  <a:cubicBezTo>
                    <a:pt x="37385" y="15763"/>
                    <a:pt x="37405" y="15744"/>
                    <a:pt x="37424" y="15724"/>
                  </a:cubicBezTo>
                  <a:cubicBezTo>
                    <a:pt x="37444" y="15685"/>
                    <a:pt x="37483" y="15666"/>
                    <a:pt x="37502" y="15666"/>
                  </a:cubicBezTo>
                  <a:cubicBezTo>
                    <a:pt x="37541" y="15646"/>
                    <a:pt x="37619" y="15627"/>
                    <a:pt x="37678" y="15627"/>
                  </a:cubicBezTo>
                  <a:cubicBezTo>
                    <a:pt x="37750" y="15614"/>
                    <a:pt x="37847" y="15606"/>
                    <a:pt x="37958" y="15606"/>
                  </a:cubicBezTo>
                  <a:cubicBezTo>
                    <a:pt x="38206" y="15606"/>
                    <a:pt x="38526" y="15648"/>
                    <a:pt x="38810" y="15783"/>
                  </a:cubicBezTo>
                  <a:cubicBezTo>
                    <a:pt x="38985" y="15861"/>
                    <a:pt x="39141" y="15978"/>
                    <a:pt x="39278" y="16134"/>
                  </a:cubicBezTo>
                  <a:cubicBezTo>
                    <a:pt x="39141" y="15392"/>
                    <a:pt x="38946" y="14670"/>
                    <a:pt x="38712" y="13968"/>
                  </a:cubicBezTo>
                  <a:cubicBezTo>
                    <a:pt x="37932" y="11451"/>
                    <a:pt x="36663" y="9032"/>
                    <a:pt x="34946" y="6866"/>
                  </a:cubicBezTo>
                  <a:cubicBezTo>
                    <a:pt x="33112" y="4622"/>
                    <a:pt x="30927" y="2807"/>
                    <a:pt x="28546" y="1520"/>
                  </a:cubicBezTo>
                  <a:cubicBezTo>
                    <a:pt x="27883" y="1149"/>
                    <a:pt x="27200" y="837"/>
                    <a:pt x="26517" y="544"/>
                  </a:cubicBezTo>
                  <a:cubicBezTo>
                    <a:pt x="25815" y="720"/>
                    <a:pt x="24976" y="817"/>
                    <a:pt x="24293" y="837"/>
                  </a:cubicBezTo>
                  <a:cubicBezTo>
                    <a:pt x="24193" y="839"/>
                    <a:pt x="24094" y="841"/>
                    <a:pt x="23996" y="841"/>
                  </a:cubicBezTo>
                  <a:cubicBezTo>
                    <a:pt x="23385" y="841"/>
                    <a:pt x="22828" y="779"/>
                    <a:pt x="22576" y="544"/>
                  </a:cubicBezTo>
                  <a:cubicBezTo>
                    <a:pt x="22225" y="232"/>
                    <a:pt x="21815" y="56"/>
                    <a:pt x="21308" y="17"/>
                  </a:cubicBezTo>
                  <a:cubicBezTo>
                    <a:pt x="21199" y="6"/>
                    <a:pt x="21087" y="0"/>
                    <a:pt x="209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9"/>
            <p:cNvSpPr/>
            <p:nvPr/>
          </p:nvSpPr>
          <p:spPr>
            <a:xfrm>
              <a:off x="5106566" y="1154180"/>
              <a:ext cx="2413471" cy="2344193"/>
            </a:xfrm>
            <a:custGeom>
              <a:rect b="b" l="l" r="r" t="t"/>
              <a:pathLst>
                <a:path extrusionOk="0" h="36578" w="37659">
                  <a:moveTo>
                    <a:pt x="19747" y="0"/>
                  </a:moveTo>
                  <a:lnTo>
                    <a:pt x="19688" y="293"/>
                  </a:lnTo>
                  <a:cubicBezTo>
                    <a:pt x="20176" y="625"/>
                    <a:pt x="20235" y="1347"/>
                    <a:pt x="19805" y="1952"/>
                  </a:cubicBezTo>
                  <a:cubicBezTo>
                    <a:pt x="19468" y="2390"/>
                    <a:pt x="18911" y="2654"/>
                    <a:pt x="18388" y="2654"/>
                  </a:cubicBezTo>
                  <a:cubicBezTo>
                    <a:pt x="18307" y="2654"/>
                    <a:pt x="18226" y="2648"/>
                    <a:pt x="18147" y="2634"/>
                  </a:cubicBezTo>
                  <a:cubicBezTo>
                    <a:pt x="18047" y="2611"/>
                    <a:pt x="17963" y="2604"/>
                    <a:pt x="17891" y="2604"/>
                  </a:cubicBezTo>
                  <a:cubicBezTo>
                    <a:pt x="17780" y="2604"/>
                    <a:pt x="17699" y="2623"/>
                    <a:pt x="17639" y="2634"/>
                  </a:cubicBezTo>
                  <a:cubicBezTo>
                    <a:pt x="17444" y="2673"/>
                    <a:pt x="17249" y="2771"/>
                    <a:pt x="16820" y="3064"/>
                  </a:cubicBezTo>
                  <a:cubicBezTo>
                    <a:pt x="16430" y="3337"/>
                    <a:pt x="15649" y="3922"/>
                    <a:pt x="14635" y="4020"/>
                  </a:cubicBezTo>
                  <a:cubicBezTo>
                    <a:pt x="14440" y="4039"/>
                    <a:pt x="14225" y="4098"/>
                    <a:pt x="13835" y="4215"/>
                  </a:cubicBezTo>
                  <a:cubicBezTo>
                    <a:pt x="13659" y="4273"/>
                    <a:pt x="13464" y="4312"/>
                    <a:pt x="13269" y="4391"/>
                  </a:cubicBezTo>
                  <a:cubicBezTo>
                    <a:pt x="13142" y="4424"/>
                    <a:pt x="13016" y="4439"/>
                    <a:pt x="12892" y="4439"/>
                  </a:cubicBezTo>
                  <a:cubicBezTo>
                    <a:pt x="12654" y="4439"/>
                    <a:pt x="12427" y="4383"/>
                    <a:pt x="12235" y="4293"/>
                  </a:cubicBezTo>
                  <a:cubicBezTo>
                    <a:pt x="11844" y="4488"/>
                    <a:pt x="11357" y="4722"/>
                    <a:pt x="10752" y="5073"/>
                  </a:cubicBezTo>
                  <a:cubicBezTo>
                    <a:pt x="10713" y="5093"/>
                    <a:pt x="10674" y="5112"/>
                    <a:pt x="10635" y="5151"/>
                  </a:cubicBezTo>
                  <a:cubicBezTo>
                    <a:pt x="10576" y="5190"/>
                    <a:pt x="10557" y="5249"/>
                    <a:pt x="10518" y="5288"/>
                  </a:cubicBezTo>
                  <a:cubicBezTo>
                    <a:pt x="10615" y="5269"/>
                    <a:pt x="10674" y="5269"/>
                    <a:pt x="10771" y="5249"/>
                  </a:cubicBezTo>
                  <a:cubicBezTo>
                    <a:pt x="10810" y="5249"/>
                    <a:pt x="10843" y="5246"/>
                    <a:pt x="10893" y="5246"/>
                  </a:cubicBezTo>
                  <a:cubicBezTo>
                    <a:pt x="11016" y="5246"/>
                    <a:pt x="11245" y="5266"/>
                    <a:pt x="11942" y="5405"/>
                  </a:cubicBezTo>
                  <a:cubicBezTo>
                    <a:pt x="11992" y="5398"/>
                    <a:pt x="12034" y="5392"/>
                    <a:pt x="12070" y="5392"/>
                  </a:cubicBezTo>
                  <a:cubicBezTo>
                    <a:pt x="12231" y="5392"/>
                    <a:pt x="12302" y="5507"/>
                    <a:pt x="12684" y="6127"/>
                  </a:cubicBezTo>
                  <a:cubicBezTo>
                    <a:pt x="12703" y="6166"/>
                    <a:pt x="12723" y="6244"/>
                    <a:pt x="12781" y="6342"/>
                  </a:cubicBezTo>
                  <a:cubicBezTo>
                    <a:pt x="12879" y="6264"/>
                    <a:pt x="12996" y="6166"/>
                    <a:pt x="13113" y="6088"/>
                  </a:cubicBezTo>
                  <a:cubicBezTo>
                    <a:pt x="13483" y="5873"/>
                    <a:pt x="13874" y="5756"/>
                    <a:pt x="14264" y="5737"/>
                  </a:cubicBezTo>
                  <a:lnTo>
                    <a:pt x="14557" y="5737"/>
                  </a:lnTo>
                  <a:cubicBezTo>
                    <a:pt x="14674" y="5561"/>
                    <a:pt x="14752" y="5464"/>
                    <a:pt x="14869" y="5269"/>
                  </a:cubicBezTo>
                  <a:cubicBezTo>
                    <a:pt x="14966" y="5112"/>
                    <a:pt x="15103" y="4995"/>
                    <a:pt x="15220" y="4898"/>
                  </a:cubicBezTo>
                  <a:cubicBezTo>
                    <a:pt x="15526" y="4653"/>
                    <a:pt x="15879" y="4541"/>
                    <a:pt x="16205" y="4541"/>
                  </a:cubicBezTo>
                  <a:cubicBezTo>
                    <a:pt x="16296" y="4541"/>
                    <a:pt x="16384" y="4549"/>
                    <a:pt x="16469" y="4566"/>
                  </a:cubicBezTo>
                  <a:cubicBezTo>
                    <a:pt x="16586" y="4566"/>
                    <a:pt x="16820" y="4566"/>
                    <a:pt x="17054" y="4625"/>
                  </a:cubicBezTo>
                  <a:cubicBezTo>
                    <a:pt x="17464" y="4332"/>
                    <a:pt x="17874" y="4215"/>
                    <a:pt x="17932" y="4195"/>
                  </a:cubicBezTo>
                  <a:cubicBezTo>
                    <a:pt x="18049" y="4137"/>
                    <a:pt x="18069" y="4137"/>
                    <a:pt x="18088" y="4117"/>
                  </a:cubicBezTo>
                  <a:cubicBezTo>
                    <a:pt x="18373" y="3944"/>
                    <a:pt x="18690" y="3851"/>
                    <a:pt x="18986" y="3851"/>
                  </a:cubicBezTo>
                  <a:cubicBezTo>
                    <a:pt x="19257" y="3851"/>
                    <a:pt x="19512" y="3930"/>
                    <a:pt x="19708" y="4098"/>
                  </a:cubicBezTo>
                  <a:cubicBezTo>
                    <a:pt x="20098" y="4391"/>
                    <a:pt x="20196" y="4917"/>
                    <a:pt x="20000" y="5444"/>
                  </a:cubicBezTo>
                  <a:cubicBezTo>
                    <a:pt x="20137" y="5542"/>
                    <a:pt x="20293" y="5678"/>
                    <a:pt x="20391" y="5834"/>
                  </a:cubicBezTo>
                  <a:cubicBezTo>
                    <a:pt x="20469" y="5698"/>
                    <a:pt x="20527" y="5581"/>
                    <a:pt x="20625" y="5464"/>
                  </a:cubicBezTo>
                  <a:cubicBezTo>
                    <a:pt x="21249" y="4683"/>
                    <a:pt x="22322" y="4371"/>
                    <a:pt x="22576" y="4273"/>
                  </a:cubicBezTo>
                  <a:cubicBezTo>
                    <a:pt x="22635" y="4234"/>
                    <a:pt x="22674" y="4234"/>
                    <a:pt x="22732" y="4215"/>
                  </a:cubicBezTo>
                  <a:cubicBezTo>
                    <a:pt x="22930" y="4149"/>
                    <a:pt x="23172" y="4092"/>
                    <a:pt x="23423" y="4092"/>
                  </a:cubicBezTo>
                  <a:cubicBezTo>
                    <a:pt x="23543" y="4092"/>
                    <a:pt x="23665" y="4105"/>
                    <a:pt x="23786" y="4137"/>
                  </a:cubicBezTo>
                  <a:cubicBezTo>
                    <a:pt x="24176" y="4234"/>
                    <a:pt x="24410" y="4488"/>
                    <a:pt x="24527" y="4683"/>
                  </a:cubicBezTo>
                  <a:cubicBezTo>
                    <a:pt x="24761" y="4995"/>
                    <a:pt x="24800" y="5386"/>
                    <a:pt x="24800" y="5464"/>
                  </a:cubicBezTo>
                  <a:cubicBezTo>
                    <a:pt x="24820" y="5600"/>
                    <a:pt x="24878" y="5951"/>
                    <a:pt x="24683" y="6342"/>
                  </a:cubicBezTo>
                  <a:cubicBezTo>
                    <a:pt x="24625" y="6439"/>
                    <a:pt x="24586" y="6537"/>
                    <a:pt x="24508" y="6634"/>
                  </a:cubicBezTo>
                  <a:lnTo>
                    <a:pt x="24508" y="6654"/>
                  </a:lnTo>
                  <a:cubicBezTo>
                    <a:pt x="24878" y="7356"/>
                    <a:pt x="24586" y="8176"/>
                    <a:pt x="24527" y="8371"/>
                  </a:cubicBezTo>
                  <a:cubicBezTo>
                    <a:pt x="24508" y="8429"/>
                    <a:pt x="24508" y="8488"/>
                    <a:pt x="24488" y="8507"/>
                  </a:cubicBezTo>
                  <a:cubicBezTo>
                    <a:pt x="24527" y="8605"/>
                    <a:pt x="24566" y="8761"/>
                    <a:pt x="24586" y="8898"/>
                  </a:cubicBezTo>
                  <a:cubicBezTo>
                    <a:pt x="24586" y="9112"/>
                    <a:pt x="24527" y="9346"/>
                    <a:pt x="24430" y="9542"/>
                  </a:cubicBezTo>
                  <a:cubicBezTo>
                    <a:pt x="24234" y="9932"/>
                    <a:pt x="23922" y="10146"/>
                    <a:pt x="23786" y="10244"/>
                  </a:cubicBezTo>
                  <a:cubicBezTo>
                    <a:pt x="23493" y="10420"/>
                    <a:pt x="23161" y="10478"/>
                    <a:pt x="23025" y="10517"/>
                  </a:cubicBezTo>
                  <a:cubicBezTo>
                    <a:pt x="22810" y="10549"/>
                    <a:pt x="22566" y="10564"/>
                    <a:pt x="22308" y="10564"/>
                  </a:cubicBezTo>
                  <a:cubicBezTo>
                    <a:pt x="22097" y="10564"/>
                    <a:pt x="21878" y="10554"/>
                    <a:pt x="21659" y="10537"/>
                  </a:cubicBezTo>
                  <a:cubicBezTo>
                    <a:pt x="21386" y="10478"/>
                    <a:pt x="21152" y="10381"/>
                    <a:pt x="20976" y="10185"/>
                  </a:cubicBezTo>
                  <a:cubicBezTo>
                    <a:pt x="20976" y="10185"/>
                    <a:pt x="20313" y="9893"/>
                    <a:pt x="20117" y="9268"/>
                  </a:cubicBezTo>
                  <a:cubicBezTo>
                    <a:pt x="20039" y="8976"/>
                    <a:pt x="20078" y="8683"/>
                    <a:pt x="20176" y="8390"/>
                  </a:cubicBezTo>
                  <a:cubicBezTo>
                    <a:pt x="20215" y="8215"/>
                    <a:pt x="20313" y="8078"/>
                    <a:pt x="20410" y="7922"/>
                  </a:cubicBezTo>
                  <a:cubicBezTo>
                    <a:pt x="20410" y="7922"/>
                    <a:pt x="20410" y="7903"/>
                    <a:pt x="20391" y="7903"/>
                  </a:cubicBezTo>
                  <a:cubicBezTo>
                    <a:pt x="20196" y="8234"/>
                    <a:pt x="19844" y="8586"/>
                    <a:pt x="19415" y="8800"/>
                  </a:cubicBezTo>
                  <a:cubicBezTo>
                    <a:pt x="19099" y="8948"/>
                    <a:pt x="18776" y="8999"/>
                    <a:pt x="18479" y="8999"/>
                  </a:cubicBezTo>
                  <a:cubicBezTo>
                    <a:pt x="18227" y="8999"/>
                    <a:pt x="17993" y="8962"/>
                    <a:pt x="17796" y="8917"/>
                  </a:cubicBezTo>
                  <a:lnTo>
                    <a:pt x="17796" y="8917"/>
                  </a:lnTo>
                  <a:cubicBezTo>
                    <a:pt x="17932" y="9210"/>
                    <a:pt x="17893" y="9503"/>
                    <a:pt x="17874" y="9639"/>
                  </a:cubicBezTo>
                  <a:cubicBezTo>
                    <a:pt x="17757" y="10556"/>
                    <a:pt x="16996" y="11434"/>
                    <a:pt x="16566" y="11903"/>
                  </a:cubicBezTo>
                  <a:cubicBezTo>
                    <a:pt x="16625" y="11942"/>
                    <a:pt x="16722" y="12020"/>
                    <a:pt x="16800" y="12098"/>
                  </a:cubicBezTo>
                  <a:cubicBezTo>
                    <a:pt x="17054" y="12332"/>
                    <a:pt x="17191" y="12663"/>
                    <a:pt x="17249" y="12995"/>
                  </a:cubicBezTo>
                  <a:cubicBezTo>
                    <a:pt x="17405" y="13873"/>
                    <a:pt x="17874" y="14615"/>
                    <a:pt x="18518" y="15551"/>
                  </a:cubicBezTo>
                  <a:cubicBezTo>
                    <a:pt x="18947" y="16195"/>
                    <a:pt x="19454" y="16956"/>
                    <a:pt x="19805" y="17854"/>
                  </a:cubicBezTo>
                  <a:cubicBezTo>
                    <a:pt x="20196" y="17639"/>
                    <a:pt x="20586" y="17483"/>
                    <a:pt x="20898" y="17366"/>
                  </a:cubicBezTo>
                  <a:cubicBezTo>
                    <a:pt x="21581" y="17093"/>
                    <a:pt x="21971" y="16917"/>
                    <a:pt x="22264" y="16624"/>
                  </a:cubicBezTo>
                  <a:cubicBezTo>
                    <a:pt x="22420" y="16488"/>
                    <a:pt x="22556" y="16371"/>
                    <a:pt x="22674" y="16234"/>
                  </a:cubicBezTo>
                  <a:cubicBezTo>
                    <a:pt x="22830" y="16098"/>
                    <a:pt x="22966" y="15980"/>
                    <a:pt x="23103" y="15824"/>
                  </a:cubicBezTo>
                  <a:lnTo>
                    <a:pt x="23103" y="15824"/>
                  </a:lnTo>
                  <a:cubicBezTo>
                    <a:pt x="22966" y="15883"/>
                    <a:pt x="22869" y="15902"/>
                    <a:pt x="22771" y="15902"/>
                  </a:cubicBezTo>
                  <a:cubicBezTo>
                    <a:pt x="22693" y="15914"/>
                    <a:pt x="22601" y="15923"/>
                    <a:pt x="22502" y="15923"/>
                  </a:cubicBezTo>
                  <a:cubicBezTo>
                    <a:pt x="22280" y="15923"/>
                    <a:pt x="22019" y="15881"/>
                    <a:pt x="21776" y="15746"/>
                  </a:cubicBezTo>
                  <a:cubicBezTo>
                    <a:pt x="21581" y="15649"/>
                    <a:pt x="21405" y="15512"/>
                    <a:pt x="21269" y="15298"/>
                  </a:cubicBezTo>
                  <a:cubicBezTo>
                    <a:pt x="21210" y="15200"/>
                    <a:pt x="21171" y="15122"/>
                    <a:pt x="21152" y="15024"/>
                  </a:cubicBezTo>
                  <a:cubicBezTo>
                    <a:pt x="20878" y="14946"/>
                    <a:pt x="20664" y="14829"/>
                    <a:pt x="20469" y="14654"/>
                  </a:cubicBezTo>
                  <a:cubicBezTo>
                    <a:pt x="19942" y="14166"/>
                    <a:pt x="19942" y="13405"/>
                    <a:pt x="19942" y="13288"/>
                  </a:cubicBezTo>
                  <a:lnTo>
                    <a:pt x="19942" y="13171"/>
                  </a:lnTo>
                  <a:cubicBezTo>
                    <a:pt x="19922" y="13151"/>
                    <a:pt x="19903" y="13093"/>
                    <a:pt x="19883" y="13073"/>
                  </a:cubicBezTo>
                  <a:cubicBezTo>
                    <a:pt x="19786" y="12878"/>
                    <a:pt x="19727" y="12703"/>
                    <a:pt x="19727" y="12566"/>
                  </a:cubicBezTo>
                  <a:lnTo>
                    <a:pt x="19727" y="12312"/>
                  </a:lnTo>
                  <a:cubicBezTo>
                    <a:pt x="19786" y="12000"/>
                    <a:pt x="19981" y="11688"/>
                    <a:pt x="20000" y="11629"/>
                  </a:cubicBezTo>
                  <a:cubicBezTo>
                    <a:pt x="20000" y="11629"/>
                    <a:pt x="20235" y="11142"/>
                    <a:pt x="20683" y="10868"/>
                  </a:cubicBezTo>
                  <a:cubicBezTo>
                    <a:pt x="20800" y="10810"/>
                    <a:pt x="21074" y="10654"/>
                    <a:pt x="21405" y="10654"/>
                  </a:cubicBezTo>
                  <a:cubicBezTo>
                    <a:pt x="21737" y="10654"/>
                    <a:pt x="22186" y="10712"/>
                    <a:pt x="22576" y="10946"/>
                  </a:cubicBezTo>
                  <a:cubicBezTo>
                    <a:pt x="22732" y="11044"/>
                    <a:pt x="22966" y="11220"/>
                    <a:pt x="23103" y="11551"/>
                  </a:cubicBezTo>
                  <a:cubicBezTo>
                    <a:pt x="23259" y="11942"/>
                    <a:pt x="23513" y="12195"/>
                    <a:pt x="23805" y="12371"/>
                  </a:cubicBezTo>
                  <a:cubicBezTo>
                    <a:pt x="24178" y="12557"/>
                    <a:pt x="24638" y="12633"/>
                    <a:pt x="25115" y="12633"/>
                  </a:cubicBezTo>
                  <a:cubicBezTo>
                    <a:pt x="25386" y="12633"/>
                    <a:pt x="25663" y="12608"/>
                    <a:pt x="25932" y="12566"/>
                  </a:cubicBezTo>
                  <a:cubicBezTo>
                    <a:pt x="26290" y="12507"/>
                    <a:pt x="26632" y="12477"/>
                    <a:pt x="26959" y="12477"/>
                  </a:cubicBezTo>
                  <a:cubicBezTo>
                    <a:pt x="27612" y="12477"/>
                    <a:pt x="28202" y="12598"/>
                    <a:pt x="28722" y="12859"/>
                  </a:cubicBezTo>
                  <a:cubicBezTo>
                    <a:pt x="29464" y="13210"/>
                    <a:pt x="29971" y="13776"/>
                    <a:pt x="30342" y="14381"/>
                  </a:cubicBezTo>
                  <a:cubicBezTo>
                    <a:pt x="30478" y="14381"/>
                    <a:pt x="30673" y="14381"/>
                    <a:pt x="30868" y="14439"/>
                  </a:cubicBezTo>
                  <a:cubicBezTo>
                    <a:pt x="31122" y="14517"/>
                    <a:pt x="31395" y="14654"/>
                    <a:pt x="31610" y="14927"/>
                  </a:cubicBezTo>
                  <a:cubicBezTo>
                    <a:pt x="31844" y="15259"/>
                    <a:pt x="31844" y="15629"/>
                    <a:pt x="31825" y="15824"/>
                  </a:cubicBezTo>
                  <a:cubicBezTo>
                    <a:pt x="31786" y="16488"/>
                    <a:pt x="32020" y="16995"/>
                    <a:pt x="32468" y="17776"/>
                  </a:cubicBezTo>
                  <a:cubicBezTo>
                    <a:pt x="32683" y="17190"/>
                    <a:pt x="32976" y="16605"/>
                    <a:pt x="33561" y="16156"/>
                  </a:cubicBezTo>
                  <a:cubicBezTo>
                    <a:pt x="33698" y="16059"/>
                    <a:pt x="33834" y="15922"/>
                    <a:pt x="33951" y="15863"/>
                  </a:cubicBezTo>
                  <a:cubicBezTo>
                    <a:pt x="34732" y="15278"/>
                    <a:pt x="35122" y="14927"/>
                    <a:pt x="35298" y="14420"/>
                  </a:cubicBezTo>
                  <a:cubicBezTo>
                    <a:pt x="35356" y="14185"/>
                    <a:pt x="35454" y="14049"/>
                    <a:pt x="35551" y="13951"/>
                  </a:cubicBezTo>
                  <a:cubicBezTo>
                    <a:pt x="35746" y="13737"/>
                    <a:pt x="35942" y="13639"/>
                    <a:pt x="36000" y="13600"/>
                  </a:cubicBezTo>
                  <a:cubicBezTo>
                    <a:pt x="36195" y="13502"/>
                    <a:pt x="36410" y="13483"/>
                    <a:pt x="36488" y="13463"/>
                  </a:cubicBezTo>
                  <a:cubicBezTo>
                    <a:pt x="36976" y="13444"/>
                    <a:pt x="37405" y="13190"/>
                    <a:pt x="37659" y="12839"/>
                  </a:cubicBezTo>
                  <a:cubicBezTo>
                    <a:pt x="36878" y="10322"/>
                    <a:pt x="35610" y="7903"/>
                    <a:pt x="33873" y="5737"/>
                  </a:cubicBezTo>
                  <a:cubicBezTo>
                    <a:pt x="32039" y="3493"/>
                    <a:pt x="29873" y="1678"/>
                    <a:pt x="27493" y="391"/>
                  </a:cubicBezTo>
                  <a:cubicBezTo>
                    <a:pt x="27068" y="329"/>
                    <a:pt x="26644" y="299"/>
                    <a:pt x="26230" y="299"/>
                  </a:cubicBezTo>
                  <a:cubicBezTo>
                    <a:pt x="25463" y="299"/>
                    <a:pt x="24731" y="403"/>
                    <a:pt x="24098" y="605"/>
                  </a:cubicBezTo>
                  <a:cubicBezTo>
                    <a:pt x="23708" y="722"/>
                    <a:pt x="23317" y="800"/>
                    <a:pt x="23064" y="820"/>
                  </a:cubicBezTo>
                  <a:cubicBezTo>
                    <a:pt x="22920" y="829"/>
                    <a:pt x="22747" y="836"/>
                    <a:pt x="22559" y="836"/>
                  </a:cubicBezTo>
                  <a:cubicBezTo>
                    <a:pt x="21908" y="836"/>
                    <a:pt x="21070" y="743"/>
                    <a:pt x="20586" y="274"/>
                  </a:cubicBezTo>
                  <a:cubicBezTo>
                    <a:pt x="20410" y="98"/>
                    <a:pt x="20196" y="20"/>
                    <a:pt x="19903" y="0"/>
                  </a:cubicBezTo>
                  <a:close/>
                  <a:moveTo>
                    <a:pt x="6654" y="11083"/>
                  </a:moveTo>
                  <a:cubicBezTo>
                    <a:pt x="5620" y="11122"/>
                    <a:pt x="5015" y="11200"/>
                    <a:pt x="4508" y="11493"/>
                  </a:cubicBezTo>
                  <a:cubicBezTo>
                    <a:pt x="4313" y="11610"/>
                    <a:pt x="4118" y="11766"/>
                    <a:pt x="3923" y="12020"/>
                  </a:cubicBezTo>
                  <a:cubicBezTo>
                    <a:pt x="3357" y="12781"/>
                    <a:pt x="2772" y="13424"/>
                    <a:pt x="2284" y="13932"/>
                  </a:cubicBezTo>
                  <a:cubicBezTo>
                    <a:pt x="1386" y="14907"/>
                    <a:pt x="801" y="15590"/>
                    <a:pt x="450" y="16605"/>
                  </a:cubicBezTo>
                  <a:cubicBezTo>
                    <a:pt x="137" y="17561"/>
                    <a:pt x="1" y="19005"/>
                    <a:pt x="391" y="21268"/>
                  </a:cubicBezTo>
                  <a:cubicBezTo>
                    <a:pt x="411" y="21444"/>
                    <a:pt x="489" y="21580"/>
                    <a:pt x="606" y="21736"/>
                  </a:cubicBezTo>
                  <a:lnTo>
                    <a:pt x="625" y="21756"/>
                  </a:lnTo>
                  <a:cubicBezTo>
                    <a:pt x="742" y="21932"/>
                    <a:pt x="937" y="22049"/>
                    <a:pt x="1113" y="22127"/>
                  </a:cubicBezTo>
                  <a:cubicBezTo>
                    <a:pt x="1328" y="22224"/>
                    <a:pt x="1523" y="22224"/>
                    <a:pt x="1679" y="22224"/>
                  </a:cubicBezTo>
                  <a:cubicBezTo>
                    <a:pt x="1796" y="22205"/>
                    <a:pt x="1874" y="22166"/>
                    <a:pt x="1972" y="22107"/>
                  </a:cubicBezTo>
                  <a:cubicBezTo>
                    <a:pt x="2501" y="21742"/>
                    <a:pt x="3082" y="21479"/>
                    <a:pt x="3699" y="21479"/>
                  </a:cubicBezTo>
                  <a:cubicBezTo>
                    <a:pt x="3741" y="21479"/>
                    <a:pt x="3783" y="21480"/>
                    <a:pt x="3825" y="21483"/>
                  </a:cubicBezTo>
                  <a:cubicBezTo>
                    <a:pt x="4801" y="21580"/>
                    <a:pt x="5289" y="22400"/>
                    <a:pt x="5425" y="22595"/>
                  </a:cubicBezTo>
                  <a:cubicBezTo>
                    <a:pt x="5503" y="22653"/>
                    <a:pt x="5523" y="22732"/>
                    <a:pt x="5581" y="22790"/>
                  </a:cubicBezTo>
                  <a:lnTo>
                    <a:pt x="5601" y="22810"/>
                  </a:lnTo>
                  <a:cubicBezTo>
                    <a:pt x="5874" y="22810"/>
                    <a:pt x="6147" y="22907"/>
                    <a:pt x="6342" y="23102"/>
                  </a:cubicBezTo>
                  <a:cubicBezTo>
                    <a:pt x="6576" y="23317"/>
                    <a:pt x="6732" y="23668"/>
                    <a:pt x="6674" y="24019"/>
                  </a:cubicBezTo>
                  <a:cubicBezTo>
                    <a:pt x="6596" y="25053"/>
                    <a:pt x="6967" y="25951"/>
                    <a:pt x="7513" y="27141"/>
                  </a:cubicBezTo>
                  <a:cubicBezTo>
                    <a:pt x="8020" y="28312"/>
                    <a:pt x="8703" y="29775"/>
                    <a:pt x="8645" y="31590"/>
                  </a:cubicBezTo>
                  <a:cubicBezTo>
                    <a:pt x="8645" y="32058"/>
                    <a:pt x="9074" y="32663"/>
                    <a:pt x="10049" y="33775"/>
                  </a:cubicBezTo>
                  <a:cubicBezTo>
                    <a:pt x="10401" y="34224"/>
                    <a:pt x="10849" y="34712"/>
                    <a:pt x="11181" y="35219"/>
                  </a:cubicBezTo>
                  <a:cubicBezTo>
                    <a:pt x="11805" y="36117"/>
                    <a:pt x="12118" y="36468"/>
                    <a:pt x="12449" y="36565"/>
                  </a:cubicBezTo>
                  <a:cubicBezTo>
                    <a:pt x="12491" y="36571"/>
                    <a:pt x="12541" y="36577"/>
                    <a:pt x="12603" y="36577"/>
                  </a:cubicBezTo>
                  <a:cubicBezTo>
                    <a:pt x="12747" y="36577"/>
                    <a:pt x="12955" y="36546"/>
                    <a:pt x="13269" y="36409"/>
                  </a:cubicBezTo>
                  <a:cubicBezTo>
                    <a:pt x="13386" y="36370"/>
                    <a:pt x="13503" y="36312"/>
                    <a:pt x="13581" y="36292"/>
                  </a:cubicBezTo>
                  <a:cubicBezTo>
                    <a:pt x="13718" y="36253"/>
                    <a:pt x="13776" y="36214"/>
                    <a:pt x="13796" y="36214"/>
                  </a:cubicBezTo>
                  <a:cubicBezTo>
                    <a:pt x="13854" y="36117"/>
                    <a:pt x="13893" y="36078"/>
                    <a:pt x="13932" y="36019"/>
                  </a:cubicBezTo>
                  <a:cubicBezTo>
                    <a:pt x="14654" y="35141"/>
                    <a:pt x="14908" y="34790"/>
                    <a:pt x="14908" y="34497"/>
                  </a:cubicBezTo>
                  <a:cubicBezTo>
                    <a:pt x="14908" y="34400"/>
                    <a:pt x="14869" y="34165"/>
                    <a:pt x="14479" y="33756"/>
                  </a:cubicBezTo>
                  <a:lnTo>
                    <a:pt x="14459" y="33736"/>
                  </a:lnTo>
                  <a:cubicBezTo>
                    <a:pt x="14342" y="33561"/>
                    <a:pt x="14225" y="33346"/>
                    <a:pt x="14186" y="33073"/>
                  </a:cubicBezTo>
                  <a:cubicBezTo>
                    <a:pt x="14166" y="32780"/>
                    <a:pt x="14244" y="32507"/>
                    <a:pt x="14322" y="32351"/>
                  </a:cubicBezTo>
                  <a:cubicBezTo>
                    <a:pt x="14459" y="32058"/>
                    <a:pt x="14674" y="31863"/>
                    <a:pt x="14752" y="31804"/>
                  </a:cubicBezTo>
                  <a:cubicBezTo>
                    <a:pt x="14947" y="31668"/>
                    <a:pt x="15201" y="31492"/>
                    <a:pt x="15337" y="31414"/>
                  </a:cubicBezTo>
                  <a:cubicBezTo>
                    <a:pt x="15883" y="31102"/>
                    <a:pt x="16274" y="30829"/>
                    <a:pt x="16430" y="30556"/>
                  </a:cubicBezTo>
                  <a:cubicBezTo>
                    <a:pt x="16488" y="30458"/>
                    <a:pt x="16508" y="30400"/>
                    <a:pt x="16508" y="30322"/>
                  </a:cubicBezTo>
                  <a:cubicBezTo>
                    <a:pt x="16508" y="30205"/>
                    <a:pt x="16469" y="29931"/>
                    <a:pt x="16137" y="29483"/>
                  </a:cubicBezTo>
                  <a:cubicBezTo>
                    <a:pt x="15825" y="29053"/>
                    <a:pt x="15805" y="28487"/>
                    <a:pt x="15805" y="28351"/>
                  </a:cubicBezTo>
                  <a:cubicBezTo>
                    <a:pt x="15552" y="28117"/>
                    <a:pt x="15337" y="27824"/>
                    <a:pt x="15220" y="27473"/>
                  </a:cubicBezTo>
                  <a:cubicBezTo>
                    <a:pt x="15122" y="27122"/>
                    <a:pt x="15142" y="26790"/>
                    <a:pt x="15259" y="26458"/>
                  </a:cubicBezTo>
                  <a:cubicBezTo>
                    <a:pt x="15513" y="25775"/>
                    <a:pt x="16196" y="25366"/>
                    <a:pt x="16274" y="25327"/>
                  </a:cubicBezTo>
                  <a:cubicBezTo>
                    <a:pt x="16313" y="25288"/>
                    <a:pt x="16332" y="25268"/>
                    <a:pt x="16371" y="25249"/>
                  </a:cubicBezTo>
                  <a:cubicBezTo>
                    <a:pt x="16898" y="24605"/>
                    <a:pt x="17366" y="24078"/>
                    <a:pt x="17776" y="23610"/>
                  </a:cubicBezTo>
                  <a:cubicBezTo>
                    <a:pt x="18810" y="22439"/>
                    <a:pt x="19435" y="21756"/>
                    <a:pt x="19844" y="21268"/>
                  </a:cubicBezTo>
                  <a:lnTo>
                    <a:pt x="19844" y="21268"/>
                  </a:lnTo>
                  <a:cubicBezTo>
                    <a:pt x="19805" y="21288"/>
                    <a:pt x="19747" y="21288"/>
                    <a:pt x="19708" y="21327"/>
                  </a:cubicBezTo>
                  <a:cubicBezTo>
                    <a:pt x="19524" y="21375"/>
                    <a:pt x="19344" y="21390"/>
                    <a:pt x="19185" y="21390"/>
                  </a:cubicBezTo>
                  <a:cubicBezTo>
                    <a:pt x="18954" y="21390"/>
                    <a:pt x="18766" y="21358"/>
                    <a:pt x="18674" y="21346"/>
                  </a:cubicBezTo>
                  <a:cubicBezTo>
                    <a:pt x="18557" y="21327"/>
                    <a:pt x="18342" y="21268"/>
                    <a:pt x="18147" y="21171"/>
                  </a:cubicBezTo>
                  <a:cubicBezTo>
                    <a:pt x="18088" y="21151"/>
                    <a:pt x="17971" y="21093"/>
                    <a:pt x="17854" y="20975"/>
                  </a:cubicBezTo>
                  <a:cubicBezTo>
                    <a:pt x="17776" y="20936"/>
                    <a:pt x="17659" y="20780"/>
                    <a:pt x="17561" y="20566"/>
                  </a:cubicBezTo>
                  <a:cubicBezTo>
                    <a:pt x="17503" y="20449"/>
                    <a:pt x="17483" y="20273"/>
                    <a:pt x="17483" y="20117"/>
                  </a:cubicBezTo>
                  <a:cubicBezTo>
                    <a:pt x="17444" y="20097"/>
                    <a:pt x="17308" y="20019"/>
                    <a:pt x="17074" y="19902"/>
                  </a:cubicBezTo>
                  <a:cubicBezTo>
                    <a:pt x="16722" y="19727"/>
                    <a:pt x="16001" y="19395"/>
                    <a:pt x="15552" y="18693"/>
                  </a:cubicBezTo>
                  <a:cubicBezTo>
                    <a:pt x="15318" y="18263"/>
                    <a:pt x="15201" y="17756"/>
                    <a:pt x="15201" y="17190"/>
                  </a:cubicBezTo>
                  <a:cubicBezTo>
                    <a:pt x="15201" y="16976"/>
                    <a:pt x="15044" y="16663"/>
                    <a:pt x="14596" y="15883"/>
                  </a:cubicBezTo>
                  <a:cubicBezTo>
                    <a:pt x="14225" y="15200"/>
                    <a:pt x="13562" y="14146"/>
                    <a:pt x="13562" y="12859"/>
                  </a:cubicBezTo>
                  <a:lnTo>
                    <a:pt x="13562" y="12839"/>
                  </a:lnTo>
                  <a:cubicBezTo>
                    <a:pt x="13269" y="12937"/>
                    <a:pt x="12976" y="12976"/>
                    <a:pt x="12703" y="12976"/>
                  </a:cubicBezTo>
                  <a:cubicBezTo>
                    <a:pt x="12137" y="12976"/>
                    <a:pt x="11669" y="12839"/>
                    <a:pt x="11337" y="12605"/>
                  </a:cubicBezTo>
                  <a:cubicBezTo>
                    <a:pt x="11240" y="12742"/>
                    <a:pt x="11123" y="12859"/>
                    <a:pt x="10986" y="12956"/>
                  </a:cubicBezTo>
                  <a:cubicBezTo>
                    <a:pt x="10752" y="13151"/>
                    <a:pt x="10479" y="13268"/>
                    <a:pt x="10186" y="13346"/>
                  </a:cubicBezTo>
                  <a:cubicBezTo>
                    <a:pt x="10045" y="13375"/>
                    <a:pt x="9911" y="13387"/>
                    <a:pt x="9786" y="13387"/>
                  </a:cubicBezTo>
                  <a:cubicBezTo>
                    <a:pt x="9322" y="13387"/>
                    <a:pt x="8992" y="13229"/>
                    <a:pt x="8976" y="13229"/>
                  </a:cubicBezTo>
                  <a:cubicBezTo>
                    <a:pt x="8957" y="13229"/>
                    <a:pt x="8918" y="13190"/>
                    <a:pt x="8918" y="13190"/>
                  </a:cubicBezTo>
                  <a:cubicBezTo>
                    <a:pt x="8586" y="13151"/>
                    <a:pt x="8313" y="12956"/>
                    <a:pt x="8157" y="12663"/>
                  </a:cubicBezTo>
                  <a:cubicBezTo>
                    <a:pt x="8118" y="12585"/>
                    <a:pt x="8098" y="12507"/>
                    <a:pt x="8059" y="12449"/>
                  </a:cubicBezTo>
                  <a:cubicBezTo>
                    <a:pt x="7942" y="12410"/>
                    <a:pt x="7045" y="12195"/>
                    <a:pt x="6752" y="11473"/>
                  </a:cubicBezTo>
                  <a:cubicBezTo>
                    <a:pt x="6693" y="11337"/>
                    <a:pt x="6674" y="11200"/>
                    <a:pt x="6654" y="11083"/>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9"/>
            <p:cNvSpPr/>
            <p:nvPr/>
          </p:nvSpPr>
          <p:spPr>
            <a:xfrm>
              <a:off x="4766769" y="1372980"/>
              <a:ext cx="2798317" cy="930166"/>
            </a:xfrm>
            <a:custGeom>
              <a:rect b="b" l="l" r="r" t="t"/>
              <a:pathLst>
                <a:path extrusionOk="0" h="14514" w="43664">
                  <a:moveTo>
                    <a:pt x="38941" y="1"/>
                  </a:moveTo>
                  <a:lnTo>
                    <a:pt x="38941" y="1"/>
                  </a:lnTo>
                  <a:cubicBezTo>
                    <a:pt x="40326" y="625"/>
                    <a:pt x="41126" y="1679"/>
                    <a:pt x="41126" y="2381"/>
                  </a:cubicBezTo>
                  <a:cubicBezTo>
                    <a:pt x="41126" y="2713"/>
                    <a:pt x="41341" y="2830"/>
                    <a:pt x="41439" y="3006"/>
                  </a:cubicBezTo>
                  <a:cubicBezTo>
                    <a:pt x="41575" y="3201"/>
                    <a:pt x="41439" y="3474"/>
                    <a:pt x="40405" y="4157"/>
                  </a:cubicBezTo>
                  <a:cubicBezTo>
                    <a:pt x="39370" y="4820"/>
                    <a:pt x="38414" y="5133"/>
                    <a:pt x="37341" y="5191"/>
                  </a:cubicBezTo>
                  <a:cubicBezTo>
                    <a:pt x="37162" y="5203"/>
                    <a:pt x="36979" y="5208"/>
                    <a:pt x="36792" y="5208"/>
                  </a:cubicBezTo>
                  <a:cubicBezTo>
                    <a:pt x="36045" y="5208"/>
                    <a:pt x="35230" y="5121"/>
                    <a:pt x="34278" y="4996"/>
                  </a:cubicBezTo>
                  <a:cubicBezTo>
                    <a:pt x="33642" y="4909"/>
                    <a:pt x="33149" y="4879"/>
                    <a:pt x="32743" y="4879"/>
                  </a:cubicBezTo>
                  <a:cubicBezTo>
                    <a:pt x="31907" y="4879"/>
                    <a:pt x="31444" y="5004"/>
                    <a:pt x="30875" y="5004"/>
                  </a:cubicBezTo>
                  <a:cubicBezTo>
                    <a:pt x="30611" y="5004"/>
                    <a:pt x="30324" y="4977"/>
                    <a:pt x="29966" y="4898"/>
                  </a:cubicBezTo>
                  <a:cubicBezTo>
                    <a:pt x="29474" y="4798"/>
                    <a:pt x="29086" y="4754"/>
                    <a:pt x="28799" y="4754"/>
                  </a:cubicBezTo>
                  <a:cubicBezTo>
                    <a:pt x="28195" y="4754"/>
                    <a:pt x="28030" y="4946"/>
                    <a:pt x="28268" y="5211"/>
                  </a:cubicBezTo>
                  <a:cubicBezTo>
                    <a:pt x="28400" y="5342"/>
                    <a:pt x="28327" y="5374"/>
                    <a:pt x="28169" y="5374"/>
                  </a:cubicBezTo>
                  <a:cubicBezTo>
                    <a:pt x="28021" y="5374"/>
                    <a:pt x="27798" y="5346"/>
                    <a:pt x="27597" y="5346"/>
                  </a:cubicBezTo>
                  <a:cubicBezTo>
                    <a:pt x="27374" y="5346"/>
                    <a:pt x="27177" y="5380"/>
                    <a:pt x="27137" y="5523"/>
                  </a:cubicBezTo>
                  <a:cubicBezTo>
                    <a:pt x="27120" y="5568"/>
                    <a:pt x="27053" y="5588"/>
                    <a:pt x="26947" y="5588"/>
                  </a:cubicBezTo>
                  <a:cubicBezTo>
                    <a:pt x="26185" y="5588"/>
                    <a:pt x="23423" y="4541"/>
                    <a:pt x="23098" y="4215"/>
                  </a:cubicBezTo>
                  <a:cubicBezTo>
                    <a:pt x="22746" y="3884"/>
                    <a:pt x="25985" y="2655"/>
                    <a:pt x="24620" y="2381"/>
                  </a:cubicBezTo>
                  <a:cubicBezTo>
                    <a:pt x="23254" y="2128"/>
                    <a:pt x="20542" y="1874"/>
                    <a:pt x="19156" y="1679"/>
                  </a:cubicBezTo>
                  <a:cubicBezTo>
                    <a:pt x="18812" y="1630"/>
                    <a:pt x="18416" y="1607"/>
                    <a:pt x="18035" y="1607"/>
                  </a:cubicBezTo>
                  <a:cubicBezTo>
                    <a:pt x="16881" y="1607"/>
                    <a:pt x="15862" y="1820"/>
                    <a:pt x="16815" y="2186"/>
                  </a:cubicBezTo>
                  <a:cubicBezTo>
                    <a:pt x="17781" y="2564"/>
                    <a:pt x="17708" y="2906"/>
                    <a:pt x="17272" y="2906"/>
                  </a:cubicBezTo>
                  <a:cubicBezTo>
                    <a:pt x="17145" y="2906"/>
                    <a:pt x="16987" y="2877"/>
                    <a:pt x="16815" y="2811"/>
                  </a:cubicBezTo>
                  <a:cubicBezTo>
                    <a:pt x="16707" y="2770"/>
                    <a:pt x="16610" y="2754"/>
                    <a:pt x="16517" y="2754"/>
                  </a:cubicBezTo>
                  <a:cubicBezTo>
                    <a:pt x="16078" y="2754"/>
                    <a:pt x="15757" y="3127"/>
                    <a:pt x="15088" y="3127"/>
                  </a:cubicBezTo>
                  <a:cubicBezTo>
                    <a:pt x="14872" y="3127"/>
                    <a:pt x="14621" y="3089"/>
                    <a:pt x="14317" y="2986"/>
                  </a:cubicBezTo>
                  <a:cubicBezTo>
                    <a:pt x="12912" y="2498"/>
                    <a:pt x="12795" y="2694"/>
                    <a:pt x="11469" y="2011"/>
                  </a:cubicBezTo>
                  <a:cubicBezTo>
                    <a:pt x="11088" y="1809"/>
                    <a:pt x="10748" y="1726"/>
                    <a:pt x="10481" y="1726"/>
                  </a:cubicBezTo>
                  <a:cubicBezTo>
                    <a:pt x="9843" y="1726"/>
                    <a:pt x="9615" y="2195"/>
                    <a:pt x="10220" y="2635"/>
                  </a:cubicBezTo>
                  <a:cubicBezTo>
                    <a:pt x="11078" y="3259"/>
                    <a:pt x="10434" y="3494"/>
                    <a:pt x="9888" y="3494"/>
                  </a:cubicBezTo>
                  <a:cubicBezTo>
                    <a:pt x="9322" y="3494"/>
                    <a:pt x="8386" y="4079"/>
                    <a:pt x="9342" y="4996"/>
                  </a:cubicBezTo>
                  <a:cubicBezTo>
                    <a:pt x="10298" y="5932"/>
                    <a:pt x="12912" y="7532"/>
                    <a:pt x="11703" y="7532"/>
                  </a:cubicBezTo>
                  <a:cubicBezTo>
                    <a:pt x="11205" y="7532"/>
                    <a:pt x="10612" y="7580"/>
                    <a:pt x="10023" y="7580"/>
                  </a:cubicBezTo>
                  <a:cubicBezTo>
                    <a:pt x="9201" y="7580"/>
                    <a:pt x="8385" y="7488"/>
                    <a:pt x="7839" y="7045"/>
                  </a:cubicBezTo>
                  <a:cubicBezTo>
                    <a:pt x="6864" y="6303"/>
                    <a:pt x="6181" y="5932"/>
                    <a:pt x="5713" y="5464"/>
                  </a:cubicBezTo>
                  <a:cubicBezTo>
                    <a:pt x="5627" y="5378"/>
                    <a:pt x="5572" y="5342"/>
                    <a:pt x="5542" y="5342"/>
                  </a:cubicBezTo>
                  <a:cubicBezTo>
                    <a:pt x="5410" y="5342"/>
                    <a:pt x="5783" y="6057"/>
                    <a:pt x="6181" y="6264"/>
                  </a:cubicBezTo>
                  <a:cubicBezTo>
                    <a:pt x="6280" y="6320"/>
                    <a:pt x="6288" y="6345"/>
                    <a:pt x="6235" y="6345"/>
                  </a:cubicBezTo>
                  <a:cubicBezTo>
                    <a:pt x="6050" y="6345"/>
                    <a:pt x="5123" y="6041"/>
                    <a:pt x="4835" y="5737"/>
                  </a:cubicBezTo>
                  <a:cubicBezTo>
                    <a:pt x="4464" y="5367"/>
                    <a:pt x="3839" y="4898"/>
                    <a:pt x="3547" y="4606"/>
                  </a:cubicBezTo>
                  <a:cubicBezTo>
                    <a:pt x="3254" y="4313"/>
                    <a:pt x="2805" y="3181"/>
                    <a:pt x="3098" y="2069"/>
                  </a:cubicBezTo>
                  <a:lnTo>
                    <a:pt x="3098" y="2069"/>
                  </a:lnTo>
                  <a:cubicBezTo>
                    <a:pt x="2474" y="3103"/>
                    <a:pt x="2766" y="4664"/>
                    <a:pt x="3332" y="5191"/>
                  </a:cubicBezTo>
                  <a:cubicBezTo>
                    <a:pt x="3859" y="5737"/>
                    <a:pt x="4249" y="7006"/>
                    <a:pt x="5615" y="7864"/>
                  </a:cubicBezTo>
                  <a:cubicBezTo>
                    <a:pt x="6981" y="8703"/>
                    <a:pt x="8834" y="9171"/>
                    <a:pt x="8308" y="9249"/>
                  </a:cubicBezTo>
                  <a:cubicBezTo>
                    <a:pt x="7761" y="9328"/>
                    <a:pt x="6278" y="9620"/>
                    <a:pt x="6513" y="9835"/>
                  </a:cubicBezTo>
                  <a:cubicBezTo>
                    <a:pt x="6674" y="9984"/>
                    <a:pt x="6701" y="10102"/>
                    <a:pt x="6513" y="10102"/>
                  </a:cubicBezTo>
                  <a:cubicBezTo>
                    <a:pt x="6405" y="10102"/>
                    <a:pt x="6228" y="10063"/>
                    <a:pt x="5966" y="9971"/>
                  </a:cubicBezTo>
                  <a:cubicBezTo>
                    <a:pt x="5789" y="9920"/>
                    <a:pt x="5659" y="9897"/>
                    <a:pt x="5581" y="9897"/>
                  </a:cubicBezTo>
                  <a:cubicBezTo>
                    <a:pt x="5334" y="9897"/>
                    <a:pt x="5607" y="10133"/>
                    <a:pt x="6513" y="10459"/>
                  </a:cubicBezTo>
                  <a:cubicBezTo>
                    <a:pt x="6747" y="10537"/>
                    <a:pt x="6942" y="10635"/>
                    <a:pt x="7078" y="10713"/>
                  </a:cubicBezTo>
                  <a:cubicBezTo>
                    <a:pt x="7820" y="11084"/>
                    <a:pt x="8074" y="11493"/>
                    <a:pt x="8932" y="11610"/>
                  </a:cubicBezTo>
                  <a:cubicBezTo>
                    <a:pt x="9612" y="11711"/>
                    <a:pt x="8910" y="11796"/>
                    <a:pt x="8022" y="11796"/>
                  </a:cubicBezTo>
                  <a:cubicBezTo>
                    <a:pt x="7535" y="11796"/>
                    <a:pt x="6992" y="11770"/>
                    <a:pt x="6591" y="11708"/>
                  </a:cubicBezTo>
                  <a:cubicBezTo>
                    <a:pt x="5478" y="11532"/>
                    <a:pt x="3371" y="11298"/>
                    <a:pt x="2474" y="10927"/>
                  </a:cubicBezTo>
                  <a:cubicBezTo>
                    <a:pt x="1576" y="10557"/>
                    <a:pt x="1010" y="10049"/>
                    <a:pt x="464" y="9640"/>
                  </a:cubicBezTo>
                  <a:cubicBezTo>
                    <a:pt x="370" y="9567"/>
                    <a:pt x="297" y="9535"/>
                    <a:pt x="244" y="9535"/>
                  </a:cubicBezTo>
                  <a:cubicBezTo>
                    <a:pt x="0" y="9535"/>
                    <a:pt x="178" y="10201"/>
                    <a:pt x="659" y="10537"/>
                  </a:cubicBezTo>
                  <a:cubicBezTo>
                    <a:pt x="1244" y="10947"/>
                    <a:pt x="3449" y="12801"/>
                    <a:pt x="5927" y="13249"/>
                  </a:cubicBezTo>
                  <a:cubicBezTo>
                    <a:pt x="8425" y="13659"/>
                    <a:pt x="9088" y="13445"/>
                    <a:pt x="10942" y="14030"/>
                  </a:cubicBezTo>
                  <a:cubicBezTo>
                    <a:pt x="11655" y="14260"/>
                    <a:pt x="12064" y="14312"/>
                    <a:pt x="12406" y="14312"/>
                  </a:cubicBezTo>
                  <a:cubicBezTo>
                    <a:pt x="12691" y="14312"/>
                    <a:pt x="12930" y="14276"/>
                    <a:pt x="13261" y="14276"/>
                  </a:cubicBezTo>
                  <a:cubicBezTo>
                    <a:pt x="13544" y="14276"/>
                    <a:pt x="13893" y="14302"/>
                    <a:pt x="14395" y="14401"/>
                  </a:cubicBezTo>
                  <a:cubicBezTo>
                    <a:pt x="14819" y="14478"/>
                    <a:pt x="15205" y="14514"/>
                    <a:pt x="15541" y="14514"/>
                  </a:cubicBezTo>
                  <a:cubicBezTo>
                    <a:pt x="16648" y="14514"/>
                    <a:pt x="17219" y="14125"/>
                    <a:pt x="16815" y="13542"/>
                  </a:cubicBezTo>
                  <a:cubicBezTo>
                    <a:pt x="16268" y="12781"/>
                    <a:pt x="16756" y="12469"/>
                    <a:pt x="16503" y="12001"/>
                  </a:cubicBezTo>
                  <a:cubicBezTo>
                    <a:pt x="16229" y="11571"/>
                    <a:pt x="16054" y="11376"/>
                    <a:pt x="16522" y="11220"/>
                  </a:cubicBezTo>
                  <a:cubicBezTo>
                    <a:pt x="16951" y="11103"/>
                    <a:pt x="17498" y="10732"/>
                    <a:pt x="16698" y="10264"/>
                  </a:cubicBezTo>
                  <a:cubicBezTo>
                    <a:pt x="16014" y="9914"/>
                    <a:pt x="16186" y="9396"/>
                    <a:pt x="17361" y="9396"/>
                  </a:cubicBezTo>
                  <a:cubicBezTo>
                    <a:pt x="17628" y="9396"/>
                    <a:pt x="17946" y="9422"/>
                    <a:pt x="18317" y="9484"/>
                  </a:cubicBezTo>
                  <a:cubicBezTo>
                    <a:pt x="20346" y="9835"/>
                    <a:pt x="23390" y="10693"/>
                    <a:pt x="24698" y="10830"/>
                  </a:cubicBezTo>
                  <a:cubicBezTo>
                    <a:pt x="25985" y="11006"/>
                    <a:pt x="27000" y="11123"/>
                    <a:pt x="25693" y="11552"/>
                  </a:cubicBezTo>
                  <a:cubicBezTo>
                    <a:pt x="24366" y="12001"/>
                    <a:pt x="26219" y="12762"/>
                    <a:pt x="27332" y="12762"/>
                  </a:cubicBezTo>
                  <a:cubicBezTo>
                    <a:pt x="27914" y="12762"/>
                    <a:pt x="28303" y="12850"/>
                    <a:pt x="28769" y="12850"/>
                  </a:cubicBezTo>
                  <a:cubicBezTo>
                    <a:pt x="29178" y="12850"/>
                    <a:pt x="29646" y="12782"/>
                    <a:pt x="30356" y="12527"/>
                  </a:cubicBezTo>
                  <a:cubicBezTo>
                    <a:pt x="31773" y="12037"/>
                    <a:pt x="32277" y="12020"/>
                    <a:pt x="33568" y="12020"/>
                  </a:cubicBezTo>
                  <a:cubicBezTo>
                    <a:pt x="33663" y="12020"/>
                    <a:pt x="33763" y="12020"/>
                    <a:pt x="33868" y="12020"/>
                  </a:cubicBezTo>
                  <a:cubicBezTo>
                    <a:pt x="35351" y="12020"/>
                    <a:pt x="38395" y="11610"/>
                    <a:pt x="37146" y="11064"/>
                  </a:cubicBezTo>
                  <a:cubicBezTo>
                    <a:pt x="36002" y="10574"/>
                    <a:pt x="36447" y="10557"/>
                    <a:pt x="37238" y="10557"/>
                  </a:cubicBezTo>
                  <a:cubicBezTo>
                    <a:pt x="37297" y="10557"/>
                    <a:pt x="37357" y="10557"/>
                    <a:pt x="37419" y="10557"/>
                  </a:cubicBezTo>
                  <a:cubicBezTo>
                    <a:pt x="38317" y="10557"/>
                    <a:pt x="40034" y="10303"/>
                    <a:pt x="38570" y="9659"/>
                  </a:cubicBezTo>
                  <a:cubicBezTo>
                    <a:pt x="37107" y="9035"/>
                    <a:pt x="37927" y="8274"/>
                    <a:pt x="40619" y="7337"/>
                  </a:cubicBezTo>
                  <a:cubicBezTo>
                    <a:pt x="43292" y="6420"/>
                    <a:pt x="43663" y="5093"/>
                    <a:pt x="43039" y="3923"/>
                  </a:cubicBezTo>
                  <a:cubicBezTo>
                    <a:pt x="42414" y="2830"/>
                    <a:pt x="42083" y="2869"/>
                    <a:pt x="41712" y="2206"/>
                  </a:cubicBezTo>
                  <a:cubicBezTo>
                    <a:pt x="41692" y="2167"/>
                    <a:pt x="41673" y="2128"/>
                    <a:pt x="41673" y="2089"/>
                  </a:cubicBezTo>
                  <a:cubicBezTo>
                    <a:pt x="41283" y="1289"/>
                    <a:pt x="40112" y="333"/>
                    <a:pt x="38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9"/>
            <p:cNvSpPr/>
            <p:nvPr/>
          </p:nvSpPr>
          <p:spPr>
            <a:xfrm>
              <a:off x="4766834" y="1371762"/>
              <a:ext cx="2794471" cy="929397"/>
            </a:xfrm>
            <a:custGeom>
              <a:rect b="b" l="l" r="r" t="t"/>
              <a:pathLst>
                <a:path extrusionOk="0" h="14502" w="43604">
                  <a:moveTo>
                    <a:pt x="38882" y="0"/>
                  </a:moveTo>
                  <a:lnTo>
                    <a:pt x="38882" y="0"/>
                  </a:lnTo>
                  <a:cubicBezTo>
                    <a:pt x="40267" y="644"/>
                    <a:pt x="41086" y="1678"/>
                    <a:pt x="41086" y="2381"/>
                  </a:cubicBezTo>
                  <a:cubicBezTo>
                    <a:pt x="41086" y="2693"/>
                    <a:pt x="41301" y="2830"/>
                    <a:pt x="41399" y="2986"/>
                  </a:cubicBezTo>
                  <a:cubicBezTo>
                    <a:pt x="41516" y="3181"/>
                    <a:pt x="41399" y="3434"/>
                    <a:pt x="40345" y="4137"/>
                  </a:cubicBezTo>
                  <a:cubicBezTo>
                    <a:pt x="39330" y="4820"/>
                    <a:pt x="38374" y="5112"/>
                    <a:pt x="37301" y="5191"/>
                  </a:cubicBezTo>
                  <a:cubicBezTo>
                    <a:pt x="36052" y="5834"/>
                    <a:pt x="35877" y="6361"/>
                    <a:pt x="36950" y="6830"/>
                  </a:cubicBezTo>
                  <a:cubicBezTo>
                    <a:pt x="38413" y="7454"/>
                    <a:pt x="36716" y="7727"/>
                    <a:pt x="35818" y="7727"/>
                  </a:cubicBezTo>
                  <a:cubicBezTo>
                    <a:pt x="35755" y="7727"/>
                    <a:pt x="35693" y="7727"/>
                    <a:pt x="35633" y="7727"/>
                  </a:cubicBezTo>
                  <a:cubicBezTo>
                    <a:pt x="34827" y="7727"/>
                    <a:pt x="34382" y="7744"/>
                    <a:pt x="35545" y="8234"/>
                  </a:cubicBezTo>
                  <a:cubicBezTo>
                    <a:pt x="36794" y="8781"/>
                    <a:pt x="33731" y="9190"/>
                    <a:pt x="32248" y="9190"/>
                  </a:cubicBezTo>
                  <a:cubicBezTo>
                    <a:pt x="32143" y="9190"/>
                    <a:pt x="32043" y="9190"/>
                    <a:pt x="31947" y="9190"/>
                  </a:cubicBezTo>
                  <a:cubicBezTo>
                    <a:pt x="30659" y="9190"/>
                    <a:pt x="30171" y="9207"/>
                    <a:pt x="28735" y="9698"/>
                  </a:cubicBezTo>
                  <a:cubicBezTo>
                    <a:pt x="28016" y="9953"/>
                    <a:pt x="27543" y="10021"/>
                    <a:pt x="27132" y="10021"/>
                  </a:cubicBezTo>
                  <a:cubicBezTo>
                    <a:pt x="26663" y="10021"/>
                    <a:pt x="26274" y="9932"/>
                    <a:pt x="25692" y="9932"/>
                  </a:cubicBezTo>
                  <a:cubicBezTo>
                    <a:pt x="24619" y="9932"/>
                    <a:pt x="22765" y="9171"/>
                    <a:pt x="24072" y="8722"/>
                  </a:cubicBezTo>
                  <a:cubicBezTo>
                    <a:pt x="25399" y="8293"/>
                    <a:pt x="24365" y="8156"/>
                    <a:pt x="23077" y="8000"/>
                  </a:cubicBezTo>
                  <a:cubicBezTo>
                    <a:pt x="21789" y="7844"/>
                    <a:pt x="18745" y="7005"/>
                    <a:pt x="16716" y="6654"/>
                  </a:cubicBezTo>
                  <a:cubicBezTo>
                    <a:pt x="16341" y="6593"/>
                    <a:pt x="16021" y="6566"/>
                    <a:pt x="15753" y="6566"/>
                  </a:cubicBezTo>
                  <a:cubicBezTo>
                    <a:pt x="14571" y="6566"/>
                    <a:pt x="14409" y="7084"/>
                    <a:pt x="15077" y="7434"/>
                  </a:cubicBezTo>
                  <a:cubicBezTo>
                    <a:pt x="15877" y="7903"/>
                    <a:pt x="15350" y="8273"/>
                    <a:pt x="14902" y="8390"/>
                  </a:cubicBezTo>
                  <a:cubicBezTo>
                    <a:pt x="14453" y="8527"/>
                    <a:pt x="14609" y="8722"/>
                    <a:pt x="14882" y="9171"/>
                  </a:cubicBezTo>
                  <a:cubicBezTo>
                    <a:pt x="15155" y="9620"/>
                    <a:pt x="14668" y="9951"/>
                    <a:pt x="15194" y="10712"/>
                  </a:cubicBezTo>
                  <a:cubicBezTo>
                    <a:pt x="15609" y="11276"/>
                    <a:pt x="15045" y="11681"/>
                    <a:pt x="13963" y="11681"/>
                  </a:cubicBezTo>
                  <a:cubicBezTo>
                    <a:pt x="13620" y="11681"/>
                    <a:pt x="13226" y="11640"/>
                    <a:pt x="12794" y="11551"/>
                  </a:cubicBezTo>
                  <a:cubicBezTo>
                    <a:pt x="12314" y="11464"/>
                    <a:pt x="11973" y="11439"/>
                    <a:pt x="11697" y="11439"/>
                  </a:cubicBezTo>
                  <a:cubicBezTo>
                    <a:pt x="11336" y="11439"/>
                    <a:pt x="11087" y="11481"/>
                    <a:pt x="10784" y="11481"/>
                  </a:cubicBezTo>
                  <a:cubicBezTo>
                    <a:pt x="10443" y="11481"/>
                    <a:pt x="10034" y="11428"/>
                    <a:pt x="9321" y="11200"/>
                  </a:cubicBezTo>
                  <a:cubicBezTo>
                    <a:pt x="8404" y="10927"/>
                    <a:pt x="7760" y="10829"/>
                    <a:pt x="7058" y="10751"/>
                  </a:cubicBezTo>
                  <a:lnTo>
                    <a:pt x="7058" y="10751"/>
                  </a:lnTo>
                  <a:cubicBezTo>
                    <a:pt x="7780" y="11142"/>
                    <a:pt x="8053" y="11532"/>
                    <a:pt x="8912" y="11649"/>
                  </a:cubicBezTo>
                  <a:cubicBezTo>
                    <a:pt x="9592" y="11750"/>
                    <a:pt x="8881" y="11834"/>
                    <a:pt x="7993" y="11834"/>
                  </a:cubicBezTo>
                  <a:cubicBezTo>
                    <a:pt x="7506" y="11834"/>
                    <a:pt x="6964" y="11809"/>
                    <a:pt x="6570" y="11746"/>
                  </a:cubicBezTo>
                  <a:cubicBezTo>
                    <a:pt x="5438" y="11590"/>
                    <a:pt x="3351" y="11337"/>
                    <a:pt x="2453" y="10966"/>
                  </a:cubicBezTo>
                  <a:cubicBezTo>
                    <a:pt x="1517" y="10615"/>
                    <a:pt x="990" y="10088"/>
                    <a:pt x="443" y="9678"/>
                  </a:cubicBezTo>
                  <a:cubicBezTo>
                    <a:pt x="349" y="9599"/>
                    <a:pt x="277" y="9565"/>
                    <a:pt x="226" y="9565"/>
                  </a:cubicBezTo>
                  <a:cubicBezTo>
                    <a:pt x="1" y="9565"/>
                    <a:pt x="174" y="10219"/>
                    <a:pt x="619" y="10537"/>
                  </a:cubicBezTo>
                  <a:cubicBezTo>
                    <a:pt x="1204" y="10946"/>
                    <a:pt x="3390" y="12820"/>
                    <a:pt x="5887" y="13229"/>
                  </a:cubicBezTo>
                  <a:cubicBezTo>
                    <a:pt x="8365" y="13659"/>
                    <a:pt x="9048" y="13424"/>
                    <a:pt x="10882" y="14010"/>
                  </a:cubicBezTo>
                  <a:cubicBezTo>
                    <a:pt x="11591" y="14229"/>
                    <a:pt x="12000" y="14278"/>
                    <a:pt x="12338" y="14278"/>
                  </a:cubicBezTo>
                  <a:cubicBezTo>
                    <a:pt x="12619" y="14278"/>
                    <a:pt x="12852" y="14244"/>
                    <a:pt x="13168" y="14244"/>
                  </a:cubicBezTo>
                  <a:cubicBezTo>
                    <a:pt x="13455" y="14244"/>
                    <a:pt x="13811" y="14272"/>
                    <a:pt x="14336" y="14381"/>
                  </a:cubicBezTo>
                  <a:cubicBezTo>
                    <a:pt x="14770" y="14464"/>
                    <a:pt x="15164" y="14502"/>
                    <a:pt x="15507" y="14502"/>
                  </a:cubicBezTo>
                  <a:cubicBezTo>
                    <a:pt x="16611" y="14502"/>
                    <a:pt x="17172" y="14103"/>
                    <a:pt x="16755" y="13522"/>
                  </a:cubicBezTo>
                  <a:cubicBezTo>
                    <a:pt x="16228" y="12781"/>
                    <a:pt x="16716" y="12429"/>
                    <a:pt x="16443" y="12000"/>
                  </a:cubicBezTo>
                  <a:cubicBezTo>
                    <a:pt x="16170" y="11532"/>
                    <a:pt x="16033" y="11337"/>
                    <a:pt x="16463" y="11220"/>
                  </a:cubicBezTo>
                  <a:cubicBezTo>
                    <a:pt x="16931" y="11083"/>
                    <a:pt x="17458" y="10693"/>
                    <a:pt x="16638" y="10264"/>
                  </a:cubicBezTo>
                  <a:cubicBezTo>
                    <a:pt x="15961" y="9901"/>
                    <a:pt x="16123" y="9386"/>
                    <a:pt x="17279" y="9386"/>
                  </a:cubicBezTo>
                  <a:cubicBezTo>
                    <a:pt x="17554" y="9386"/>
                    <a:pt x="17886" y="9415"/>
                    <a:pt x="18277" y="9483"/>
                  </a:cubicBezTo>
                  <a:cubicBezTo>
                    <a:pt x="20287" y="9815"/>
                    <a:pt x="23350" y="10654"/>
                    <a:pt x="24638" y="10829"/>
                  </a:cubicBezTo>
                  <a:cubicBezTo>
                    <a:pt x="25926" y="10986"/>
                    <a:pt x="26960" y="11122"/>
                    <a:pt x="25633" y="11551"/>
                  </a:cubicBezTo>
                  <a:cubicBezTo>
                    <a:pt x="24326" y="11961"/>
                    <a:pt x="26199" y="12742"/>
                    <a:pt x="27272" y="12742"/>
                  </a:cubicBezTo>
                  <a:cubicBezTo>
                    <a:pt x="27861" y="12742"/>
                    <a:pt x="28250" y="12841"/>
                    <a:pt x="28735" y="12841"/>
                  </a:cubicBezTo>
                  <a:cubicBezTo>
                    <a:pt x="29135" y="12841"/>
                    <a:pt x="29600" y="12774"/>
                    <a:pt x="30296" y="12527"/>
                  </a:cubicBezTo>
                  <a:cubicBezTo>
                    <a:pt x="31732" y="12036"/>
                    <a:pt x="32253" y="12020"/>
                    <a:pt x="33515" y="12020"/>
                  </a:cubicBezTo>
                  <a:cubicBezTo>
                    <a:pt x="33609" y="12020"/>
                    <a:pt x="33706" y="12020"/>
                    <a:pt x="33809" y="12020"/>
                  </a:cubicBezTo>
                  <a:cubicBezTo>
                    <a:pt x="35291" y="12020"/>
                    <a:pt x="38335" y="11610"/>
                    <a:pt x="37106" y="11064"/>
                  </a:cubicBezTo>
                  <a:cubicBezTo>
                    <a:pt x="35925" y="10573"/>
                    <a:pt x="36385" y="10556"/>
                    <a:pt x="37178" y="10556"/>
                  </a:cubicBezTo>
                  <a:cubicBezTo>
                    <a:pt x="37237" y="10556"/>
                    <a:pt x="37298" y="10556"/>
                    <a:pt x="37360" y="10556"/>
                  </a:cubicBezTo>
                  <a:cubicBezTo>
                    <a:pt x="38238" y="10556"/>
                    <a:pt x="39974" y="10283"/>
                    <a:pt x="38511" y="9659"/>
                  </a:cubicBezTo>
                  <a:cubicBezTo>
                    <a:pt x="37048" y="9015"/>
                    <a:pt x="37887" y="8254"/>
                    <a:pt x="40560" y="7337"/>
                  </a:cubicBezTo>
                  <a:cubicBezTo>
                    <a:pt x="43252" y="6400"/>
                    <a:pt x="43603" y="5073"/>
                    <a:pt x="42979" y="3922"/>
                  </a:cubicBezTo>
                  <a:cubicBezTo>
                    <a:pt x="42374" y="2830"/>
                    <a:pt x="42023" y="2869"/>
                    <a:pt x="41652" y="2186"/>
                  </a:cubicBezTo>
                  <a:cubicBezTo>
                    <a:pt x="41652" y="2166"/>
                    <a:pt x="41633" y="2147"/>
                    <a:pt x="41613" y="2088"/>
                  </a:cubicBezTo>
                  <a:cubicBezTo>
                    <a:pt x="41223" y="1288"/>
                    <a:pt x="40052" y="313"/>
                    <a:pt x="38882"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9"/>
            <p:cNvSpPr/>
            <p:nvPr/>
          </p:nvSpPr>
          <p:spPr>
            <a:xfrm>
              <a:off x="5626836" y="2371999"/>
              <a:ext cx="1225545" cy="446369"/>
            </a:xfrm>
            <a:custGeom>
              <a:rect b="b" l="l" r="r" t="t"/>
              <a:pathLst>
                <a:path extrusionOk="0" h="6965" w="19123">
                  <a:moveTo>
                    <a:pt x="9094" y="1"/>
                  </a:moveTo>
                  <a:cubicBezTo>
                    <a:pt x="8895" y="1"/>
                    <a:pt x="9911" y="729"/>
                    <a:pt x="11317" y="998"/>
                  </a:cubicBezTo>
                  <a:cubicBezTo>
                    <a:pt x="13057" y="1291"/>
                    <a:pt x="13525" y="1963"/>
                    <a:pt x="14722" y="1963"/>
                  </a:cubicBezTo>
                  <a:cubicBezTo>
                    <a:pt x="14800" y="1963"/>
                    <a:pt x="14881" y="1960"/>
                    <a:pt x="14965" y="1954"/>
                  </a:cubicBezTo>
                  <a:cubicBezTo>
                    <a:pt x="15067" y="1947"/>
                    <a:pt x="15149" y="1944"/>
                    <a:pt x="15211" y="1944"/>
                  </a:cubicBezTo>
                  <a:cubicBezTo>
                    <a:pt x="15964" y="1944"/>
                    <a:pt x="13914" y="2426"/>
                    <a:pt x="12654" y="2426"/>
                  </a:cubicBezTo>
                  <a:cubicBezTo>
                    <a:pt x="12590" y="2426"/>
                    <a:pt x="12527" y="2425"/>
                    <a:pt x="12468" y="2422"/>
                  </a:cubicBezTo>
                  <a:cubicBezTo>
                    <a:pt x="11570" y="2370"/>
                    <a:pt x="10681" y="2327"/>
                    <a:pt x="9917" y="2327"/>
                  </a:cubicBezTo>
                  <a:cubicBezTo>
                    <a:pt x="9535" y="2327"/>
                    <a:pt x="9183" y="2338"/>
                    <a:pt x="8878" y="2364"/>
                  </a:cubicBezTo>
                  <a:cubicBezTo>
                    <a:pt x="8786" y="2371"/>
                    <a:pt x="8684" y="2375"/>
                    <a:pt x="8574" y="2375"/>
                  </a:cubicBezTo>
                  <a:cubicBezTo>
                    <a:pt x="7562" y="2375"/>
                    <a:pt x="5880" y="2075"/>
                    <a:pt x="5405" y="1934"/>
                  </a:cubicBezTo>
                  <a:cubicBezTo>
                    <a:pt x="5335" y="1910"/>
                    <a:pt x="5277" y="1899"/>
                    <a:pt x="5233" y="1899"/>
                  </a:cubicBezTo>
                  <a:cubicBezTo>
                    <a:pt x="4958" y="1899"/>
                    <a:pt x="5201" y="2326"/>
                    <a:pt x="6126" y="2578"/>
                  </a:cubicBezTo>
                  <a:cubicBezTo>
                    <a:pt x="6976" y="2823"/>
                    <a:pt x="7237" y="3055"/>
                    <a:pt x="6842" y="3055"/>
                  </a:cubicBezTo>
                  <a:cubicBezTo>
                    <a:pt x="6765" y="3055"/>
                    <a:pt x="6663" y="3046"/>
                    <a:pt x="6536" y="3027"/>
                  </a:cubicBezTo>
                  <a:cubicBezTo>
                    <a:pt x="6432" y="3012"/>
                    <a:pt x="6349" y="3005"/>
                    <a:pt x="6284" y="3005"/>
                  </a:cubicBezTo>
                  <a:cubicBezTo>
                    <a:pt x="5859" y="3005"/>
                    <a:pt x="6190" y="3299"/>
                    <a:pt x="6478" y="3417"/>
                  </a:cubicBezTo>
                  <a:cubicBezTo>
                    <a:pt x="6819" y="3531"/>
                    <a:pt x="7178" y="4160"/>
                    <a:pt x="5088" y="4160"/>
                  </a:cubicBezTo>
                  <a:cubicBezTo>
                    <a:pt x="5026" y="4160"/>
                    <a:pt x="4963" y="4160"/>
                    <a:pt x="4897" y="4159"/>
                  </a:cubicBezTo>
                  <a:cubicBezTo>
                    <a:pt x="3902" y="4159"/>
                    <a:pt x="3395" y="4198"/>
                    <a:pt x="3024" y="4217"/>
                  </a:cubicBezTo>
                  <a:cubicBezTo>
                    <a:pt x="2691" y="4231"/>
                    <a:pt x="2485" y="4262"/>
                    <a:pt x="2152" y="4262"/>
                  </a:cubicBezTo>
                  <a:cubicBezTo>
                    <a:pt x="1997" y="4262"/>
                    <a:pt x="1815" y="4255"/>
                    <a:pt x="1580" y="4237"/>
                  </a:cubicBezTo>
                  <a:cubicBezTo>
                    <a:pt x="826" y="4165"/>
                    <a:pt x="204" y="4034"/>
                    <a:pt x="79" y="4034"/>
                  </a:cubicBezTo>
                  <a:cubicBezTo>
                    <a:pt x="1" y="4034"/>
                    <a:pt x="120" y="4086"/>
                    <a:pt x="527" y="4237"/>
                  </a:cubicBezTo>
                  <a:cubicBezTo>
                    <a:pt x="1619" y="4647"/>
                    <a:pt x="2497" y="5212"/>
                    <a:pt x="4175" y="5369"/>
                  </a:cubicBezTo>
                  <a:cubicBezTo>
                    <a:pt x="5545" y="5465"/>
                    <a:pt x="5877" y="5695"/>
                    <a:pt x="6534" y="5695"/>
                  </a:cubicBezTo>
                  <a:cubicBezTo>
                    <a:pt x="6672" y="5695"/>
                    <a:pt x="6825" y="5685"/>
                    <a:pt x="7004" y="5661"/>
                  </a:cubicBezTo>
                  <a:cubicBezTo>
                    <a:pt x="7143" y="5640"/>
                    <a:pt x="7281" y="5631"/>
                    <a:pt x="7412" y="5631"/>
                  </a:cubicBezTo>
                  <a:cubicBezTo>
                    <a:pt x="8250" y="5631"/>
                    <a:pt x="8837" y="6006"/>
                    <a:pt x="7590" y="6090"/>
                  </a:cubicBezTo>
                  <a:cubicBezTo>
                    <a:pt x="6146" y="6208"/>
                    <a:pt x="6361" y="6364"/>
                    <a:pt x="7239" y="6461"/>
                  </a:cubicBezTo>
                  <a:cubicBezTo>
                    <a:pt x="8156" y="6559"/>
                    <a:pt x="6146" y="6734"/>
                    <a:pt x="7824" y="6929"/>
                  </a:cubicBezTo>
                  <a:cubicBezTo>
                    <a:pt x="8085" y="6954"/>
                    <a:pt x="8332" y="6965"/>
                    <a:pt x="8565" y="6965"/>
                  </a:cubicBezTo>
                  <a:cubicBezTo>
                    <a:pt x="9808" y="6965"/>
                    <a:pt x="10645" y="6664"/>
                    <a:pt x="11121" y="6598"/>
                  </a:cubicBezTo>
                  <a:cubicBezTo>
                    <a:pt x="11687" y="6539"/>
                    <a:pt x="11882" y="6208"/>
                    <a:pt x="10829" y="5993"/>
                  </a:cubicBezTo>
                  <a:cubicBezTo>
                    <a:pt x="9775" y="5778"/>
                    <a:pt x="9346" y="5232"/>
                    <a:pt x="8839" y="4881"/>
                  </a:cubicBezTo>
                  <a:cubicBezTo>
                    <a:pt x="8588" y="4695"/>
                    <a:pt x="8731" y="4646"/>
                    <a:pt x="9080" y="4646"/>
                  </a:cubicBezTo>
                  <a:cubicBezTo>
                    <a:pt x="9464" y="4646"/>
                    <a:pt x="10098" y="4705"/>
                    <a:pt x="10731" y="4705"/>
                  </a:cubicBezTo>
                  <a:cubicBezTo>
                    <a:pt x="11960" y="4705"/>
                    <a:pt x="14556" y="4608"/>
                    <a:pt x="12995" y="4256"/>
                  </a:cubicBezTo>
                  <a:cubicBezTo>
                    <a:pt x="11434" y="3925"/>
                    <a:pt x="12663" y="4042"/>
                    <a:pt x="14263" y="3710"/>
                  </a:cubicBezTo>
                  <a:cubicBezTo>
                    <a:pt x="15882" y="3359"/>
                    <a:pt x="15102" y="3378"/>
                    <a:pt x="16214" y="2949"/>
                  </a:cubicBezTo>
                  <a:cubicBezTo>
                    <a:pt x="17307" y="2500"/>
                    <a:pt x="17794" y="2013"/>
                    <a:pt x="18438" y="1876"/>
                  </a:cubicBezTo>
                  <a:cubicBezTo>
                    <a:pt x="18931" y="1760"/>
                    <a:pt x="19122" y="1591"/>
                    <a:pt x="18646" y="1591"/>
                  </a:cubicBezTo>
                  <a:cubicBezTo>
                    <a:pt x="18480" y="1591"/>
                    <a:pt x="18234" y="1611"/>
                    <a:pt x="17892" y="1661"/>
                  </a:cubicBezTo>
                  <a:cubicBezTo>
                    <a:pt x="17658" y="1700"/>
                    <a:pt x="17463" y="1700"/>
                    <a:pt x="17307" y="1700"/>
                  </a:cubicBezTo>
                  <a:cubicBezTo>
                    <a:pt x="16740" y="1682"/>
                    <a:pt x="16841" y="1424"/>
                    <a:pt x="16004" y="1424"/>
                  </a:cubicBezTo>
                  <a:cubicBezTo>
                    <a:pt x="15948" y="1424"/>
                    <a:pt x="15888" y="1425"/>
                    <a:pt x="15824" y="1427"/>
                  </a:cubicBezTo>
                  <a:cubicBezTo>
                    <a:pt x="15704" y="1435"/>
                    <a:pt x="15587" y="1438"/>
                    <a:pt x="15473" y="1438"/>
                  </a:cubicBezTo>
                  <a:cubicBezTo>
                    <a:pt x="14454" y="1438"/>
                    <a:pt x="13694" y="1171"/>
                    <a:pt x="13969" y="1171"/>
                  </a:cubicBezTo>
                  <a:cubicBezTo>
                    <a:pt x="13985" y="1171"/>
                    <a:pt x="14005" y="1172"/>
                    <a:pt x="14029" y="1173"/>
                  </a:cubicBezTo>
                  <a:cubicBezTo>
                    <a:pt x="14045" y="1175"/>
                    <a:pt x="14064" y="1176"/>
                    <a:pt x="14084" y="1176"/>
                  </a:cubicBezTo>
                  <a:cubicBezTo>
                    <a:pt x="14608" y="1176"/>
                    <a:pt x="16294" y="702"/>
                    <a:pt x="16858" y="608"/>
                  </a:cubicBezTo>
                  <a:cubicBezTo>
                    <a:pt x="17352" y="525"/>
                    <a:pt x="17332" y="332"/>
                    <a:pt x="16670" y="332"/>
                  </a:cubicBezTo>
                  <a:cubicBezTo>
                    <a:pt x="16547" y="332"/>
                    <a:pt x="16402" y="339"/>
                    <a:pt x="16234" y="354"/>
                  </a:cubicBezTo>
                  <a:cubicBezTo>
                    <a:pt x="15068" y="445"/>
                    <a:pt x="13455" y="644"/>
                    <a:pt x="12056" y="644"/>
                  </a:cubicBezTo>
                  <a:cubicBezTo>
                    <a:pt x="11064" y="644"/>
                    <a:pt x="10181" y="544"/>
                    <a:pt x="9639" y="237"/>
                  </a:cubicBezTo>
                  <a:cubicBezTo>
                    <a:pt x="9329" y="68"/>
                    <a:pt x="9155" y="1"/>
                    <a:pt x="9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9"/>
            <p:cNvSpPr/>
            <p:nvPr/>
          </p:nvSpPr>
          <p:spPr>
            <a:xfrm>
              <a:off x="5626708" y="2473900"/>
              <a:ext cx="1225673" cy="344470"/>
            </a:xfrm>
            <a:custGeom>
              <a:rect b="b" l="l" r="r" t="t"/>
              <a:pathLst>
                <a:path extrusionOk="0" h="5375" w="19125">
                  <a:moveTo>
                    <a:pt x="18648" y="1"/>
                  </a:moveTo>
                  <a:cubicBezTo>
                    <a:pt x="18482" y="1"/>
                    <a:pt x="18236" y="21"/>
                    <a:pt x="17894" y="71"/>
                  </a:cubicBezTo>
                  <a:cubicBezTo>
                    <a:pt x="17660" y="110"/>
                    <a:pt x="17465" y="110"/>
                    <a:pt x="17309" y="110"/>
                  </a:cubicBezTo>
                  <a:cubicBezTo>
                    <a:pt x="14988" y="1500"/>
                    <a:pt x="14063" y="1931"/>
                    <a:pt x="12494" y="1931"/>
                  </a:cubicBezTo>
                  <a:cubicBezTo>
                    <a:pt x="12190" y="1931"/>
                    <a:pt x="11861" y="1914"/>
                    <a:pt x="11494" y="1886"/>
                  </a:cubicBezTo>
                  <a:cubicBezTo>
                    <a:pt x="11294" y="1870"/>
                    <a:pt x="11126" y="1863"/>
                    <a:pt x="10986" y="1863"/>
                  </a:cubicBezTo>
                  <a:cubicBezTo>
                    <a:pt x="9563" y="1863"/>
                    <a:pt x="10933" y="2592"/>
                    <a:pt x="9837" y="2592"/>
                  </a:cubicBezTo>
                  <a:cubicBezTo>
                    <a:pt x="9690" y="2592"/>
                    <a:pt x="9499" y="2579"/>
                    <a:pt x="9250" y="2549"/>
                  </a:cubicBezTo>
                  <a:cubicBezTo>
                    <a:pt x="9090" y="2530"/>
                    <a:pt x="8954" y="2522"/>
                    <a:pt x="8839" y="2522"/>
                  </a:cubicBezTo>
                  <a:cubicBezTo>
                    <a:pt x="7464" y="2522"/>
                    <a:pt x="9161" y="3779"/>
                    <a:pt x="7994" y="3779"/>
                  </a:cubicBezTo>
                  <a:cubicBezTo>
                    <a:pt x="7853" y="3779"/>
                    <a:pt x="7671" y="3761"/>
                    <a:pt x="7436" y="3720"/>
                  </a:cubicBezTo>
                  <a:cubicBezTo>
                    <a:pt x="5738" y="3427"/>
                    <a:pt x="3943" y="2920"/>
                    <a:pt x="3065" y="2608"/>
                  </a:cubicBezTo>
                  <a:cubicBezTo>
                    <a:pt x="2729" y="2621"/>
                    <a:pt x="2522" y="2644"/>
                    <a:pt x="2189" y="2644"/>
                  </a:cubicBezTo>
                  <a:cubicBezTo>
                    <a:pt x="2040" y="2644"/>
                    <a:pt x="1865" y="2639"/>
                    <a:pt x="1641" y="2627"/>
                  </a:cubicBezTo>
                  <a:cubicBezTo>
                    <a:pt x="856" y="2568"/>
                    <a:pt x="223" y="2443"/>
                    <a:pt x="87" y="2443"/>
                  </a:cubicBezTo>
                  <a:cubicBezTo>
                    <a:pt x="0" y="2443"/>
                    <a:pt x="117" y="2494"/>
                    <a:pt x="529" y="2647"/>
                  </a:cubicBezTo>
                  <a:cubicBezTo>
                    <a:pt x="1621" y="3057"/>
                    <a:pt x="2499" y="3622"/>
                    <a:pt x="4177" y="3779"/>
                  </a:cubicBezTo>
                  <a:cubicBezTo>
                    <a:pt x="5547" y="3875"/>
                    <a:pt x="5879" y="4105"/>
                    <a:pt x="6536" y="4105"/>
                  </a:cubicBezTo>
                  <a:cubicBezTo>
                    <a:pt x="6674" y="4105"/>
                    <a:pt x="6827" y="4095"/>
                    <a:pt x="7006" y="4071"/>
                  </a:cubicBezTo>
                  <a:cubicBezTo>
                    <a:pt x="7145" y="4050"/>
                    <a:pt x="7283" y="4041"/>
                    <a:pt x="7414" y="4041"/>
                  </a:cubicBezTo>
                  <a:cubicBezTo>
                    <a:pt x="8252" y="4041"/>
                    <a:pt x="8839" y="4416"/>
                    <a:pt x="7592" y="4500"/>
                  </a:cubicBezTo>
                  <a:cubicBezTo>
                    <a:pt x="6148" y="4618"/>
                    <a:pt x="6363" y="4774"/>
                    <a:pt x="7241" y="4871"/>
                  </a:cubicBezTo>
                  <a:cubicBezTo>
                    <a:pt x="8158" y="4969"/>
                    <a:pt x="6148" y="5144"/>
                    <a:pt x="7826" y="5339"/>
                  </a:cubicBezTo>
                  <a:cubicBezTo>
                    <a:pt x="8087" y="5364"/>
                    <a:pt x="8334" y="5375"/>
                    <a:pt x="8567" y="5375"/>
                  </a:cubicBezTo>
                  <a:cubicBezTo>
                    <a:pt x="9810" y="5375"/>
                    <a:pt x="10647" y="5074"/>
                    <a:pt x="11123" y="5008"/>
                  </a:cubicBezTo>
                  <a:cubicBezTo>
                    <a:pt x="11689" y="4949"/>
                    <a:pt x="11884" y="4618"/>
                    <a:pt x="10831" y="4403"/>
                  </a:cubicBezTo>
                  <a:cubicBezTo>
                    <a:pt x="9777" y="4188"/>
                    <a:pt x="9348" y="3642"/>
                    <a:pt x="8841" y="3291"/>
                  </a:cubicBezTo>
                  <a:cubicBezTo>
                    <a:pt x="8590" y="3105"/>
                    <a:pt x="8733" y="3056"/>
                    <a:pt x="9082" y="3056"/>
                  </a:cubicBezTo>
                  <a:cubicBezTo>
                    <a:pt x="9466" y="3056"/>
                    <a:pt x="10100" y="3115"/>
                    <a:pt x="10733" y="3115"/>
                  </a:cubicBezTo>
                  <a:cubicBezTo>
                    <a:pt x="11962" y="3115"/>
                    <a:pt x="14558" y="3018"/>
                    <a:pt x="12997" y="2666"/>
                  </a:cubicBezTo>
                  <a:cubicBezTo>
                    <a:pt x="11436" y="2335"/>
                    <a:pt x="12665" y="2452"/>
                    <a:pt x="14265" y="2120"/>
                  </a:cubicBezTo>
                  <a:cubicBezTo>
                    <a:pt x="15884" y="1769"/>
                    <a:pt x="15104" y="1788"/>
                    <a:pt x="16216" y="1359"/>
                  </a:cubicBezTo>
                  <a:cubicBezTo>
                    <a:pt x="17309" y="910"/>
                    <a:pt x="17796" y="423"/>
                    <a:pt x="18440" y="286"/>
                  </a:cubicBezTo>
                  <a:cubicBezTo>
                    <a:pt x="18933" y="170"/>
                    <a:pt x="19124" y="1"/>
                    <a:pt x="18648" y="1"/>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9"/>
            <p:cNvSpPr/>
            <p:nvPr/>
          </p:nvSpPr>
          <p:spPr>
            <a:xfrm>
              <a:off x="4765808" y="2220685"/>
              <a:ext cx="1378714" cy="813142"/>
            </a:xfrm>
            <a:custGeom>
              <a:rect b="b" l="l" r="r" t="t"/>
              <a:pathLst>
                <a:path extrusionOk="0" h="12688" w="21513">
                  <a:moveTo>
                    <a:pt x="755" y="1"/>
                  </a:moveTo>
                  <a:cubicBezTo>
                    <a:pt x="653" y="1"/>
                    <a:pt x="507" y="681"/>
                    <a:pt x="596" y="1271"/>
                  </a:cubicBezTo>
                  <a:cubicBezTo>
                    <a:pt x="733" y="2052"/>
                    <a:pt x="733" y="3125"/>
                    <a:pt x="1006" y="3671"/>
                  </a:cubicBezTo>
                  <a:cubicBezTo>
                    <a:pt x="1175" y="4065"/>
                    <a:pt x="1466" y="4449"/>
                    <a:pt x="1373" y="4449"/>
                  </a:cubicBezTo>
                  <a:cubicBezTo>
                    <a:pt x="1337" y="4449"/>
                    <a:pt x="1244" y="4392"/>
                    <a:pt x="1064" y="4256"/>
                  </a:cubicBezTo>
                  <a:cubicBezTo>
                    <a:pt x="559" y="3874"/>
                    <a:pt x="103" y="3180"/>
                    <a:pt x="23" y="3180"/>
                  </a:cubicBezTo>
                  <a:cubicBezTo>
                    <a:pt x="1" y="3180"/>
                    <a:pt x="8" y="3232"/>
                    <a:pt x="50" y="3359"/>
                  </a:cubicBezTo>
                  <a:cubicBezTo>
                    <a:pt x="245" y="3944"/>
                    <a:pt x="1045" y="4803"/>
                    <a:pt x="1298" y="5388"/>
                  </a:cubicBezTo>
                  <a:cubicBezTo>
                    <a:pt x="1533" y="5993"/>
                    <a:pt x="3152" y="7164"/>
                    <a:pt x="3562" y="7905"/>
                  </a:cubicBezTo>
                  <a:cubicBezTo>
                    <a:pt x="3972" y="8627"/>
                    <a:pt x="5591" y="9876"/>
                    <a:pt x="6703" y="10578"/>
                  </a:cubicBezTo>
                  <a:cubicBezTo>
                    <a:pt x="7835" y="11281"/>
                    <a:pt x="10625" y="12315"/>
                    <a:pt x="11484" y="12588"/>
                  </a:cubicBezTo>
                  <a:cubicBezTo>
                    <a:pt x="11715" y="12656"/>
                    <a:pt x="11866" y="12688"/>
                    <a:pt x="11944" y="12688"/>
                  </a:cubicBezTo>
                  <a:cubicBezTo>
                    <a:pt x="12157" y="12688"/>
                    <a:pt x="11841" y="12456"/>
                    <a:pt x="11171" y="12100"/>
                  </a:cubicBezTo>
                  <a:cubicBezTo>
                    <a:pt x="10235" y="11612"/>
                    <a:pt x="9806" y="11047"/>
                    <a:pt x="8420" y="10168"/>
                  </a:cubicBezTo>
                  <a:cubicBezTo>
                    <a:pt x="7358" y="9505"/>
                    <a:pt x="6809" y="8785"/>
                    <a:pt x="7135" y="8785"/>
                  </a:cubicBezTo>
                  <a:cubicBezTo>
                    <a:pt x="7241" y="8785"/>
                    <a:pt x="7437" y="8861"/>
                    <a:pt x="7737" y="9037"/>
                  </a:cubicBezTo>
                  <a:cubicBezTo>
                    <a:pt x="8928" y="9778"/>
                    <a:pt x="12381" y="10949"/>
                    <a:pt x="14040" y="11066"/>
                  </a:cubicBezTo>
                  <a:cubicBezTo>
                    <a:pt x="15361" y="11157"/>
                    <a:pt x="16848" y="11438"/>
                    <a:pt x="18335" y="11438"/>
                  </a:cubicBezTo>
                  <a:cubicBezTo>
                    <a:pt x="18758" y="11438"/>
                    <a:pt x="19181" y="11415"/>
                    <a:pt x="19600" y="11359"/>
                  </a:cubicBezTo>
                  <a:cubicBezTo>
                    <a:pt x="21513" y="11125"/>
                    <a:pt x="19015" y="11261"/>
                    <a:pt x="18079" y="10988"/>
                  </a:cubicBezTo>
                  <a:cubicBezTo>
                    <a:pt x="17747" y="10890"/>
                    <a:pt x="17240" y="10734"/>
                    <a:pt x="16674" y="10539"/>
                  </a:cubicBezTo>
                  <a:cubicBezTo>
                    <a:pt x="15581" y="10110"/>
                    <a:pt x="14274" y="9583"/>
                    <a:pt x="13727" y="9232"/>
                  </a:cubicBezTo>
                  <a:cubicBezTo>
                    <a:pt x="13473" y="9076"/>
                    <a:pt x="13428" y="9021"/>
                    <a:pt x="13508" y="9021"/>
                  </a:cubicBezTo>
                  <a:cubicBezTo>
                    <a:pt x="13700" y="9021"/>
                    <a:pt x="14599" y="9329"/>
                    <a:pt x="15093" y="9329"/>
                  </a:cubicBezTo>
                  <a:cubicBezTo>
                    <a:pt x="15796" y="9329"/>
                    <a:pt x="15737" y="9310"/>
                    <a:pt x="14957" y="9115"/>
                  </a:cubicBezTo>
                  <a:cubicBezTo>
                    <a:pt x="14248" y="8929"/>
                    <a:pt x="13831" y="8495"/>
                    <a:pt x="14552" y="8495"/>
                  </a:cubicBezTo>
                  <a:cubicBezTo>
                    <a:pt x="14665" y="8495"/>
                    <a:pt x="14805" y="8506"/>
                    <a:pt x="14976" y="8530"/>
                  </a:cubicBezTo>
                  <a:cubicBezTo>
                    <a:pt x="15182" y="8558"/>
                    <a:pt x="15388" y="8570"/>
                    <a:pt x="15579" y="8570"/>
                  </a:cubicBezTo>
                  <a:cubicBezTo>
                    <a:pt x="16587" y="8570"/>
                    <a:pt x="17203" y="8235"/>
                    <a:pt x="15366" y="8120"/>
                  </a:cubicBezTo>
                  <a:cubicBezTo>
                    <a:pt x="12245" y="7905"/>
                    <a:pt x="11425" y="7281"/>
                    <a:pt x="10176" y="6559"/>
                  </a:cubicBezTo>
                  <a:cubicBezTo>
                    <a:pt x="9636" y="6235"/>
                    <a:pt x="9309" y="6084"/>
                    <a:pt x="9173" y="6084"/>
                  </a:cubicBezTo>
                  <a:cubicBezTo>
                    <a:pt x="8991" y="6084"/>
                    <a:pt x="9159" y="6358"/>
                    <a:pt x="9630" y="6851"/>
                  </a:cubicBezTo>
                  <a:cubicBezTo>
                    <a:pt x="10352" y="7573"/>
                    <a:pt x="11363" y="8323"/>
                    <a:pt x="10913" y="8323"/>
                  </a:cubicBezTo>
                  <a:cubicBezTo>
                    <a:pt x="10828" y="8323"/>
                    <a:pt x="10690" y="8296"/>
                    <a:pt x="10488" y="8237"/>
                  </a:cubicBezTo>
                  <a:cubicBezTo>
                    <a:pt x="9220" y="7866"/>
                    <a:pt x="6976" y="6812"/>
                    <a:pt x="5006" y="5622"/>
                  </a:cubicBezTo>
                  <a:cubicBezTo>
                    <a:pt x="3015" y="4452"/>
                    <a:pt x="2040" y="2754"/>
                    <a:pt x="1533" y="2208"/>
                  </a:cubicBezTo>
                  <a:lnTo>
                    <a:pt x="1513" y="2188"/>
                  </a:lnTo>
                  <a:cubicBezTo>
                    <a:pt x="986" y="1661"/>
                    <a:pt x="869" y="900"/>
                    <a:pt x="830" y="237"/>
                  </a:cubicBezTo>
                  <a:cubicBezTo>
                    <a:pt x="816" y="71"/>
                    <a:pt x="788" y="1"/>
                    <a:pt x="7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9"/>
            <p:cNvSpPr/>
            <p:nvPr/>
          </p:nvSpPr>
          <p:spPr>
            <a:xfrm>
              <a:off x="4765808" y="2219275"/>
              <a:ext cx="1378714" cy="814552"/>
            </a:xfrm>
            <a:custGeom>
              <a:rect b="b" l="l" r="r" t="t"/>
              <a:pathLst>
                <a:path extrusionOk="0" h="12710" w="21513">
                  <a:moveTo>
                    <a:pt x="707" y="0"/>
                  </a:moveTo>
                  <a:cubicBezTo>
                    <a:pt x="613" y="0"/>
                    <a:pt x="469" y="666"/>
                    <a:pt x="557" y="1254"/>
                  </a:cubicBezTo>
                  <a:cubicBezTo>
                    <a:pt x="674" y="2035"/>
                    <a:pt x="674" y="3108"/>
                    <a:pt x="947" y="3674"/>
                  </a:cubicBezTo>
                  <a:cubicBezTo>
                    <a:pt x="1130" y="4068"/>
                    <a:pt x="1415" y="4452"/>
                    <a:pt x="1325" y="4452"/>
                  </a:cubicBezTo>
                  <a:cubicBezTo>
                    <a:pt x="1290" y="4452"/>
                    <a:pt x="1199" y="4395"/>
                    <a:pt x="1025" y="4259"/>
                  </a:cubicBezTo>
                  <a:cubicBezTo>
                    <a:pt x="551" y="3892"/>
                    <a:pt x="101" y="3202"/>
                    <a:pt x="23" y="3202"/>
                  </a:cubicBezTo>
                  <a:cubicBezTo>
                    <a:pt x="1" y="3202"/>
                    <a:pt x="7" y="3254"/>
                    <a:pt x="50" y="3381"/>
                  </a:cubicBezTo>
                  <a:cubicBezTo>
                    <a:pt x="245" y="3966"/>
                    <a:pt x="1045" y="4825"/>
                    <a:pt x="1298" y="5410"/>
                  </a:cubicBezTo>
                  <a:cubicBezTo>
                    <a:pt x="1533" y="6015"/>
                    <a:pt x="3152" y="7186"/>
                    <a:pt x="3562" y="7927"/>
                  </a:cubicBezTo>
                  <a:cubicBezTo>
                    <a:pt x="3972" y="8649"/>
                    <a:pt x="5591" y="9898"/>
                    <a:pt x="6703" y="10600"/>
                  </a:cubicBezTo>
                  <a:cubicBezTo>
                    <a:pt x="7835" y="11303"/>
                    <a:pt x="10625" y="12337"/>
                    <a:pt x="11484" y="12610"/>
                  </a:cubicBezTo>
                  <a:cubicBezTo>
                    <a:pt x="11715" y="12678"/>
                    <a:pt x="11866" y="12710"/>
                    <a:pt x="11944" y="12710"/>
                  </a:cubicBezTo>
                  <a:cubicBezTo>
                    <a:pt x="12157" y="12710"/>
                    <a:pt x="11841" y="12478"/>
                    <a:pt x="11171" y="12122"/>
                  </a:cubicBezTo>
                  <a:cubicBezTo>
                    <a:pt x="10235" y="11634"/>
                    <a:pt x="9806" y="11069"/>
                    <a:pt x="8420" y="10190"/>
                  </a:cubicBezTo>
                  <a:cubicBezTo>
                    <a:pt x="7358" y="9527"/>
                    <a:pt x="6809" y="8807"/>
                    <a:pt x="7135" y="8807"/>
                  </a:cubicBezTo>
                  <a:cubicBezTo>
                    <a:pt x="7241" y="8807"/>
                    <a:pt x="7437" y="8883"/>
                    <a:pt x="7737" y="9059"/>
                  </a:cubicBezTo>
                  <a:cubicBezTo>
                    <a:pt x="8928" y="9800"/>
                    <a:pt x="12381" y="10971"/>
                    <a:pt x="14040" y="11088"/>
                  </a:cubicBezTo>
                  <a:cubicBezTo>
                    <a:pt x="15361" y="11179"/>
                    <a:pt x="16848" y="11460"/>
                    <a:pt x="18335" y="11460"/>
                  </a:cubicBezTo>
                  <a:cubicBezTo>
                    <a:pt x="18758" y="11460"/>
                    <a:pt x="19181" y="11437"/>
                    <a:pt x="19600" y="11381"/>
                  </a:cubicBezTo>
                  <a:cubicBezTo>
                    <a:pt x="21513" y="11147"/>
                    <a:pt x="19015" y="11283"/>
                    <a:pt x="18079" y="11010"/>
                  </a:cubicBezTo>
                  <a:cubicBezTo>
                    <a:pt x="17747" y="10912"/>
                    <a:pt x="17240" y="10756"/>
                    <a:pt x="16674" y="10561"/>
                  </a:cubicBezTo>
                  <a:cubicBezTo>
                    <a:pt x="14801" y="10503"/>
                    <a:pt x="11152" y="10210"/>
                    <a:pt x="8869" y="8961"/>
                  </a:cubicBezTo>
                  <a:cubicBezTo>
                    <a:pt x="7331" y="8103"/>
                    <a:pt x="6291" y="7754"/>
                    <a:pt x="5777" y="7754"/>
                  </a:cubicBezTo>
                  <a:cubicBezTo>
                    <a:pt x="5274" y="7754"/>
                    <a:pt x="5275" y="8089"/>
                    <a:pt x="5806" y="8610"/>
                  </a:cubicBezTo>
                  <a:cubicBezTo>
                    <a:pt x="6201" y="8998"/>
                    <a:pt x="6220" y="9169"/>
                    <a:pt x="6027" y="9169"/>
                  </a:cubicBezTo>
                  <a:cubicBezTo>
                    <a:pt x="5706" y="9169"/>
                    <a:pt x="4800" y="8697"/>
                    <a:pt x="4069" y="7966"/>
                  </a:cubicBezTo>
                  <a:cubicBezTo>
                    <a:pt x="2996" y="6893"/>
                    <a:pt x="1435" y="4513"/>
                    <a:pt x="1455" y="2191"/>
                  </a:cubicBezTo>
                  <a:cubicBezTo>
                    <a:pt x="947" y="1644"/>
                    <a:pt x="830" y="903"/>
                    <a:pt x="772" y="240"/>
                  </a:cubicBezTo>
                  <a:cubicBezTo>
                    <a:pt x="762" y="71"/>
                    <a:pt x="737" y="0"/>
                    <a:pt x="707"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9"/>
            <p:cNvSpPr/>
            <p:nvPr/>
          </p:nvSpPr>
          <p:spPr>
            <a:xfrm>
              <a:off x="6480879" y="2378280"/>
              <a:ext cx="1217278" cy="805580"/>
            </a:xfrm>
            <a:custGeom>
              <a:rect b="b" l="l" r="r" t="t"/>
              <a:pathLst>
                <a:path extrusionOk="0" h="12570" w="18994">
                  <a:moveTo>
                    <a:pt x="13698" y="4919"/>
                  </a:moveTo>
                  <a:cubicBezTo>
                    <a:pt x="13683" y="4919"/>
                    <a:pt x="13680" y="4919"/>
                    <a:pt x="13671" y="4934"/>
                  </a:cubicBezTo>
                  <a:lnTo>
                    <a:pt x="13671" y="4934"/>
                  </a:lnTo>
                  <a:cubicBezTo>
                    <a:pt x="13684" y="4927"/>
                    <a:pt x="13693" y="4922"/>
                    <a:pt x="13698" y="4919"/>
                  </a:cubicBezTo>
                  <a:close/>
                  <a:moveTo>
                    <a:pt x="18931" y="0"/>
                  </a:moveTo>
                  <a:cubicBezTo>
                    <a:pt x="18791" y="0"/>
                    <a:pt x="18346" y="1197"/>
                    <a:pt x="17971" y="1739"/>
                  </a:cubicBezTo>
                  <a:cubicBezTo>
                    <a:pt x="17658" y="2168"/>
                    <a:pt x="16839" y="3358"/>
                    <a:pt x="15512" y="4490"/>
                  </a:cubicBezTo>
                  <a:cubicBezTo>
                    <a:pt x="14556" y="5271"/>
                    <a:pt x="13366" y="6031"/>
                    <a:pt x="11863" y="6461"/>
                  </a:cubicBezTo>
                  <a:cubicBezTo>
                    <a:pt x="13093" y="5778"/>
                    <a:pt x="13327" y="5173"/>
                    <a:pt x="13659" y="4958"/>
                  </a:cubicBezTo>
                  <a:cubicBezTo>
                    <a:pt x="13664" y="4947"/>
                    <a:pt x="13668" y="4940"/>
                    <a:pt x="13671" y="4934"/>
                  </a:cubicBezTo>
                  <a:lnTo>
                    <a:pt x="13671" y="4934"/>
                  </a:lnTo>
                  <a:cubicBezTo>
                    <a:pt x="13468" y="5051"/>
                    <a:pt x="12296" y="5759"/>
                    <a:pt x="12039" y="5778"/>
                  </a:cubicBezTo>
                  <a:cubicBezTo>
                    <a:pt x="12021" y="5781"/>
                    <a:pt x="12008" y="5783"/>
                    <a:pt x="11999" y="5783"/>
                  </a:cubicBezTo>
                  <a:cubicBezTo>
                    <a:pt x="11854" y="5783"/>
                    <a:pt x="12682" y="5357"/>
                    <a:pt x="13268" y="4568"/>
                  </a:cubicBezTo>
                  <a:cubicBezTo>
                    <a:pt x="13931" y="3597"/>
                    <a:pt x="15263" y="1142"/>
                    <a:pt x="14996" y="1142"/>
                  </a:cubicBezTo>
                  <a:cubicBezTo>
                    <a:pt x="14925" y="1142"/>
                    <a:pt x="14741" y="1316"/>
                    <a:pt x="14400" y="1739"/>
                  </a:cubicBezTo>
                  <a:cubicBezTo>
                    <a:pt x="11922" y="4783"/>
                    <a:pt x="7707" y="6578"/>
                    <a:pt x="3844" y="6578"/>
                  </a:cubicBezTo>
                  <a:cubicBezTo>
                    <a:pt x="0" y="6617"/>
                    <a:pt x="742" y="7534"/>
                    <a:pt x="2927" y="7788"/>
                  </a:cubicBezTo>
                  <a:cubicBezTo>
                    <a:pt x="5093" y="8022"/>
                    <a:pt x="5190" y="8197"/>
                    <a:pt x="4586" y="8295"/>
                  </a:cubicBezTo>
                  <a:cubicBezTo>
                    <a:pt x="3961" y="8392"/>
                    <a:pt x="6244" y="8373"/>
                    <a:pt x="4976" y="8763"/>
                  </a:cubicBezTo>
                  <a:cubicBezTo>
                    <a:pt x="3727" y="9153"/>
                    <a:pt x="2498" y="9114"/>
                    <a:pt x="3473" y="9212"/>
                  </a:cubicBezTo>
                  <a:cubicBezTo>
                    <a:pt x="4423" y="9307"/>
                    <a:pt x="4781" y="9994"/>
                    <a:pt x="2818" y="9994"/>
                  </a:cubicBezTo>
                  <a:cubicBezTo>
                    <a:pt x="2765" y="9994"/>
                    <a:pt x="2710" y="9993"/>
                    <a:pt x="2654" y="9992"/>
                  </a:cubicBezTo>
                  <a:cubicBezTo>
                    <a:pt x="2147" y="9992"/>
                    <a:pt x="1698" y="9992"/>
                    <a:pt x="1366" y="10031"/>
                  </a:cubicBezTo>
                  <a:cubicBezTo>
                    <a:pt x="215" y="10070"/>
                    <a:pt x="0" y="10246"/>
                    <a:pt x="1327" y="10519"/>
                  </a:cubicBezTo>
                  <a:cubicBezTo>
                    <a:pt x="2788" y="10789"/>
                    <a:pt x="3939" y="10956"/>
                    <a:pt x="5159" y="10956"/>
                  </a:cubicBezTo>
                  <a:cubicBezTo>
                    <a:pt x="5437" y="10956"/>
                    <a:pt x="5720" y="10947"/>
                    <a:pt x="6010" y="10929"/>
                  </a:cubicBezTo>
                  <a:cubicBezTo>
                    <a:pt x="6078" y="10926"/>
                    <a:pt x="6141" y="10925"/>
                    <a:pt x="6200" y="10925"/>
                  </a:cubicBezTo>
                  <a:cubicBezTo>
                    <a:pt x="7532" y="10925"/>
                    <a:pt x="6408" y="11540"/>
                    <a:pt x="4800" y="11690"/>
                  </a:cubicBezTo>
                  <a:cubicBezTo>
                    <a:pt x="4140" y="11744"/>
                    <a:pt x="3588" y="11777"/>
                    <a:pt x="3103" y="11777"/>
                  </a:cubicBezTo>
                  <a:cubicBezTo>
                    <a:pt x="2371" y="11777"/>
                    <a:pt x="1793" y="11702"/>
                    <a:pt x="1230" y="11514"/>
                  </a:cubicBezTo>
                  <a:cubicBezTo>
                    <a:pt x="1135" y="11481"/>
                    <a:pt x="1060" y="11467"/>
                    <a:pt x="1003" y="11467"/>
                  </a:cubicBezTo>
                  <a:cubicBezTo>
                    <a:pt x="521" y="11467"/>
                    <a:pt x="1419" y="12533"/>
                    <a:pt x="3864" y="12568"/>
                  </a:cubicBezTo>
                  <a:cubicBezTo>
                    <a:pt x="3944" y="12569"/>
                    <a:pt x="4025" y="12570"/>
                    <a:pt x="4106" y="12570"/>
                  </a:cubicBezTo>
                  <a:cubicBezTo>
                    <a:pt x="6746" y="12570"/>
                    <a:pt x="9214" y="11952"/>
                    <a:pt x="11902" y="10948"/>
                  </a:cubicBezTo>
                  <a:cubicBezTo>
                    <a:pt x="13908" y="10209"/>
                    <a:pt x="14255" y="9718"/>
                    <a:pt x="13834" y="9718"/>
                  </a:cubicBezTo>
                  <a:cubicBezTo>
                    <a:pt x="13678" y="9718"/>
                    <a:pt x="13415" y="9786"/>
                    <a:pt x="13093" y="9934"/>
                  </a:cubicBezTo>
                  <a:cubicBezTo>
                    <a:pt x="12664" y="10124"/>
                    <a:pt x="12407" y="10194"/>
                    <a:pt x="12281" y="10194"/>
                  </a:cubicBezTo>
                  <a:cubicBezTo>
                    <a:pt x="12057" y="10194"/>
                    <a:pt x="12243" y="9972"/>
                    <a:pt x="12605" y="9797"/>
                  </a:cubicBezTo>
                  <a:cubicBezTo>
                    <a:pt x="12994" y="9596"/>
                    <a:pt x="13069" y="9422"/>
                    <a:pt x="12869" y="9422"/>
                  </a:cubicBezTo>
                  <a:cubicBezTo>
                    <a:pt x="12778" y="9422"/>
                    <a:pt x="12630" y="9458"/>
                    <a:pt x="12429" y="9544"/>
                  </a:cubicBezTo>
                  <a:cubicBezTo>
                    <a:pt x="12315" y="9590"/>
                    <a:pt x="12236" y="9610"/>
                    <a:pt x="12185" y="9610"/>
                  </a:cubicBezTo>
                  <a:cubicBezTo>
                    <a:pt x="11958" y="9610"/>
                    <a:pt x="12311" y="9215"/>
                    <a:pt x="12741" y="9056"/>
                  </a:cubicBezTo>
                  <a:cubicBezTo>
                    <a:pt x="12878" y="9007"/>
                    <a:pt x="12867" y="8995"/>
                    <a:pt x="12793" y="8995"/>
                  </a:cubicBezTo>
                  <a:cubicBezTo>
                    <a:pt x="12719" y="8995"/>
                    <a:pt x="12582" y="9007"/>
                    <a:pt x="12466" y="9007"/>
                  </a:cubicBezTo>
                  <a:cubicBezTo>
                    <a:pt x="12234" y="9007"/>
                    <a:pt x="12088" y="8958"/>
                    <a:pt x="12702" y="8666"/>
                  </a:cubicBezTo>
                  <a:cubicBezTo>
                    <a:pt x="13912" y="8080"/>
                    <a:pt x="15668" y="5836"/>
                    <a:pt x="16527" y="4900"/>
                  </a:cubicBezTo>
                  <a:cubicBezTo>
                    <a:pt x="17385" y="3983"/>
                    <a:pt x="18673" y="2480"/>
                    <a:pt x="18927" y="705"/>
                  </a:cubicBezTo>
                  <a:cubicBezTo>
                    <a:pt x="18994" y="195"/>
                    <a:pt x="18987" y="0"/>
                    <a:pt x="189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9"/>
            <p:cNvSpPr/>
            <p:nvPr/>
          </p:nvSpPr>
          <p:spPr>
            <a:xfrm>
              <a:off x="6478379" y="2378280"/>
              <a:ext cx="1219777" cy="805580"/>
            </a:xfrm>
            <a:custGeom>
              <a:rect b="b" l="l" r="r" t="t"/>
              <a:pathLst>
                <a:path extrusionOk="0" h="12570" w="19033">
                  <a:moveTo>
                    <a:pt x="18970" y="0"/>
                  </a:moveTo>
                  <a:cubicBezTo>
                    <a:pt x="18830" y="0"/>
                    <a:pt x="18385" y="1197"/>
                    <a:pt x="18010" y="1739"/>
                  </a:cubicBezTo>
                  <a:cubicBezTo>
                    <a:pt x="17697" y="2168"/>
                    <a:pt x="16878" y="3358"/>
                    <a:pt x="15551" y="4490"/>
                  </a:cubicBezTo>
                  <a:cubicBezTo>
                    <a:pt x="14907" y="6168"/>
                    <a:pt x="13698" y="7202"/>
                    <a:pt x="11844" y="8100"/>
                  </a:cubicBezTo>
                  <a:cubicBezTo>
                    <a:pt x="9698" y="9114"/>
                    <a:pt x="12683" y="9661"/>
                    <a:pt x="10634" y="10363"/>
                  </a:cubicBezTo>
                  <a:cubicBezTo>
                    <a:pt x="10186" y="10525"/>
                    <a:pt x="9937" y="10587"/>
                    <a:pt x="9792" y="10587"/>
                  </a:cubicBezTo>
                  <a:cubicBezTo>
                    <a:pt x="9338" y="10587"/>
                    <a:pt x="9895" y="9990"/>
                    <a:pt x="8584" y="9990"/>
                  </a:cubicBezTo>
                  <a:cubicBezTo>
                    <a:pt x="8393" y="9990"/>
                    <a:pt x="8163" y="10002"/>
                    <a:pt x="7883" y="10031"/>
                  </a:cubicBezTo>
                  <a:cubicBezTo>
                    <a:pt x="6485" y="10170"/>
                    <a:pt x="4999" y="10322"/>
                    <a:pt x="3699" y="10322"/>
                  </a:cubicBezTo>
                  <a:cubicBezTo>
                    <a:pt x="2803" y="10322"/>
                    <a:pt x="1995" y="10250"/>
                    <a:pt x="1366" y="10051"/>
                  </a:cubicBezTo>
                  <a:cubicBezTo>
                    <a:pt x="234" y="10090"/>
                    <a:pt x="0" y="10266"/>
                    <a:pt x="1347" y="10539"/>
                  </a:cubicBezTo>
                  <a:cubicBezTo>
                    <a:pt x="2792" y="10809"/>
                    <a:pt x="3953" y="10975"/>
                    <a:pt x="5177" y="10975"/>
                  </a:cubicBezTo>
                  <a:cubicBezTo>
                    <a:pt x="5456" y="10975"/>
                    <a:pt x="5739" y="10967"/>
                    <a:pt x="6029" y="10948"/>
                  </a:cubicBezTo>
                  <a:cubicBezTo>
                    <a:pt x="6120" y="10944"/>
                    <a:pt x="6202" y="10942"/>
                    <a:pt x="6276" y="10942"/>
                  </a:cubicBezTo>
                  <a:cubicBezTo>
                    <a:pt x="7540" y="10942"/>
                    <a:pt x="6425" y="11542"/>
                    <a:pt x="4839" y="11690"/>
                  </a:cubicBezTo>
                  <a:cubicBezTo>
                    <a:pt x="4179" y="11744"/>
                    <a:pt x="3627" y="11777"/>
                    <a:pt x="3142" y="11777"/>
                  </a:cubicBezTo>
                  <a:cubicBezTo>
                    <a:pt x="2410" y="11777"/>
                    <a:pt x="1832" y="11702"/>
                    <a:pt x="1269" y="11514"/>
                  </a:cubicBezTo>
                  <a:cubicBezTo>
                    <a:pt x="1174" y="11481"/>
                    <a:pt x="1099" y="11467"/>
                    <a:pt x="1042" y="11467"/>
                  </a:cubicBezTo>
                  <a:cubicBezTo>
                    <a:pt x="560" y="11467"/>
                    <a:pt x="1458" y="12533"/>
                    <a:pt x="3903" y="12568"/>
                  </a:cubicBezTo>
                  <a:cubicBezTo>
                    <a:pt x="3983" y="12569"/>
                    <a:pt x="4064" y="12570"/>
                    <a:pt x="4145" y="12570"/>
                  </a:cubicBezTo>
                  <a:cubicBezTo>
                    <a:pt x="6785" y="12570"/>
                    <a:pt x="9253" y="11952"/>
                    <a:pt x="11941" y="10948"/>
                  </a:cubicBezTo>
                  <a:cubicBezTo>
                    <a:pt x="13947" y="10209"/>
                    <a:pt x="14294" y="9718"/>
                    <a:pt x="13873" y="9718"/>
                  </a:cubicBezTo>
                  <a:cubicBezTo>
                    <a:pt x="13717" y="9718"/>
                    <a:pt x="13454" y="9786"/>
                    <a:pt x="13132" y="9934"/>
                  </a:cubicBezTo>
                  <a:cubicBezTo>
                    <a:pt x="12703" y="10124"/>
                    <a:pt x="12446" y="10194"/>
                    <a:pt x="12320" y="10194"/>
                  </a:cubicBezTo>
                  <a:cubicBezTo>
                    <a:pt x="12096" y="10194"/>
                    <a:pt x="12282" y="9972"/>
                    <a:pt x="12644" y="9797"/>
                  </a:cubicBezTo>
                  <a:cubicBezTo>
                    <a:pt x="13033" y="9596"/>
                    <a:pt x="13108" y="9422"/>
                    <a:pt x="12908" y="9422"/>
                  </a:cubicBezTo>
                  <a:cubicBezTo>
                    <a:pt x="12817" y="9422"/>
                    <a:pt x="12669" y="9458"/>
                    <a:pt x="12468" y="9544"/>
                  </a:cubicBezTo>
                  <a:cubicBezTo>
                    <a:pt x="12354" y="9590"/>
                    <a:pt x="12275" y="9610"/>
                    <a:pt x="12224" y="9610"/>
                  </a:cubicBezTo>
                  <a:cubicBezTo>
                    <a:pt x="11997" y="9610"/>
                    <a:pt x="12350" y="9215"/>
                    <a:pt x="12780" y="9056"/>
                  </a:cubicBezTo>
                  <a:cubicBezTo>
                    <a:pt x="12917" y="9007"/>
                    <a:pt x="12906" y="8995"/>
                    <a:pt x="12832" y="8995"/>
                  </a:cubicBezTo>
                  <a:cubicBezTo>
                    <a:pt x="12758" y="8995"/>
                    <a:pt x="12621" y="9007"/>
                    <a:pt x="12505" y="9007"/>
                  </a:cubicBezTo>
                  <a:cubicBezTo>
                    <a:pt x="12273" y="9007"/>
                    <a:pt x="12127" y="8958"/>
                    <a:pt x="12741" y="8666"/>
                  </a:cubicBezTo>
                  <a:cubicBezTo>
                    <a:pt x="13951" y="8080"/>
                    <a:pt x="15707" y="5836"/>
                    <a:pt x="16566" y="4900"/>
                  </a:cubicBezTo>
                  <a:cubicBezTo>
                    <a:pt x="17424" y="3983"/>
                    <a:pt x="18712" y="2480"/>
                    <a:pt x="18966" y="705"/>
                  </a:cubicBezTo>
                  <a:cubicBezTo>
                    <a:pt x="19033" y="195"/>
                    <a:pt x="19026" y="0"/>
                    <a:pt x="18970"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2" name="Google Shape;1152;p39"/>
          <p:cNvGrpSpPr/>
          <p:nvPr/>
        </p:nvGrpSpPr>
        <p:grpSpPr>
          <a:xfrm rot="1502525">
            <a:off x="4567671" y="1571534"/>
            <a:ext cx="3681141" cy="1804948"/>
            <a:chOff x="666499" y="507361"/>
            <a:chExt cx="11161657" cy="5472818"/>
          </a:xfrm>
        </p:grpSpPr>
        <p:sp>
          <p:nvSpPr>
            <p:cNvPr id="1153" name="Google Shape;1153;p39"/>
            <p:cNvSpPr/>
            <p:nvPr/>
          </p:nvSpPr>
          <p:spPr>
            <a:xfrm>
              <a:off x="9594922" y="3490350"/>
              <a:ext cx="2233234" cy="1238140"/>
            </a:xfrm>
            <a:custGeom>
              <a:rect b="b" l="l" r="r" t="t"/>
              <a:pathLst>
                <a:path extrusionOk="0" h="31880" w="57502">
                  <a:moveTo>
                    <a:pt x="4025" y="0"/>
                  </a:moveTo>
                  <a:cubicBezTo>
                    <a:pt x="2740" y="0"/>
                    <a:pt x="1401" y="47"/>
                    <a:pt x="1" y="145"/>
                  </a:cubicBezTo>
                  <a:lnTo>
                    <a:pt x="150" y="10650"/>
                  </a:lnTo>
                  <a:cubicBezTo>
                    <a:pt x="20763" y="31880"/>
                    <a:pt x="36282" y="21971"/>
                    <a:pt x="57501" y="28050"/>
                  </a:cubicBezTo>
                  <a:cubicBezTo>
                    <a:pt x="33570" y="19469"/>
                    <a:pt x="30116" y="0"/>
                    <a:pt x="40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9"/>
            <p:cNvSpPr/>
            <p:nvPr/>
          </p:nvSpPr>
          <p:spPr>
            <a:xfrm>
              <a:off x="9569056" y="3554666"/>
              <a:ext cx="1388984" cy="770458"/>
            </a:xfrm>
            <a:custGeom>
              <a:rect b="b" l="l" r="r" t="t"/>
              <a:pathLst>
                <a:path extrusionOk="0" h="19838" w="35764">
                  <a:moveTo>
                    <a:pt x="2508" y="0"/>
                  </a:moveTo>
                  <a:cubicBezTo>
                    <a:pt x="1707" y="0"/>
                    <a:pt x="873" y="30"/>
                    <a:pt x="0" y="91"/>
                  </a:cubicBezTo>
                  <a:lnTo>
                    <a:pt x="100" y="6637"/>
                  </a:lnTo>
                  <a:cubicBezTo>
                    <a:pt x="12913" y="19838"/>
                    <a:pt x="22573" y="13670"/>
                    <a:pt x="35764" y="17450"/>
                  </a:cubicBezTo>
                  <a:cubicBezTo>
                    <a:pt x="20880" y="12122"/>
                    <a:pt x="18734" y="0"/>
                    <a:pt x="25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9"/>
            <p:cNvSpPr/>
            <p:nvPr/>
          </p:nvSpPr>
          <p:spPr>
            <a:xfrm>
              <a:off x="8898718" y="3386264"/>
              <a:ext cx="1069080" cy="770730"/>
            </a:xfrm>
            <a:custGeom>
              <a:rect b="b" l="l" r="r" t="t"/>
              <a:pathLst>
                <a:path extrusionOk="0" h="19845" w="27527">
                  <a:moveTo>
                    <a:pt x="26035" y="0"/>
                  </a:moveTo>
                  <a:lnTo>
                    <a:pt x="22762" y="90"/>
                  </a:lnTo>
                  <a:lnTo>
                    <a:pt x="0" y="706"/>
                  </a:lnTo>
                  <a:lnTo>
                    <a:pt x="13808" y="15360"/>
                  </a:lnTo>
                  <a:lnTo>
                    <a:pt x="16594" y="18304"/>
                  </a:lnTo>
                  <a:lnTo>
                    <a:pt x="17887" y="19687"/>
                  </a:lnTo>
                  <a:cubicBezTo>
                    <a:pt x="18122" y="19794"/>
                    <a:pt x="18365" y="19844"/>
                    <a:pt x="18611" y="19844"/>
                  </a:cubicBezTo>
                  <a:cubicBezTo>
                    <a:pt x="18937" y="19844"/>
                    <a:pt x="19269" y="19756"/>
                    <a:pt x="19598" y="19598"/>
                  </a:cubicBezTo>
                  <a:cubicBezTo>
                    <a:pt x="20464" y="19200"/>
                    <a:pt x="21369" y="18384"/>
                    <a:pt x="22234" y="17250"/>
                  </a:cubicBezTo>
                  <a:cubicBezTo>
                    <a:pt x="22583" y="16842"/>
                    <a:pt x="22901" y="16365"/>
                    <a:pt x="23209" y="15857"/>
                  </a:cubicBezTo>
                  <a:cubicBezTo>
                    <a:pt x="25159" y="12883"/>
                    <a:pt x="26791" y="8744"/>
                    <a:pt x="27348" y="5422"/>
                  </a:cubicBezTo>
                  <a:lnTo>
                    <a:pt x="27338" y="5402"/>
                  </a:lnTo>
                  <a:cubicBezTo>
                    <a:pt x="27477" y="4536"/>
                    <a:pt x="27527" y="3731"/>
                    <a:pt x="27507" y="3014"/>
                  </a:cubicBezTo>
                  <a:cubicBezTo>
                    <a:pt x="27447" y="1492"/>
                    <a:pt x="27010" y="398"/>
                    <a:pt x="260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9"/>
            <p:cNvSpPr/>
            <p:nvPr/>
          </p:nvSpPr>
          <p:spPr>
            <a:xfrm>
              <a:off x="9300532" y="4199648"/>
              <a:ext cx="2233195" cy="1238217"/>
            </a:xfrm>
            <a:custGeom>
              <a:rect b="b" l="l" r="r" t="t"/>
              <a:pathLst>
                <a:path extrusionOk="0" h="31882" w="57501">
                  <a:moveTo>
                    <a:pt x="4042" y="0"/>
                  </a:moveTo>
                  <a:cubicBezTo>
                    <a:pt x="2752" y="0"/>
                    <a:pt x="1406" y="48"/>
                    <a:pt x="0" y="147"/>
                  </a:cubicBezTo>
                  <a:lnTo>
                    <a:pt x="150" y="10662"/>
                  </a:lnTo>
                  <a:cubicBezTo>
                    <a:pt x="20772" y="31881"/>
                    <a:pt x="36291" y="21973"/>
                    <a:pt x="57501" y="28051"/>
                  </a:cubicBezTo>
                  <a:cubicBezTo>
                    <a:pt x="33584" y="19473"/>
                    <a:pt x="30127" y="0"/>
                    <a:pt x="40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9"/>
            <p:cNvSpPr/>
            <p:nvPr/>
          </p:nvSpPr>
          <p:spPr>
            <a:xfrm>
              <a:off x="9274628" y="4263614"/>
              <a:ext cx="1389023" cy="770497"/>
            </a:xfrm>
            <a:custGeom>
              <a:rect b="b" l="l" r="r" t="t"/>
              <a:pathLst>
                <a:path extrusionOk="0" h="19839" w="35765">
                  <a:moveTo>
                    <a:pt x="2508" y="1"/>
                  </a:moveTo>
                  <a:cubicBezTo>
                    <a:pt x="1708" y="1"/>
                    <a:pt x="873" y="30"/>
                    <a:pt x="1" y="92"/>
                  </a:cubicBezTo>
                  <a:lnTo>
                    <a:pt x="100" y="6637"/>
                  </a:lnTo>
                  <a:cubicBezTo>
                    <a:pt x="12904" y="19839"/>
                    <a:pt x="22573" y="13671"/>
                    <a:pt x="35764" y="17451"/>
                  </a:cubicBezTo>
                  <a:cubicBezTo>
                    <a:pt x="20880" y="12123"/>
                    <a:pt x="18735" y="1"/>
                    <a:pt x="25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9"/>
            <p:cNvSpPr/>
            <p:nvPr/>
          </p:nvSpPr>
          <p:spPr>
            <a:xfrm>
              <a:off x="8603940" y="4094824"/>
              <a:ext cx="1069080" cy="770497"/>
            </a:xfrm>
            <a:custGeom>
              <a:rect b="b" l="l" r="r" t="t"/>
              <a:pathLst>
                <a:path extrusionOk="0" h="19839" w="27527">
                  <a:moveTo>
                    <a:pt x="26074" y="1"/>
                  </a:moveTo>
                  <a:lnTo>
                    <a:pt x="24194" y="51"/>
                  </a:lnTo>
                  <a:lnTo>
                    <a:pt x="20603" y="150"/>
                  </a:lnTo>
                  <a:lnTo>
                    <a:pt x="0" y="737"/>
                  </a:lnTo>
                  <a:lnTo>
                    <a:pt x="14624" y="16226"/>
                  </a:lnTo>
                  <a:lnTo>
                    <a:pt x="17907" y="19698"/>
                  </a:lnTo>
                  <a:cubicBezTo>
                    <a:pt x="18132" y="19793"/>
                    <a:pt x="18367" y="19839"/>
                    <a:pt x="18607" y="19839"/>
                  </a:cubicBezTo>
                  <a:cubicBezTo>
                    <a:pt x="19746" y="19839"/>
                    <a:pt x="21032" y="18821"/>
                    <a:pt x="22264" y="17261"/>
                  </a:cubicBezTo>
                  <a:cubicBezTo>
                    <a:pt x="22582" y="16863"/>
                    <a:pt x="22901" y="16395"/>
                    <a:pt x="23239" y="15868"/>
                  </a:cubicBezTo>
                  <a:cubicBezTo>
                    <a:pt x="25149" y="12884"/>
                    <a:pt x="26770" y="8745"/>
                    <a:pt x="27337" y="5423"/>
                  </a:cubicBezTo>
                  <a:cubicBezTo>
                    <a:pt x="27457" y="4577"/>
                    <a:pt x="27526" y="3761"/>
                    <a:pt x="27487" y="3045"/>
                  </a:cubicBezTo>
                  <a:cubicBezTo>
                    <a:pt x="27477" y="2398"/>
                    <a:pt x="27377" y="1801"/>
                    <a:pt x="27208" y="1344"/>
                  </a:cubicBezTo>
                  <a:cubicBezTo>
                    <a:pt x="27009" y="687"/>
                    <a:pt x="26621" y="250"/>
                    <a:pt x="26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9"/>
            <p:cNvSpPr/>
            <p:nvPr/>
          </p:nvSpPr>
          <p:spPr>
            <a:xfrm>
              <a:off x="8898718" y="3389721"/>
              <a:ext cx="884408" cy="593087"/>
            </a:xfrm>
            <a:custGeom>
              <a:rect b="b" l="l" r="r" t="t"/>
              <a:pathLst>
                <a:path extrusionOk="0" h="15271" w="22772">
                  <a:moveTo>
                    <a:pt x="22772" y="1"/>
                  </a:moveTo>
                  <a:lnTo>
                    <a:pt x="0" y="617"/>
                  </a:lnTo>
                  <a:lnTo>
                    <a:pt x="13808" y="15271"/>
                  </a:lnTo>
                  <a:cubicBezTo>
                    <a:pt x="14863" y="14316"/>
                    <a:pt x="16295" y="12883"/>
                    <a:pt x="17688" y="11192"/>
                  </a:cubicBezTo>
                  <a:cubicBezTo>
                    <a:pt x="17808" y="11073"/>
                    <a:pt x="17907" y="10904"/>
                    <a:pt x="18026" y="10744"/>
                  </a:cubicBezTo>
                  <a:cubicBezTo>
                    <a:pt x="19529" y="8894"/>
                    <a:pt x="20971" y="6666"/>
                    <a:pt x="21856" y="4318"/>
                  </a:cubicBezTo>
                  <a:cubicBezTo>
                    <a:pt x="22085" y="3741"/>
                    <a:pt x="22264" y="3184"/>
                    <a:pt x="22374" y="2597"/>
                  </a:cubicBezTo>
                  <a:cubicBezTo>
                    <a:pt x="22613" y="1732"/>
                    <a:pt x="22762" y="866"/>
                    <a:pt x="22772" y="1"/>
                  </a:cubicBez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9"/>
            <p:cNvSpPr/>
            <p:nvPr/>
          </p:nvSpPr>
          <p:spPr>
            <a:xfrm>
              <a:off x="8603940" y="4100999"/>
              <a:ext cx="833026" cy="624041"/>
            </a:xfrm>
            <a:custGeom>
              <a:rect b="b" l="l" r="r" t="t"/>
              <a:pathLst>
                <a:path extrusionOk="0" h="16068" w="21449">
                  <a:moveTo>
                    <a:pt x="20593" y="1"/>
                  </a:moveTo>
                  <a:lnTo>
                    <a:pt x="0" y="578"/>
                  </a:lnTo>
                  <a:lnTo>
                    <a:pt x="14624" y="16067"/>
                  </a:lnTo>
                  <a:cubicBezTo>
                    <a:pt x="16036" y="14794"/>
                    <a:pt x="17180" y="13550"/>
                    <a:pt x="18076" y="12406"/>
                  </a:cubicBezTo>
                  <a:cubicBezTo>
                    <a:pt x="18215" y="12227"/>
                    <a:pt x="18354" y="12058"/>
                    <a:pt x="18434" y="11869"/>
                  </a:cubicBezTo>
                  <a:cubicBezTo>
                    <a:pt x="20613" y="8904"/>
                    <a:pt x="21388" y="6318"/>
                    <a:pt x="21448" y="4229"/>
                  </a:cubicBezTo>
                  <a:cubicBezTo>
                    <a:pt x="21448" y="3622"/>
                    <a:pt x="21408" y="3065"/>
                    <a:pt x="21349" y="2558"/>
                  </a:cubicBezTo>
                  <a:cubicBezTo>
                    <a:pt x="21209" y="1493"/>
                    <a:pt x="20891" y="648"/>
                    <a:pt x="20593" y="1"/>
                  </a:cubicBez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9"/>
            <p:cNvSpPr/>
            <p:nvPr/>
          </p:nvSpPr>
          <p:spPr>
            <a:xfrm>
              <a:off x="1841959" y="2377021"/>
              <a:ext cx="6884452" cy="3537980"/>
            </a:xfrm>
            <a:custGeom>
              <a:rect b="b" l="l" r="r" t="t"/>
              <a:pathLst>
                <a:path extrusionOk="0" h="91097" w="177263">
                  <a:moveTo>
                    <a:pt x="9908" y="0"/>
                  </a:moveTo>
                  <a:cubicBezTo>
                    <a:pt x="3516" y="0"/>
                    <a:pt x="1" y="7348"/>
                    <a:pt x="3429" y="12258"/>
                  </a:cubicBezTo>
                  <a:cubicBezTo>
                    <a:pt x="3847" y="12894"/>
                    <a:pt x="4394" y="13471"/>
                    <a:pt x="5060" y="13979"/>
                  </a:cubicBezTo>
                  <a:lnTo>
                    <a:pt x="9567" y="17600"/>
                  </a:lnTo>
                  <a:lnTo>
                    <a:pt x="18142" y="24474"/>
                  </a:lnTo>
                  <a:lnTo>
                    <a:pt x="25454" y="30333"/>
                  </a:lnTo>
                  <a:cubicBezTo>
                    <a:pt x="26887" y="31457"/>
                    <a:pt x="28339" y="32582"/>
                    <a:pt x="29831" y="33596"/>
                  </a:cubicBezTo>
                  <a:cubicBezTo>
                    <a:pt x="34666" y="36949"/>
                    <a:pt x="39839" y="39784"/>
                    <a:pt x="45301" y="42042"/>
                  </a:cubicBezTo>
                  <a:lnTo>
                    <a:pt x="100523" y="64973"/>
                  </a:lnTo>
                  <a:lnTo>
                    <a:pt x="163435" y="91096"/>
                  </a:lnTo>
                  <a:lnTo>
                    <a:pt x="177263" y="57780"/>
                  </a:lnTo>
                  <a:lnTo>
                    <a:pt x="59129" y="8746"/>
                  </a:lnTo>
                  <a:cubicBezTo>
                    <a:pt x="51996" y="5791"/>
                    <a:pt x="44495" y="3832"/>
                    <a:pt x="36825" y="2976"/>
                  </a:cubicBezTo>
                  <a:lnTo>
                    <a:pt x="27086" y="1912"/>
                  </a:lnTo>
                  <a:lnTo>
                    <a:pt x="15984" y="638"/>
                  </a:lnTo>
                  <a:lnTo>
                    <a:pt x="10840" y="51"/>
                  </a:lnTo>
                  <a:cubicBezTo>
                    <a:pt x="10523" y="17"/>
                    <a:pt x="10213" y="0"/>
                    <a:pt x="9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9"/>
            <p:cNvSpPr/>
            <p:nvPr/>
          </p:nvSpPr>
          <p:spPr>
            <a:xfrm>
              <a:off x="1842153" y="2376904"/>
              <a:ext cx="1051758" cy="950625"/>
            </a:xfrm>
            <a:custGeom>
              <a:rect b="b" l="l" r="r" t="t"/>
              <a:pathLst>
                <a:path extrusionOk="0" h="24477" w="27081">
                  <a:moveTo>
                    <a:pt x="9882" y="1"/>
                  </a:moveTo>
                  <a:cubicBezTo>
                    <a:pt x="3504" y="1"/>
                    <a:pt x="1" y="7347"/>
                    <a:pt x="3444" y="12261"/>
                  </a:cubicBezTo>
                  <a:cubicBezTo>
                    <a:pt x="3852" y="12897"/>
                    <a:pt x="4389" y="13474"/>
                    <a:pt x="5055" y="13992"/>
                  </a:cubicBezTo>
                  <a:lnTo>
                    <a:pt x="9562" y="17583"/>
                  </a:lnTo>
                  <a:lnTo>
                    <a:pt x="18167" y="24477"/>
                  </a:lnTo>
                  <a:cubicBezTo>
                    <a:pt x="18346" y="17215"/>
                    <a:pt x="21012" y="7426"/>
                    <a:pt x="27081" y="1895"/>
                  </a:cubicBezTo>
                  <a:lnTo>
                    <a:pt x="15959" y="621"/>
                  </a:lnTo>
                  <a:lnTo>
                    <a:pt x="10835" y="54"/>
                  </a:lnTo>
                  <a:cubicBezTo>
                    <a:pt x="10511" y="18"/>
                    <a:pt x="10193" y="1"/>
                    <a:pt x="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9"/>
            <p:cNvSpPr/>
            <p:nvPr/>
          </p:nvSpPr>
          <p:spPr>
            <a:xfrm>
              <a:off x="1842230" y="2377254"/>
              <a:ext cx="619730" cy="682530"/>
            </a:xfrm>
            <a:custGeom>
              <a:rect b="b" l="l" r="r" t="t"/>
              <a:pathLst>
                <a:path extrusionOk="0" h="17574" w="15957">
                  <a:moveTo>
                    <a:pt x="9869" y="0"/>
                  </a:moveTo>
                  <a:cubicBezTo>
                    <a:pt x="3497" y="0"/>
                    <a:pt x="1" y="7341"/>
                    <a:pt x="3442" y="12252"/>
                  </a:cubicBezTo>
                  <a:cubicBezTo>
                    <a:pt x="3850" y="12888"/>
                    <a:pt x="4387" y="13465"/>
                    <a:pt x="5053" y="13983"/>
                  </a:cubicBezTo>
                  <a:lnTo>
                    <a:pt x="9560" y="17574"/>
                  </a:lnTo>
                  <a:cubicBezTo>
                    <a:pt x="10217" y="11923"/>
                    <a:pt x="12256" y="5407"/>
                    <a:pt x="15957" y="632"/>
                  </a:cubicBezTo>
                  <a:lnTo>
                    <a:pt x="10833" y="55"/>
                  </a:lnTo>
                  <a:cubicBezTo>
                    <a:pt x="10505" y="18"/>
                    <a:pt x="10183" y="0"/>
                    <a:pt x="98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9"/>
            <p:cNvSpPr/>
            <p:nvPr/>
          </p:nvSpPr>
          <p:spPr>
            <a:xfrm>
              <a:off x="1842230" y="2377254"/>
              <a:ext cx="6883792" cy="3537747"/>
            </a:xfrm>
            <a:custGeom>
              <a:rect b="b" l="l" r="r" t="t"/>
              <a:pathLst>
                <a:path extrusionOk="0" h="91091" w="177246">
                  <a:moveTo>
                    <a:pt x="9860" y="0"/>
                  </a:moveTo>
                  <a:cubicBezTo>
                    <a:pt x="3497" y="0"/>
                    <a:pt x="1" y="7341"/>
                    <a:pt x="3442" y="12252"/>
                  </a:cubicBezTo>
                  <a:cubicBezTo>
                    <a:pt x="5241" y="11412"/>
                    <a:pt x="8220" y="10853"/>
                    <a:pt x="12949" y="10853"/>
                  </a:cubicBezTo>
                  <a:cubicBezTo>
                    <a:pt x="19254" y="10853"/>
                    <a:pt x="28671" y="11847"/>
                    <a:pt x="42548" y="14490"/>
                  </a:cubicBezTo>
                  <a:cubicBezTo>
                    <a:pt x="94696" y="24408"/>
                    <a:pt x="96258" y="46563"/>
                    <a:pt x="136160" y="79779"/>
                  </a:cubicBezTo>
                  <a:lnTo>
                    <a:pt x="163418" y="91090"/>
                  </a:lnTo>
                  <a:lnTo>
                    <a:pt x="177246" y="57784"/>
                  </a:lnTo>
                  <a:lnTo>
                    <a:pt x="59112" y="8740"/>
                  </a:lnTo>
                  <a:cubicBezTo>
                    <a:pt x="51989" y="5776"/>
                    <a:pt x="44478" y="3826"/>
                    <a:pt x="36818" y="2980"/>
                  </a:cubicBezTo>
                  <a:lnTo>
                    <a:pt x="10823" y="55"/>
                  </a:lnTo>
                  <a:cubicBezTo>
                    <a:pt x="10496" y="18"/>
                    <a:pt x="10174" y="0"/>
                    <a:pt x="9860" y="0"/>
                  </a:cubicBez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9"/>
            <p:cNvSpPr/>
            <p:nvPr/>
          </p:nvSpPr>
          <p:spPr>
            <a:xfrm>
              <a:off x="4602382" y="1963552"/>
              <a:ext cx="5377790" cy="2046309"/>
            </a:xfrm>
            <a:custGeom>
              <a:rect b="b" l="l" r="r" t="t"/>
              <a:pathLst>
                <a:path extrusionOk="0" h="52689" w="138469">
                  <a:moveTo>
                    <a:pt x="94311" y="0"/>
                  </a:moveTo>
                  <a:cubicBezTo>
                    <a:pt x="83673" y="0"/>
                    <a:pt x="73018" y="1661"/>
                    <a:pt x="62743" y="4997"/>
                  </a:cubicBezTo>
                  <a:cubicBezTo>
                    <a:pt x="55571" y="7315"/>
                    <a:pt x="48169" y="8678"/>
                    <a:pt x="40708" y="8966"/>
                  </a:cubicBezTo>
                  <a:cubicBezTo>
                    <a:pt x="39493" y="9020"/>
                    <a:pt x="38277" y="9047"/>
                    <a:pt x="37063" y="9047"/>
                  </a:cubicBezTo>
                  <a:cubicBezTo>
                    <a:pt x="30800" y="9047"/>
                    <a:pt x="24552" y="8334"/>
                    <a:pt x="18394" y="6867"/>
                  </a:cubicBezTo>
                  <a:lnTo>
                    <a:pt x="0" y="2580"/>
                  </a:lnTo>
                  <a:lnTo>
                    <a:pt x="120691" y="52688"/>
                  </a:lnTo>
                  <a:lnTo>
                    <a:pt x="138468" y="9872"/>
                  </a:lnTo>
                  <a:lnTo>
                    <a:pt x="133474" y="7803"/>
                  </a:lnTo>
                  <a:cubicBezTo>
                    <a:pt x="120966" y="2611"/>
                    <a:pt x="107651" y="0"/>
                    <a:pt x="94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9"/>
            <p:cNvSpPr/>
            <p:nvPr/>
          </p:nvSpPr>
          <p:spPr>
            <a:xfrm>
              <a:off x="5946514" y="2270683"/>
              <a:ext cx="3906159" cy="1738794"/>
            </a:xfrm>
            <a:custGeom>
              <a:rect b="b" l="l" r="r" t="t"/>
              <a:pathLst>
                <a:path extrusionOk="0" h="44771" w="100577">
                  <a:moveTo>
                    <a:pt x="56417" y="1"/>
                  </a:moveTo>
                  <a:cubicBezTo>
                    <a:pt x="45778" y="1"/>
                    <a:pt x="35120" y="1661"/>
                    <a:pt x="24841" y="4998"/>
                  </a:cubicBezTo>
                  <a:cubicBezTo>
                    <a:pt x="17669" y="7336"/>
                    <a:pt x="10287" y="8649"/>
                    <a:pt x="2806" y="8967"/>
                  </a:cubicBezTo>
                  <a:cubicBezTo>
                    <a:pt x="2051" y="9000"/>
                    <a:pt x="1289" y="9032"/>
                    <a:pt x="520" y="9032"/>
                  </a:cubicBezTo>
                  <a:cubicBezTo>
                    <a:pt x="347" y="9032"/>
                    <a:pt x="174" y="9031"/>
                    <a:pt x="1" y="9027"/>
                  </a:cubicBezTo>
                  <a:lnTo>
                    <a:pt x="1" y="9027"/>
                  </a:lnTo>
                  <a:lnTo>
                    <a:pt x="86082" y="44770"/>
                  </a:lnTo>
                  <a:lnTo>
                    <a:pt x="100576" y="9872"/>
                  </a:lnTo>
                  <a:lnTo>
                    <a:pt x="95582" y="7803"/>
                  </a:lnTo>
                  <a:cubicBezTo>
                    <a:pt x="83074" y="2612"/>
                    <a:pt x="69759" y="1"/>
                    <a:pt x="564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9"/>
            <p:cNvSpPr/>
            <p:nvPr/>
          </p:nvSpPr>
          <p:spPr>
            <a:xfrm>
              <a:off x="666887" y="507361"/>
              <a:ext cx="8922255" cy="4223034"/>
            </a:xfrm>
            <a:custGeom>
              <a:rect b="b" l="l" r="r" t="t"/>
              <a:pathLst>
                <a:path extrusionOk="0" h="108736" w="229733">
                  <a:moveTo>
                    <a:pt x="48712" y="0"/>
                  </a:moveTo>
                  <a:cubicBezTo>
                    <a:pt x="47232" y="0"/>
                    <a:pt x="45749" y="77"/>
                    <a:pt x="44270" y="232"/>
                  </a:cubicBezTo>
                  <a:cubicBezTo>
                    <a:pt x="41614" y="461"/>
                    <a:pt x="38987" y="1008"/>
                    <a:pt x="36391" y="1754"/>
                  </a:cubicBezTo>
                  <a:lnTo>
                    <a:pt x="25368" y="4977"/>
                  </a:lnTo>
                  <a:lnTo>
                    <a:pt x="12545" y="4390"/>
                  </a:lnTo>
                  <a:lnTo>
                    <a:pt x="12267" y="4380"/>
                  </a:lnTo>
                  <a:cubicBezTo>
                    <a:pt x="12089" y="4372"/>
                    <a:pt x="11914" y="4368"/>
                    <a:pt x="11740" y="4368"/>
                  </a:cubicBezTo>
                  <a:cubicBezTo>
                    <a:pt x="9793" y="4368"/>
                    <a:pt x="8094" y="4874"/>
                    <a:pt x="6706" y="5723"/>
                  </a:cubicBezTo>
                  <a:cubicBezTo>
                    <a:pt x="538" y="9404"/>
                    <a:pt x="1" y="19780"/>
                    <a:pt x="8088" y="23142"/>
                  </a:cubicBezTo>
                  <a:lnTo>
                    <a:pt x="214313" y="108735"/>
                  </a:lnTo>
                  <a:lnTo>
                    <a:pt x="226330" y="79796"/>
                  </a:lnTo>
                  <a:lnTo>
                    <a:pt x="229733" y="71589"/>
                  </a:lnTo>
                  <a:lnTo>
                    <a:pt x="147531" y="37467"/>
                  </a:lnTo>
                  <a:lnTo>
                    <a:pt x="67757" y="4380"/>
                  </a:lnTo>
                  <a:lnTo>
                    <a:pt x="65300" y="3336"/>
                  </a:lnTo>
                  <a:cubicBezTo>
                    <a:pt x="60015" y="1127"/>
                    <a:pt x="54380" y="0"/>
                    <a:pt x="48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9"/>
            <p:cNvSpPr/>
            <p:nvPr/>
          </p:nvSpPr>
          <p:spPr>
            <a:xfrm>
              <a:off x="666499" y="729631"/>
              <a:ext cx="8495742" cy="4001156"/>
            </a:xfrm>
            <a:custGeom>
              <a:rect b="b" l="l" r="r" t="t"/>
              <a:pathLst>
                <a:path extrusionOk="0" h="103023" w="218751">
                  <a:moveTo>
                    <a:pt x="6696" y="0"/>
                  </a:moveTo>
                  <a:cubicBezTo>
                    <a:pt x="558" y="3691"/>
                    <a:pt x="1" y="14057"/>
                    <a:pt x="8098" y="17409"/>
                  </a:cubicBezTo>
                  <a:lnTo>
                    <a:pt x="214323" y="103022"/>
                  </a:lnTo>
                  <a:lnTo>
                    <a:pt x="218750" y="92368"/>
                  </a:lnTo>
                  <a:lnTo>
                    <a:pt x="12505" y="6755"/>
                  </a:lnTo>
                  <a:cubicBezTo>
                    <a:pt x="9203" y="5382"/>
                    <a:pt x="7332" y="2805"/>
                    <a:pt x="66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9"/>
            <p:cNvSpPr/>
            <p:nvPr/>
          </p:nvSpPr>
          <p:spPr>
            <a:xfrm>
              <a:off x="1652509" y="515556"/>
              <a:ext cx="1464717" cy="553667"/>
            </a:xfrm>
            <a:custGeom>
              <a:rect b="b" l="l" r="r" t="t"/>
              <a:pathLst>
                <a:path extrusionOk="0" h="14256" w="37714">
                  <a:moveTo>
                    <a:pt x="18882" y="1"/>
                  </a:moveTo>
                  <a:cubicBezTo>
                    <a:pt x="16246" y="250"/>
                    <a:pt x="13619" y="787"/>
                    <a:pt x="11003" y="1533"/>
                  </a:cubicBezTo>
                  <a:lnTo>
                    <a:pt x="0" y="4776"/>
                  </a:lnTo>
                  <a:lnTo>
                    <a:pt x="21279" y="13610"/>
                  </a:lnTo>
                  <a:cubicBezTo>
                    <a:pt x="22325" y="14038"/>
                    <a:pt x="23436" y="14256"/>
                    <a:pt x="24548" y="14256"/>
                  </a:cubicBezTo>
                  <a:cubicBezTo>
                    <a:pt x="25552" y="14256"/>
                    <a:pt x="26558" y="14078"/>
                    <a:pt x="27517" y="13719"/>
                  </a:cubicBezTo>
                  <a:lnTo>
                    <a:pt x="36192" y="10486"/>
                  </a:lnTo>
                  <a:cubicBezTo>
                    <a:pt x="37684" y="9929"/>
                    <a:pt x="37714" y="7840"/>
                    <a:pt x="36251" y="7213"/>
                  </a:cubicBezTo>
                  <a:lnTo>
                    <a:pt x="188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9"/>
            <p:cNvSpPr/>
            <p:nvPr/>
          </p:nvSpPr>
          <p:spPr>
            <a:xfrm>
              <a:off x="7918883" y="1010896"/>
              <a:ext cx="2519505" cy="2276848"/>
            </a:xfrm>
            <a:custGeom>
              <a:rect b="b" l="l" r="r" t="t"/>
              <a:pathLst>
                <a:path extrusionOk="0" h="58625" w="64873">
                  <a:moveTo>
                    <a:pt x="50378" y="0"/>
                  </a:moveTo>
                  <a:lnTo>
                    <a:pt x="14555" y="28999"/>
                  </a:lnTo>
                  <a:lnTo>
                    <a:pt x="1" y="40768"/>
                  </a:lnTo>
                  <a:lnTo>
                    <a:pt x="42987" y="58624"/>
                  </a:lnTo>
                  <a:lnTo>
                    <a:pt x="51990" y="37037"/>
                  </a:lnTo>
                  <a:lnTo>
                    <a:pt x="64873" y="6019"/>
                  </a:lnTo>
                  <a:lnTo>
                    <a:pt x="503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9"/>
            <p:cNvSpPr/>
            <p:nvPr/>
          </p:nvSpPr>
          <p:spPr>
            <a:xfrm>
              <a:off x="8234944" y="1339309"/>
              <a:ext cx="2097186" cy="1948439"/>
            </a:xfrm>
            <a:custGeom>
              <a:rect b="b" l="l" r="r" t="t"/>
              <a:pathLst>
                <a:path extrusionOk="0" h="50169" w="53999">
                  <a:moveTo>
                    <a:pt x="44170" y="0"/>
                  </a:moveTo>
                  <a:lnTo>
                    <a:pt x="1" y="35694"/>
                  </a:lnTo>
                  <a:lnTo>
                    <a:pt x="34869" y="50168"/>
                  </a:lnTo>
                  <a:lnTo>
                    <a:pt x="53999" y="4079"/>
                  </a:lnTo>
                  <a:lnTo>
                    <a:pt x="4417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9"/>
            <p:cNvSpPr/>
            <p:nvPr/>
          </p:nvSpPr>
          <p:spPr>
            <a:xfrm>
              <a:off x="4342817" y="2270675"/>
              <a:ext cx="4818531" cy="3709504"/>
            </a:xfrm>
            <a:custGeom>
              <a:rect b="b" l="l" r="r" t="t"/>
              <a:pathLst>
                <a:path extrusionOk="0" h="92906" w="120682">
                  <a:moveTo>
                    <a:pt x="0" y="0"/>
                  </a:moveTo>
                  <a:lnTo>
                    <a:pt x="16047" y="9978"/>
                  </a:lnTo>
                  <a:cubicBezTo>
                    <a:pt x="22473" y="13948"/>
                    <a:pt x="28213" y="18772"/>
                    <a:pt x="33257" y="24304"/>
                  </a:cubicBezTo>
                  <a:cubicBezTo>
                    <a:pt x="35456" y="26691"/>
                    <a:pt x="37535" y="29198"/>
                    <a:pt x="39405" y="31854"/>
                  </a:cubicBezTo>
                  <a:cubicBezTo>
                    <a:pt x="41872" y="35266"/>
                    <a:pt x="44051" y="38927"/>
                    <a:pt x="46011" y="42717"/>
                  </a:cubicBezTo>
                  <a:cubicBezTo>
                    <a:pt x="57043" y="64434"/>
                    <a:pt x="75457" y="81495"/>
                    <a:pt x="97920" y="90826"/>
                  </a:cubicBezTo>
                  <a:lnTo>
                    <a:pt x="102914" y="92905"/>
                  </a:lnTo>
                  <a:lnTo>
                    <a:pt x="106197" y="85007"/>
                  </a:lnTo>
                  <a:lnTo>
                    <a:pt x="116742" y="59569"/>
                  </a:lnTo>
                  <a:lnTo>
                    <a:pt x="120681" y="50089"/>
                  </a:lnTo>
                  <a:lnTo>
                    <a:pt x="34610" y="14375"/>
                  </a:lnTo>
                  <a:lnTo>
                    <a:pt x="34600" y="14355"/>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9"/>
            <p:cNvSpPr/>
            <p:nvPr/>
          </p:nvSpPr>
          <p:spPr>
            <a:xfrm>
              <a:off x="5818622" y="2930345"/>
              <a:ext cx="3342860" cy="2743170"/>
            </a:xfrm>
            <a:custGeom>
              <a:rect b="b" l="l" r="r" t="t"/>
              <a:pathLst>
                <a:path extrusionOk="0" h="70632" w="86073">
                  <a:moveTo>
                    <a:pt x="1" y="0"/>
                  </a:moveTo>
                  <a:lnTo>
                    <a:pt x="1" y="0"/>
                  </a:lnTo>
                  <a:cubicBezTo>
                    <a:pt x="687" y="687"/>
                    <a:pt x="1304" y="1333"/>
                    <a:pt x="1941" y="2000"/>
                  </a:cubicBezTo>
                  <a:cubicBezTo>
                    <a:pt x="6219" y="6695"/>
                    <a:pt x="9919" y="11829"/>
                    <a:pt x="13033" y="17390"/>
                  </a:cubicBezTo>
                  <a:cubicBezTo>
                    <a:pt x="13600" y="18384"/>
                    <a:pt x="14157" y="19419"/>
                    <a:pt x="14674" y="20434"/>
                  </a:cubicBezTo>
                  <a:cubicBezTo>
                    <a:pt x="25707" y="42150"/>
                    <a:pt x="44121" y="59211"/>
                    <a:pt x="66614" y="68533"/>
                  </a:cubicBezTo>
                  <a:lnTo>
                    <a:pt x="71588" y="70632"/>
                  </a:lnTo>
                  <a:lnTo>
                    <a:pt x="82133" y="45194"/>
                  </a:lnTo>
                  <a:lnTo>
                    <a:pt x="86072" y="35714"/>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9"/>
            <p:cNvSpPr/>
            <p:nvPr/>
          </p:nvSpPr>
          <p:spPr>
            <a:xfrm>
              <a:off x="2935821" y="3332008"/>
              <a:ext cx="2810204" cy="1568802"/>
            </a:xfrm>
            <a:custGeom>
              <a:rect b="b" l="l" r="r" t="t"/>
              <a:pathLst>
                <a:path extrusionOk="0" h="40394" w="72358">
                  <a:moveTo>
                    <a:pt x="9595" y="1"/>
                  </a:moveTo>
                  <a:cubicBezTo>
                    <a:pt x="1135" y="1"/>
                    <a:pt x="1" y="4200"/>
                    <a:pt x="1666" y="9027"/>
                  </a:cubicBezTo>
                  <a:cubicBezTo>
                    <a:pt x="6501" y="12370"/>
                    <a:pt x="11674" y="15205"/>
                    <a:pt x="17136" y="17463"/>
                  </a:cubicBezTo>
                  <a:lnTo>
                    <a:pt x="72358" y="40393"/>
                  </a:lnTo>
                  <a:cubicBezTo>
                    <a:pt x="54600" y="24278"/>
                    <a:pt x="45339" y="6580"/>
                    <a:pt x="18678" y="1099"/>
                  </a:cubicBezTo>
                  <a:cubicBezTo>
                    <a:pt x="14990" y="340"/>
                    <a:pt x="11997" y="1"/>
                    <a:pt x="9595" y="1"/>
                  </a:cubicBez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9"/>
            <p:cNvSpPr/>
            <p:nvPr/>
          </p:nvSpPr>
          <p:spPr>
            <a:xfrm>
              <a:off x="7918883" y="2137119"/>
              <a:ext cx="2019938" cy="1150639"/>
            </a:xfrm>
            <a:custGeom>
              <a:rect b="b" l="l" r="r" t="t"/>
              <a:pathLst>
                <a:path extrusionOk="0" h="29627" w="52010">
                  <a:moveTo>
                    <a:pt x="14565" y="1"/>
                  </a:moveTo>
                  <a:lnTo>
                    <a:pt x="1" y="11770"/>
                  </a:lnTo>
                  <a:lnTo>
                    <a:pt x="43007" y="29626"/>
                  </a:lnTo>
                  <a:lnTo>
                    <a:pt x="52010" y="8039"/>
                  </a:lnTo>
                  <a:lnTo>
                    <a:pt x="52010" y="8039"/>
                  </a:lnTo>
                  <a:cubicBezTo>
                    <a:pt x="48381" y="8974"/>
                    <a:pt x="44842" y="9396"/>
                    <a:pt x="41431" y="9396"/>
                  </a:cubicBezTo>
                  <a:cubicBezTo>
                    <a:pt x="30870" y="9396"/>
                    <a:pt x="21536" y="5355"/>
                    <a:pt x="14565" y="1"/>
                  </a:cubicBez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9"/>
            <p:cNvSpPr/>
            <p:nvPr/>
          </p:nvSpPr>
          <p:spPr>
            <a:xfrm>
              <a:off x="3222675" y="1001147"/>
              <a:ext cx="1174174" cy="564076"/>
            </a:xfrm>
            <a:custGeom>
              <a:rect b="b" l="l" r="r" t="t"/>
              <a:pathLst>
                <a:path extrusionOk="0" h="14524" w="30233">
                  <a:moveTo>
                    <a:pt x="1639" y="1"/>
                  </a:moveTo>
                  <a:cubicBezTo>
                    <a:pt x="1435" y="1"/>
                    <a:pt x="1229" y="43"/>
                    <a:pt x="1035" y="132"/>
                  </a:cubicBezTo>
                  <a:cubicBezTo>
                    <a:pt x="309" y="470"/>
                    <a:pt x="0" y="1326"/>
                    <a:pt x="339" y="2062"/>
                  </a:cubicBezTo>
                  <a:cubicBezTo>
                    <a:pt x="584" y="2588"/>
                    <a:pt x="1106" y="2895"/>
                    <a:pt x="1652" y="2895"/>
                  </a:cubicBezTo>
                  <a:cubicBezTo>
                    <a:pt x="1859" y="2895"/>
                    <a:pt x="2069" y="2851"/>
                    <a:pt x="2269" y="2758"/>
                  </a:cubicBezTo>
                  <a:cubicBezTo>
                    <a:pt x="2985" y="2420"/>
                    <a:pt x="3293" y="1555"/>
                    <a:pt x="2965" y="828"/>
                  </a:cubicBezTo>
                  <a:cubicBezTo>
                    <a:pt x="2718" y="306"/>
                    <a:pt x="2186" y="1"/>
                    <a:pt x="1639" y="1"/>
                  </a:cubicBezTo>
                  <a:close/>
                  <a:moveTo>
                    <a:pt x="6130" y="1941"/>
                  </a:moveTo>
                  <a:cubicBezTo>
                    <a:pt x="5926" y="1941"/>
                    <a:pt x="5719" y="1983"/>
                    <a:pt x="5522" y="2072"/>
                  </a:cubicBezTo>
                  <a:cubicBezTo>
                    <a:pt x="4805" y="2410"/>
                    <a:pt x="4487" y="3266"/>
                    <a:pt x="4825" y="4002"/>
                  </a:cubicBezTo>
                  <a:cubicBezTo>
                    <a:pt x="5071" y="4528"/>
                    <a:pt x="5593" y="4835"/>
                    <a:pt x="6139" y="4835"/>
                  </a:cubicBezTo>
                  <a:cubicBezTo>
                    <a:pt x="6345" y="4835"/>
                    <a:pt x="6556" y="4791"/>
                    <a:pt x="6755" y="4698"/>
                  </a:cubicBezTo>
                  <a:cubicBezTo>
                    <a:pt x="7472" y="4360"/>
                    <a:pt x="7790" y="3494"/>
                    <a:pt x="7452" y="2768"/>
                  </a:cubicBezTo>
                  <a:cubicBezTo>
                    <a:pt x="7205" y="2246"/>
                    <a:pt x="6678" y="1941"/>
                    <a:pt x="6130" y="1941"/>
                  </a:cubicBezTo>
                  <a:close/>
                  <a:moveTo>
                    <a:pt x="10625" y="3865"/>
                  </a:moveTo>
                  <a:cubicBezTo>
                    <a:pt x="10418" y="3865"/>
                    <a:pt x="10208" y="3909"/>
                    <a:pt x="10008" y="4002"/>
                  </a:cubicBezTo>
                  <a:cubicBezTo>
                    <a:pt x="9292" y="4350"/>
                    <a:pt x="8984" y="5205"/>
                    <a:pt x="9312" y="5932"/>
                  </a:cubicBezTo>
                  <a:cubicBezTo>
                    <a:pt x="9558" y="6453"/>
                    <a:pt x="10089" y="6764"/>
                    <a:pt x="10636" y="6764"/>
                  </a:cubicBezTo>
                  <a:cubicBezTo>
                    <a:pt x="10840" y="6764"/>
                    <a:pt x="11047" y="6720"/>
                    <a:pt x="11242" y="6628"/>
                  </a:cubicBezTo>
                  <a:cubicBezTo>
                    <a:pt x="11968" y="6290"/>
                    <a:pt x="12276" y="5424"/>
                    <a:pt x="11938" y="4698"/>
                  </a:cubicBezTo>
                  <a:cubicBezTo>
                    <a:pt x="11693" y="4172"/>
                    <a:pt x="11171" y="3865"/>
                    <a:pt x="10625" y="3865"/>
                  </a:cubicBezTo>
                  <a:close/>
                  <a:moveTo>
                    <a:pt x="15115" y="5805"/>
                  </a:moveTo>
                  <a:cubicBezTo>
                    <a:pt x="14910" y="5805"/>
                    <a:pt x="14702" y="5849"/>
                    <a:pt x="14505" y="5942"/>
                  </a:cubicBezTo>
                  <a:cubicBezTo>
                    <a:pt x="13779" y="6290"/>
                    <a:pt x="13470" y="7145"/>
                    <a:pt x="13799" y="7872"/>
                  </a:cubicBezTo>
                  <a:cubicBezTo>
                    <a:pt x="14045" y="8393"/>
                    <a:pt x="14575" y="8703"/>
                    <a:pt x="15122" y="8703"/>
                  </a:cubicBezTo>
                  <a:cubicBezTo>
                    <a:pt x="15327" y="8703"/>
                    <a:pt x="15534" y="8660"/>
                    <a:pt x="15728" y="8568"/>
                  </a:cubicBezTo>
                  <a:cubicBezTo>
                    <a:pt x="16455" y="8230"/>
                    <a:pt x="16763" y="7364"/>
                    <a:pt x="16425" y="6638"/>
                  </a:cubicBezTo>
                  <a:cubicBezTo>
                    <a:pt x="16180" y="6111"/>
                    <a:pt x="15657" y="5805"/>
                    <a:pt x="15115" y="5805"/>
                  </a:cubicBezTo>
                  <a:close/>
                  <a:moveTo>
                    <a:pt x="19604" y="7744"/>
                  </a:moveTo>
                  <a:cubicBezTo>
                    <a:pt x="19397" y="7744"/>
                    <a:pt x="19188" y="7789"/>
                    <a:pt x="18991" y="7881"/>
                  </a:cubicBezTo>
                  <a:cubicBezTo>
                    <a:pt x="18265" y="8220"/>
                    <a:pt x="17957" y="9085"/>
                    <a:pt x="18295" y="9811"/>
                  </a:cubicBezTo>
                  <a:cubicBezTo>
                    <a:pt x="18541" y="10333"/>
                    <a:pt x="19067" y="10643"/>
                    <a:pt x="19615" y="10643"/>
                  </a:cubicBezTo>
                  <a:cubicBezTo>
                    <a:pt x="19819" y="10643"/>
                    <a:pt x="20027" y="10600"/>
                    <a:pt x="20225" y="10508"/>
                  </a:cubicBezTo>
                  <a:cubicBezTo>
                    <a:pt x="20941" y="10170"/>
                    <a:pt x="21250" y="9304"/>
                    <a:pt x="20921" y="8578"/>
                  </a:cubicBezTo>
                  <a:cubicBezTo>
                    <a:pt x="20676" y="8051"/>
                    <a:pt x="20148" y="7744"/>
                    <a:pt x="19604" y="7744"/>
                  </a:cubicBezTo>
                  <a:close/>
                  <a:moveTo>
                    <a:pt x="24095" y="9684"/>
                  </a:moveTo>
                  <a:cubicBezTo>
                    <a:pt x="23888" y="9684"/>
                    <a:pt x="23678" y="9728"/>
                    <a:pt x="23478" y="9821"/>
                  </a:cubicBezTo>
                  <a:cubicBezTo>
                    <a:pt x="22762" y="10160"/>
                    <a:pt x="22443" y="11025"/>
                    <a:pt x="22782" y="11751"/>
                  </a:cubicBezTo>
                  <a:cubicBezTo>
                    <a:pt x="23028" y="12273"/>
                    <a:pt x="23553" y="12583"/>
                    <a:pt x="24101" y="12583"/>
                  </a:cubicBezTo>
                  <a:cubicBezTo>
                    <a:pt x="24306" y="12583"/>
                    <a:pt x="24514" y="12540"/>
                    <a:pt x="24712" y="12448"/>
                  </a:cubicBezTo>
                  <a:cubicBezTo>
                    <a:pt x="25428" y="12109"/>
                    <a:pt x="25746" y="11244"/>
                    <a:pt x="25408" y="10518"/>
                  </a:cubicBezTo>
                  <a:cubicBezTo>
                    <a:pt x="25163" y="9991"/>
                    <a:pt x="24640" y="9684"/>
                    <a:pt x="24095" y="9684"/>
                  </a:cubicBezTo>
                  <a:close/>
                  <a:moveTo>
                    <a:pt x="28575" y="11626"/>
                  </a:moveTo>
                  <a:cubicBezTo>
                    <a:pt x="28370" y="11626"/>
                    <a:pt x="28162" y="11669"/>
                    <a:pt x="27965" y="11761"/>
                  </a:cubicBezTo>
                  <a:cubicBezTo>
                    <a:pt x="27248" y="12099"/>
                    <a:pt x="26940" y="12955"/>
                    <a:pt x="27268" y="13691"/>
                  </a:cubicBezTo>
                  <a:cubicBezTo>
                    <a:pt x="27514" y="14212"/>
                    <a:pt x="28045" y="14523"/>
                    <a:pt x="28592" y="14523"/>
                  </a:cubicBezTo>
                  <a:cubicBezTo>
                    <a:pt x="28797" y="14523"/>
                    <a:pt x="29003" y="14480"/>
                    <a:pt x="29198" y="14388"/>
                  </a:cubicBezTo>
                  <a:cubicBezTo>
                    <a:pt x="29924" y="14049"/>
                    <a:pt x="30233" y="13184"/>
                    <a:pt x="29895" y="12458"/>
                  </a:cubicBezTo>
                  <a:cubicBezTo>
                    <a:pt x="29648" y="11936"/>
                    <a:pt x="29123" y="11626"/>
                    <a:pt x="28575" y="1162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9"/>
            <p:cNvSpPr/>
            <p:nvPr/>
          </p:nvSpPr>
          <p:spPr>
            <a:xfrm>
              <a:off x="4019740" y="1547869"/>
              <a:ext cx="1173786" cy="564037"/>
            </a:xfrm>
            <a:custGeom>
              <a:rect b="b" l="l" r="r" t="t"/>
              <a:pathLst>
                <a:path extrusionOk="0" h="14523" w="30223">
                  <a:moveTo>
                    <a:pt x="1648" y="0"/>
                  </a:moveTo>
                  <a:cubicBezTo>
                    <a:pt x="1445" y="0"/>
                    <a:pt x="1239" y="43"/>
                    <a:pt x="1045" y="131"/>
                  </a:cubicBezTo>
                  <a:cubicBezTo>
                    <a:pt x="309" y="470"/>
                    <a:pt x="0" y="1345"/>
                    <a:pt x="349" y="2061"/>
                  </a:cubicBezTo>
                  <a:cubicBezTo>
                    <a:pt x="587" y="2588"/>
                    <a:pt x="1112" y="2895"/>
                    <a:pt x="1657" y="2895"/>
                  </a:cubicBezTo>
                  <a:cubicBezTo>
                    <a:pt x="1863" y="2895"/>
                    <a:pt x="2072" y="2851"/>
                    <a:pt x="2269" y="2758"/>
                  </a:cubicBezTo>
                  <a:cubicBezTo>
                    <a:pt x="2995" y="2420"/>
                    <a:pt x="3303" y="1554"/>
                    <a:pt x="2965" y="828"/>
                  </a:cubicBezTo>
                  <a:cubicBezTo>
                    <a:pt x="2726" y="306"/>
                    <a:pt x="2196" y="0"/>
                    <a:pt x="1648" y="0"/>
                  </a:cubicBezTo>
                  <a:close/>
                  <a:moveTo>
                    <a:pt x="6138" y="1936"/>
                  </a:moveTo>
                  <a:cubicBezTo>
                    <a:pt x="5933" y="1936"/>
                    <a:pt x="5727" y="1979"/>
                    <a:pt x="5532" y="2071"/>
                  </a:cubicBezTo>
                  <a:cubicBezTo>
                    <a:pt x="4795" y="2410"/>
                    <a:pt x="4487" y="3285"/>
                    <a:pt x="4835" y="4001"/>
                  </a:cubicBezTo>
                  <a:cubicBezTo>
                    <a:pt x="5081" y="4528"/>
                    <a:pt x="5603" y="4835"/>
                    <a:pt x="6149" y="4835"/>
                  </a:cubicBezTo>
                  <a:cubicBezTo>
                    <a:pt x="6355" y="4835"/>
                    <a:pt x="6566" y="4791"/>
                    <a:pt x="6765" y="4698"/>
                  </a:cubicBezTo>
                  <a:cubicBezTo>
                    <a:pt x="7481" y="4359"/>
                    <a:pt x="7790" y="3494"/>
                    <a:pt x="7462" y="2768"/>
                  </a:cubicBezTo>
                  <a:cubicBezTo>
                    <a:pt x="7215" y="2246"/>
                    <a:pt x="6685" y="1936"/>
                    <a:pt x="6138" y="1936"/>
                  </a:cubicBezTo>
                  <a:close/>
                  <a:moveTo>
                    <a:pt x="10612" y="3880"/>
                  </a:moveTo>
                  <a:cubicBezTo>
                    <a:pt x="10408" y="3880"/>
                    <a:pt x="10202" y="3922"/>
                    <a:pt x="10008" y="4011"/>
                  </a:cubicBezTo>
                  <a:cubicBezTo>
                    <a:pt x="9282" y="4349"/>
                    <a:pt x="8974" y="5205"/>
                    <a:pt x="9312" y="5941"/>
                  </a:cubicBezTo>
                  <a:cubicBezTo>
                    <a:pt x="9557" y="6468"/>
                    <a:pt x="10080" y="6775"/>
                    <a:pt x="10625" y="6775"/>
                  </a:cubicBezTo>
                  <a:cubicBezTo>
                    <a:pt x="10832" y="6775"/>
                    <a:pt x="11042" y="6730"/>
                    <a:pt x="11242" y="6638"/>
                  </a:cubicBezTo>
                  <a:cubicBezTo>
                    <a:pt x="11958" y="6299"/>
                    <a:pt x="12267" y="5434"/>
                    <a:pt x="11938" y="4708"/>
                  </a:cubicBezTo>
                  <a:cubicBezTo>
                    <a:pt x="11692" y="4185"/>
                    <a:pt x="11160" y="3880"/>
                    <a:pt x="10612" y="3880"/>
                  </a:cubicBezTo>
                  <a:close/>
                  <a:moveTo>
                    <a:pt x="15105" y="5806"/>
                  </a:moveTo>
                  <a:cubicBezTo>
                    <a:pt x="14901" y="5806"/>
                    <a:pt x="14693" y="5849"/>
                    <a:pt x="14495" y="5941"/>
                  </a:cubicBezTo>
                  <a:cubicBezTo>
                    <a:pt x="13779" y="6289"/>
                    <a:pt x="13460" y="7145"/>
                    <a:pt x="13799" y="7871"/>
                  </a:cubicBezTo>
                  <a:cubicBezTo>
                    <a:pt x="14045" y="8392"/>
                    <a:pt x="14570" y="8703"/>
                    <a:pt x="15118" y="8703"/>
                  </a:cubicBezTo>
                  <a:cubicBezTo>
                    <a:pt x="15323" y="8703"/>
                    <a:pt x="15531" y="8659"/>
                    <a:pt x="15728" y="8567"/>
                  </a:cubicBezTo>
                  <a:cubicBezTo>
                    <a:pt x="16445" y="8229"/>
                    <a:pt x="16753" y="7364"/>
                    <a:pt x="16425" y="6638"/>
                  </a:cubicBezTo>
                  <a:cubicBezTo>
                    <a:pt x="16179" y="6116"/>
                    <a:pt x="15653" y="5806"/>
                    <a:pt x="15105" y="5806"/>
                  </a:cubicBezTo>
                  <a:close/>
                  <a:moveTo>
                    <a:pt x="19592" y="7746"/>
                  </a:moveTo>
                  <a:cubicBezTo>
                    <a:pt x="19387" y="7746"/>
                    <a:pt x="19179" y="7789"/>
                    <a:pt x="18982" y="7881"/>
                  </a:cubicBezTo>
                  <a:cubicBezTo>
                    <a:pt x="18265" y="8229"/>
                    <a:pt x="17957" y="9085"/>
                    <a:pt x="18285" y="9811"/>
                  </a:cubicBezTo>
                  <a:cubicBezTo>
                    <a:pt x="18531" y="10332"/>
                    <a:pt x="19062" y="10643"/>
                    <a:pt x="19609" y="10643"/>
                  </a:cubicBezTo>
                  <a:cubicBezTo>
                    <a:pt x="19813" y="10643"/>
                    <a:pt x="20020" y="10599"/>
                    <a:pt x="20215" y="10507"/>
                  </a:cubicBezTo>
                  <a:cubicBezTo>
                    <a:pt x="20941" y="10169"/>
                    <a:pt x="21250" y="9304"/>
                    <a:pt x="20911" y="8577"/>
                  </a:cubicBezTo>
                  <a:cubicBezTo>
                    <a:pt x="20665" y="8056"/>
                    <a:pt x="20140" y="7746"/>
                    <a:pt x="19592" y="7746"/>
                  </a:cubicBezTo>
                  <a:close/>
                  <a:moveTo>
                    <a:pt x="24084" y="9685"/>
                  </a:moveTo>
                  <a:cubicBezTo>
                    <a:pt x="23880" y="9685"/>
                    <a:pt x="23673" y="9729"/>
                    <a:pt x="23478" y="9821"/>
                  </a:cubicBezTo>
                  <a:cubicBezTo>
                    <a:pt x="22752" y="10159"/>
                    <a:pt x="22443" y="11025"/>
                    <a:pt x="22782" y="11751"/>
                  </a:cubicBezTo>
                  <a:cubicBezTo>
                    <a:pt x="23021" y="12272"/>
                    <a:pt x="23549" y="12583"/>
                    <a:pt x="24096" y="12583"/>
                  </a:cubicBezTo>
                  <a:cubicBezTo>
                    <a:pt x="24300" y="12583"/>
                    <a:pt x="24507" y="12539"/>
                    <a:pt x="24702" y="12447"/>
                  </a:cubicBezTo>
                  <a:cubicBezTo>
                    <a:pt x="25428" y="12109"/>
                    <a:pt x="25736" y="11243"/>
                    <a:pt x="25398" y="10517"/>
                  </a:cubicBezTo>
                  <a:cubicBezTo>
                    <a:pt x="25159" y="9996"/>
                    <a:pt x="24630" y="9685"/>
                    <a:pt x="24084" y="9685"/>
                  </a:cubicBezTo>
                  <a:close/>
                  <a:moveTo>
                    <a:pt x="28571" y="11625"/>
                  </a:moveTo>
                  <a:cubicBezTo>
                    <a:pt x="28366" y="11625"/>
                    <a:pt x="28160" y="11669"/>
                    <a:pt x="27965" y="11761"/>
                  </a:cubicBezTo>
                  <a:cubicBezTo>
                    <a:pt x="27238" y="12099"/>
                    <a:pt x="26930" y="12964"/>
                    <a:pt x="27268" y="13691"/>
                  </a:cubicBezTo>
                  <a:cubicBezTo>
                    <a:pt x="27514" y="14212"/>
                    <a:pt x="28040" y="14523"/>
                    <a:pt x="28588" y="14523"/>
                  </a:cubicBezTo>
                  <a:cubicBezTo>
                    <a:pt x="28793" y="14523"/>
                    <a:pt x="29001" y="14479"/>
                    <a:pt x="29198" y="14387"/>
                  </a:cubicBezTo>
                  <a:cubicBezTo>
                    <a:pt x="29915" y="14049"/>
                    <a:pt x="30223" y="13183"/>
                    <a:pt x="29895" y="12457"/>
                  </a:cubicBezTo>
                  <a:cubicBezTo>
                    <a:pt x="29648" y="11936"/>
                    <a:pt x="29118" y="11625"/>
                    <a:pt x="28571" y="1162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9"/>
            <p:cNvSpPr/>
            <p:nvPr/>
          </p:nvSpPr>
          <p:spPr>
            <a:xfrm>
              <a:off x="3298409" y="677472"/>
              <a:ext cx="3098262" cy="1285055"/>
            </a:xfrm>
            <a:custGeom>
              <a:rect b="b" l="l" r="r" t="t"/>
              <a:pathLst>
                <a:path extrusionOk="0" h="33088" w="79775">
                  <a:moveTo>
                    <a:pt x="0" y="0"/>
                  </a:moveTo>
                  <a:lnTo>
                    <a:pt x="0" y="0"/>
                  </a:lnTo>
                  <a:cubicBezTo>
                    <a:pt x="11321" y="31028"/>
                    <a:pt x="34202" y="17608"/>
                    <a:pt x="79774" y="33087"/>
                  </a:cubicBezTo>
                  <a:lnTo>
                    <a:pt x="0" y="0"/>
                  </a:ln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40"/>
          <p:cNvSpPr txBox="1"/>
          <p:nvPr>
            <p:ph type="title"/>
          </p:nvPr>
        </p:nvSpPr>
        <p:spPr>
          <a:xfrm>
            <a:off x="716800" y="1534925"/>
            <a:ext cx="7710300" cy="151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a:t>
            </a:r>
            <a:r>
              <a:rPr lang="en"/>
              <a:t>,243 planets</a:t>
            </a:r>
            <a:endParaRPr/>
          </a:p>
        </p:txBody>
      </p:sp>
      <p:sp>
        <p:nvSpPr>
          <p:cNvPr id="1184" name="Google Shape;1184;p40"/>
          <p:cNvSpPr txBox="1"/>
          <p:nvPr>
            <p:ph idx="1" type="subTitle"/>
          </p:nvPr>
        </p:nvSpPr>
        <p:spPr>
          <a:xfrm>
            <a:off x="1354650" y="2990575"/>
            <a:ext cx="6434700" cy="61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have</a:t>
            </a:r>
            <a:r>
              <a:rPr lang="en"/>
              <a:t> been discovered to date. The NASA Exoplanet Archive provides detection methods, mass, radius, and more for each planet.</a:t>
            </a:r>
            <a:endParaRPr/>
          </a:p>
        </p:txBody>
      </p:sp>
      <p:sp>
        <p:nvSpPr>
          <p:cNvPr id="1185" name="Google Shape;1185;p40"/>
          <p:cNvSpPr/>
          <p:nvPr/>
        </p:nvSpPr>
        <p:spPr>
          <a:xfrm>
            <a:off x="178937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41"/>
          <p:cNvSpPr txBox="1"/>
          <p:nvPr>
            <p:ph idx="1" type="subTitle"/>
          </p:nvPr>
        </p:nvSpPr>
        <p:spPr>
          <a:xfrm>
            <a:off x="564575" y="3324100"/>
            <a:ext cx="2658600" cy="505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Transit Photometry</a:t>
            </a:r>
            <a:endParaRPr/>
          </a:p>
        </p:txBody>
      </p:sp>
      <p:sp>
        <p:nvSpPr>
          <p:cNvPr id="1191" name="Google Shape;1191;p41"/>
          <p:cNvSpPr txBox="1"/>
          <p:nvPr>
            <p:ph type="title"/>
          </p:nvPr>
        </p:nvSpPr>
        <p:spPr>
          <a:xfrm>
            <a:off x="716800" y="455700"/>
            <a:ext cx="771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t>Exoplanet Detection: Three Primary Methods</a:t>
            </a:r>
            <a:endParaRPr/>
          </a:p>
          <a:p>
            <a:pPr indent="0" lvl="0" marL="0" rtl="0" algn="ctr">
              <a:spcBef>
                <a:spcPts val="0"/>
              </a:spcBef>
              <a:spcAft>
                <a:spcPts val="0"/>
              </a:spcAft>
              <a:buNone/>
            </a:pPr>
            <a:r>
              <a:t/>
            </a:r>
            <a:endParaRPr/>
          </a:p>
        </p:txBody>
      </p:sp>
      <p:sp>
        <p:nvSpPr>
          <p:cNvPr id="1192" name="Google Shape;1192;p41"/>
          <p:cNvSpPr txBox="1"/>
          <p:nvPr>
            <p:ph idx="3" type="subTitle"/>
          </p:nvPr>
        </p:nvSpPr>
        <p:spPr>
          <a:xfrm>
            <a:off x="3321586" y="3324100"/>
            <a:ext cx="2658600" cy="505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Radial Velocity</a:t>
            </a:r>
            <a:endParaRPr/>
          </a:p>
        </p:txBody>
      </p:sp>
      <p:sp>
        <p:nvSpPr>
          <p:cNvPr id="1193" name="Google Shape;1193;p41"/>
          <p:cNvSpPr txBox="1"/>
          <p:nvPr>
            <p:ph idx="5" type="subTitle"/>
          </p:nvPr>
        </p:nvSpPr>
        <p:spPr>
          <a:xfrm>
            <a:off x="5920721" y="3324100"/>
            <a:ext cx="2658600" cy="505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Direct Imaging</a:t>
            </a:r>
            <a:endParaRPr/>
          </a:p>
        </p:txBody>
      </p:sp>
      <p:grpSp>
        <p:nvGrpSpPr>
          <p:cNvPr id="1194" name="Google Shape;1194;p41"/>
          <p:cNvGrpSpPr/>
          <p:nvPr/>
        </p:nvGrpSpPr>
        <p:grpSpPr>
          <a:xfrm>
            <a:off x="6818820" y="2109979"/>
            <a:ext cx="862409" cy="923534"/>
            <a:chOff x="7753741" y="4000046"/>
            <a:chExt cx="391826" cy="391826"/>
          </a:xfrm>
        </p:grpSpPr>
        <p:sp>
          <p:nvSpPr>
            <p:cNvPr id="1195" name="Google Shape;1195;p41"/>
            <p:cNvSpPr/>
            <p:nvPr/>
          </p:nvSpPr>
          <p:spPr>
            <a:xfrm>
              <a:off x="7896041" y="4287381"/>
              <a:ext cx="32058" cy="44943"/>
            </a:xfrm>
            <a:custGeom>
              <a:rect b="b" l="l" r="r" t="t"/>
              <a:pathLst>
                <a:path extrusionOk="0" h="1594" w="1137">
                  <a:moveTo>
                    <a:pt x="429" y="1"/>
                  </a:moveTo>
                  <a:lnTo>
                    <a:pt x="1" y="509"/>
                  </a:lnTo>
                  <a:lnTo>
                    <a:pt x="1" y="1150"/>
                  </a:lnTo>
                  <a:lnTo>
                    <a:pt x="334" y="1467"/>
                  </a:lnTo>
                  <a:lnTo>
                    <a:pt x="644" y="1594"/>
                  </a:lnTo>
                  <a:cubicBezTo>
                    <a:pt x="934" y="1448"/>
                    <a:pt x="1136" y="1144"/>
                    <a:pt x="1136" y="800"/>
                  </a:cubicBezTo>
                  <a:cubicBezTo>
                    <a:pt x="1133" y="445"/>
                    <a:pt x="932" y="146"/>
                    <a:pt x="6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1"/>
            <p:cNvSpPr/>
            <p:nvPr/>
          </p:nvSpPr>
          <p:spPr>
            <a:xfrm>
              <a:off x="8066733" y="4029481"/>
              <a:ext cx="31973" cy="44774"/>
            </a:xfrm>
            <a:custGeom>
              <a:rect b="b" l="l" r="r" t="t"/>
              <a:pathLst>
                <a:path extrusionOk="0" h="1588" w="1134">
                  <a:moveTo>
                    <a:pt x="326" y="0"/>
                  </a:moveTo>
                  <a:lnTo>
                    <a:pt x="0" y="552"/>
                  </a:lnTo>
                  <a:lnTo>
                    <a:pt x="0" y="1211"/>
                  </a:lnTo>
                  <a:lnTo>
                    <a:pt x="337" y="1528"/>
                  </a:lnTo>
                  <a:lnTo>
                    <a:pt x="641" y="1588"/>
                  </a:lnTo>
                  <a:cubicBezTo>
                    <a:pt x="931" y="1445"/>
                    <a:pt x="1133" y="1141"/>
                    <a:pt x="1133" y="794"/>
                  </a:cubicBezTo>
                  <a:cubicBezTo>
                    <a:pt x="1130" y="449"/>
                    <a:pt x="931" y="148"/>
                    <a:pt x="6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1"/>
            <p:cNvSpPr/>
            <p:nvPr/>
          </p:nvSpPr>
          <p:spPr>
            <a:xfrm>
              <a:off x="7909236" y="4155485"/>
              <a:ext cx="80835" cy="80807"/>
            </a:xfrm>
            <a:custGeom>
              <a:rect b="b" l="l" r="r" t="t"/>
              <a:pathLst>
                <a:path extrusionOk="0" h="2866" w="2867">
                  <a:moveTo>
                    <a:pt x="1432" y="0"/>
                  </a:moveTo>
                  <a:cubicBezTo>
                    <a:pt x="641" y="0"/>
                    <a:pt x="1" y="643"/>
                    <a:pt x="1" y="1434"/>
                  </a:cubicBezTo>
                  <a:cubicBezTo>
                    <a:pt x="1" y="2225"/>
                    <a:pt x="641" y="2865"/>
                    <a:pt x="1432" y="2865"/>
                  </a:cubicBezTo>
                  <a:cubicBezTo>
                    <a:pt x="2223" y="2865"/>
                    <a:pt x="2866" y="2225"/>
                    <a:pt x="2866" y="1434"/>
                  </a:cubicBezTo>
                  <a:cubicBezTo>
                    <a:pt x="2866" y="643"/>
                    <a:pt x="2223" y="0"/>
                    <a:pt x="14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1"/>
            <p:cNvSpPr/>
            <p:nvPr/>
          </p:nvSpPr>
          <p:spPr>
            <a:xfrm>
              <a:off x="7944226" y="4118408"/>
              <a:ext cx="11475" cy="22500"/>
            </a:xfrm>
            <a:custGeom>
              <a:rect b="b" l="l" r="r" t="t"/>
              <a:pathLst>
                <a:path extrusionOk="0" h="798" w="407">
                  <a:moveTo>
                    <a:pt x="202" y="1"/>
                  </a:moveTo>
                  <a:cubicBezTo>
                    <a:pt x="194" y="1"/>
                    <a:pt x="186" y="1"/>
                    <a:pt x="178" y="2"/>
                  </a:cubicBezTo>
                  <a:cubicBezTo>
                    <a:pt x="76" y="13"/>
                    <a:pt x="0" y="107"/>
                    <a:pt x="0" y="209"/>
                  </a:cubicBezTo>
                  <a:lnTo>
                    <a:pt x="0" y="586"/>
                  </a:lnTo>
                  <a:cubicBezTo>
                    <a:pt x="0" y="691"/>
                    <a:pt x="78" y="782"/>
                    <a:pt x="178" y="796"/>
                  </a:cubicBezTo>
                  <a:cubicBezTo>
                    <a:pt x="187" y="797"/>
                    <a:pt x="196" y="798"/>
                    <a:pt x="205" y="798"/>
                  </a:cubicBezTo>
                  <a:cubicBezTo>
                    <a:pt x="319" y="798"/>
                    <a:pt x="407" y="706"/>
                    <a:pt x="407" y="594"/>
                  </a:cubicBezTo>
                  <a:lnTo>
                    <a:pt x="407" y="204"/>
                  </a:lnTo>
                  <a:cubicBezTo>
                    <a:pt x="407" y="91"/>
                    <a:pt x="317" y="1"/>
                    <a:pt x="2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1"/>
            <p:cNvSpPr/>
            <p:nvPr/>
          </p:nvSpPr>
          <p:spPr>
            <a:xfrm>
              <a:off x="7944226" y="4251094"/>
              <a:ext cx="11475" cy="22500"/>
            </a:xfrm>
            <a:custGeom>
              <a:rect b="b" l="l" r="r" t="t"/>
              <a:pathLst>
                <a:path extrusionOk="0" h="798" w="407">
                  <a:moveTo>
                    <a:pt x="202" y="0"/>
                  </a:moveTo>
                  <a:cubicBezTo>
                    <a:pt x="194" y="0"/>
                    <a:pt x="186" y="1"/>
                    <a:pt x="178" y="2"/>
                  </a:cubicBezTo>
                  <a:cubicBezTo>
                    <a:pt x="76" y="10"/>
                    <a:pt x="0" y="104"/>
                    <a:pt x="0" y="209"/>
                  </a:cubicBezTo>
                  <a:lnTo>
                    <a:pt x="0" y="586"/>
                  </a:lnTo>
                  <a:cubicBezTo>
                    <a:pt x="0" y="691"/>
                    <a:pt x="78" y="785"/>
                    <a:pt x="178" y="795"/>
                  </a:cubicBezTo>
                  <a:cubicBezTo>
                    <a:pt x="187" y="797"/>
                    <a:pt x="196" y="797"/>
                    <a:pt x="205" y="797"/>
                  </a:cubicBezTo>
                  <a:cubicBezTo>
                    <a:pt x="319" y="797"/>
                    <a:pt x="407" y="706"/>
                    <a:pt x="407" y="594"/>
                  </a:cubicBezTo>
                  <a:lnTo>
                    <a:pt x="407" y="204"/>
                  </a:lnTo>
                  <a:cubicBezTo>
                    <a:pt x="407" y="90"/>
                    <a:pt x="317" y="0"/>
                    <a:pt x="2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1"/>
            <p:cNvSpPr/>
            <p:nvPr/>
          </p:nvSpPr>
          <p:spPr>
            <a:xfrm>
              <a:off x="7892488" y="4139273"/>
              <a:ext cx="20498" cy="19426"/>
            </a:xfrm>
            <a:custGeom>
              <a:rect b="b" l="l" r="r" t="t"/>
              <a:pathLst>
                <a:path extrusionOk="0" h="689" w="727">
                  <a:moveTo>
                    <a:pt x="225" y="1"/>
                  </a:moveTo>
                  <a:cubicBezTo>
                    <a:pt x="173" y="1"/>
                    <a:pt x="121" y="21"/>
                    <a:pt x="81" y="61"/>
                  </a:cubicBezTo>
                  <a:cubicBezTo>
                    <a:pt x="0" y="142"/>
                    <a:pt x="0" y="271"/>
                    <a:pt x="81" y="352"/>
                  </a:cubicBezTo>
                  <a:lnTo>
                    <a:pt x="355" y="626"/>
                  </a:lnTo>
                  <a:cubicBezTo>
                    <a:pt x="396" y="667"/>
                    <a:pt x="450" y="688"/>
                    <a:pt x="501" y="688"/>
                  </a:cubicBezTo>
                  <a:cubicBezTo>
                    <a:pt x="555" y="688"/>
                    <a:pt x="606" y="667"/>
                    <a:pt x="646" y="626"/>
                  </a:cubicBezTo>
                  <a:cubicBezTo>
                    <a:pt x="727" y="545"/>
                    <a:pt x="727" y="419"/>
                    <a:pt x="646" y="338"/>
                  </a:cubicBezTo>
                  <a:lnTo>
                    <a:pt x="369" y="61"/>
                  </a:lnTo>
                  <a:cubicBezTo>
                    <a:pt x="329" y="21"/>
                    <a:pt x="277" y="1"/>
                    <a:pt x="2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1"/>
            <p:cNvSpPr/>
            <p:nvPr/>
          </p:nvSpPr>
          <p:spPr>
            <a:xfrm>
              <a:off x="7986321" y="4233190"/>
              <a:ext cx="20498" cy="19342"/>
            </a:xfrm>
            <a:custGeom>
              <a:rect b="b" l="l" r="r" t="t"/>
              <a:pathLst>
                <a:path extrusionOk="0" h="686" w="727">
                  <a:moveTo>
                    <a:pt x="226" y="0"/>
                  </a:moveTo>
                  <a:cubicBezTo>
                    <a:pt x="174" y="0"/>
                    <a:pt x="122" y="21"/>
                    <a:pt x="81" y="61"/>
                  </a:cubicBezTo>
                  <a:cubicBezTo>
                    <a:pt x="0" y="142"/>
                    <a:pt x="0" y="268"/>
                    <a:pt x="81" y="349"/>
                  </a:cubicBezTo>
                  <a:lnTo>
                    <a:pt x="358" y="626"/>
                  </a:lnTo>
                  <a:cubicBezTo>
                    <a:pt x="399" y="666"/>
                    <a:pt x="452" y="685"/>
                    <a:pt x="501" y="685"/>
                  </a:cubicBezTo>
                  <a:cubicBezTo>
                    <a:pt x="552" y="685"/>
                    <a:pt x="606" y="666"/>
                    <a:pt x="646" y="626"/>
                  </a:cubicBezTo>
                  <a:cubicBezTo>
                    <a:pt x="727" y="545"/>
                    <a:pt x="727" y="416"/>
                    <a:pt x="646" y="335"/>
                  </a:cubicBezTo>
                  <a:lnTo>
                    <a:pt x="372" y="61"/>
                  </a:lnTo>
                  <a:cubicBezTo>
                    <a:pt x="331" y="21"/>
                    <a:pt x="279" y="0"/>
                    <a:pt x="2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1"/>
            <p:cNvSpPr/>
            <p:nvPr/>
          </p:nvSpPr>
          <p:spPr>
            <a:xfrm>
              <a:off x="7871990" y="4190136"/>
              <a:ext cx="22556" cy="11560"/>
            </a:xfrm>
            <a:custGeom>
              <a:rect b="b" l="l" r="r" t="t"/>
              <a:pathLst>
                <a:path extrusionOk="0" h="410" w="800">
                  <a:moveTo>
                    <a:pt x="205" y="1"/>
                  </a:moveTo>
                  <a:cubicBezTo>
                    <a:pt x="90" y="1"/>
                    <a:pt x="1" y="95"/>
                    <a:pt x="1" y="205"/>
                  </a:cubicBezTo>
                  <a:cubicBezTo>
                    <a:pt x="1" y="321"/>
                    <a:pt x="95" y="410"/>
                    <a:pt x="205" y="410"/>
                  </a:cubicBezTo>
                  <a:lnTo>
                    <a:pt x="595" y="410"/>
                  </a:lnTo>
                  <a:cubicBezTo>
                    <a:pt x="708" y="410"/>
                    <a:pt x="800" y="321"/>
                    <a:pt x="800" y="205"/>
                  </a:cubicBezTo>
                  <a:cubicBezTo>
                    <a:pt x="800" y="92"/>
                    <a:pt x="706" y="1"/>
                    <a:pt x="5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1"/>
            <p:cNvSpPr/>
            <p:nvPr/>
          </p:nvSpPr>
          <p:spPr>
            <a:xfrm>
              <a:off x="8004761" y="4190136"/>
              <a:ext cx="22556" cy="11560"/>
            </a:xfrm>
            <a:custGeom>
              <a:rect b="b" l="l" r="r" t="t"/>
              <a:pathLst>
                <a:path extrusionOk="0" h="410" w="800">
                  <a:moveTo>
                    <a:pt x="205" y="1"/>
                  </a:moveTo>
                  <a:cubicBezTo>
                    <a:pt x="89" y="1"/>
                    <a:pt x="0" y="95"/>
                    <a:pt x="0" y="205"/>
                  </a:cubicBezTo>
                  <a:cubicBezTo>
                    <a:pt x="0" y="321"/>
                    <a:pt x="94" y="410"/>
                    <a:pt x="205" y="410"/>
                  </a:cubicBezTo>
                  <a:lnTo>
                    <a:pt x="595" y="410"/>
                  </a:lnTo>
                  <a:cubicBezTo>
                    <a:pt x="705" y="410"/>
                    <a:pt x="797" y="321"/>
                    <a:pt x="799" y="205"/>
                  </a:cubicBezTo>
                  <a:cubicBezTo>
                    <a:pt x="799" y="92"/>
                    <a:pt x="705" y="1"/>
                    <a:pt x="5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1"/>
            <p:cNvSpPr/>
            <p:nvPr/>
          </p:nvSpPr>
          <p:spPr>
            <a:xfrm>
              <a:off x="7892488" y="4233190"/>
              <a:ext cx="20441" cy="19342"/>
            </a:xfrm>
            <a:custGeom>
              <a:rect b="b" l="l" r="r" t="t"/>
              <a:pathLst>
                <a:path extrusionOk="0" h="686" w="725">
                  <a:moveTo>
                    <a:pt x="500" y="0"/>
                  </a:moveTo>
                  <a:cubicBezTo>
                    <a:pt x="448" y="0"/>
                    <a:pt x="396" y="21"/>
                    <a:pt x="355" y="61"/>
                  </a:cubicBezTo>
                  <a:lnTo>
                    <a:pt x="81" y="335"/>
                  </a:lnTo>
                  <a:cubicBezTo>
                    <a:pt x="0" y="416"/>
                    <a:pt x="0" y="545"/>
                    <a:pt x="81" y="626"/>
                  </a:cubicBezTo>
                  <a:cubicBezTo>
                    <a:pt x="119" y="666"/>
                    <a:pt x="175" y="685"/>
                    <a:pt x="224" y="685"/>
                  </a:cubicBezTo>
                  <a:cubicBezTo>
                    <a:pt x="275" y="685"/>
                    <a:pt x="329" y="666"/>
                    <a:pt x="369" y="626"/>
                  </a:cubicBezTo>
                  <a:lnTo>
                    <a:pt x="646" y="349"/>
                  </a:lnTo>
                  <a:cubicBezTo>
                    <a:pt x="724" y="268"/>
                    <a:pt x="724" y="142"/>
                    <a:pt x="646" y="61"/>
                  </a:cubicBezTo>
                  <a:cubicBezTo>
                    <a:pt x="604" y="21"/>
                    <a:pt x="552" y="0"/>
                    <a:pt x="5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1"/>
            <p:cNvSpPr/>
            <p:nvPr/>
          </p:nvSpPr>
          <p:spPr>
            <a:xfrm>
              <a:off x="7986321" y="4139273"/>
              <a:ext cx="20498" cy="19426"/>
            </a:xfrm>
            <a:custGeom>
              <a:rect b="b" l="l" r="r" t="t"/>
              <a:pathLst>
                <a:path extrusionOk="0" h="689" w="727">
                  <a:moveTo>
                    <a:pt x="501" y="1"/>
                  </a:moveTo>
                  <a:cubicBezTo>
                    <a:pt x="448" y="1"/>
                    <a:pt x="396" y="21"/>
                    <a:pt x="356" y="61"/>
                  </a:cubicBezTo>
                  <a:lnTo>
                    <a:pt x="81" y="338"/>
                  </a:lnTo>
                  <a:cubicBezTo>
                    <a:pt x="0" y="419"/>
                    <a:pt x="0" y="545"/>
                    <a:pt x="81" y="626"/>
                  </a:cubicBezTo>
                  <a:cubicBezTo>
                    <a:pt x="122" y="667"/>
                    <a:pt x="175" y="688"/>
                    <a:pt x="226" y="688"/>
                  </a:cubicBezTo>
                  <a:cubicBezTo>
                    <a:pt x="278" y="688"/>
                    <a:pt x="331" y="667"/>
                    <a:pt x="372" y="626"/>
                  </a:cubicBezTo>
                  <a:lnTo>
                    <a:pt x="646" y="352"/>
                  </a:lnTo>
                  <a:cubicBezTo>
                    <a:pt x="727" y="271"/>
                    <a:pt x="727" y="142"/>
                    <a:pt x="646" y="61"/>
                  </a:cubicBezTo>
                  <a:cubicBezTo>
                    <a:pt x="606" y="21"/>
                    <a:pt x="553" y="1"/>
                    <a:pt x="5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1"/>
            <p:cNvSpPr/>
            <p:nvPr/>
          </p:nvSpPr>
          <p:spPr>
            <a:xfrm>
              <a:off x="7909236" y="4155541"/>
              <a:ext cx="54191" cy="80835"/>
            </a:xfrm>
            <a:custGeom>
              <a:rect b="b" l="l" r="r" t="t"/>
              <a:pathLst>
                <a:path extrusionOk="0" h="2867" w="1922">
                  <a:moveTo>
                    <a:pt x="1432" y="1"/>
                  </a:moveTo>
                  <a:cubicBezTo>
                    <a:pt x="639" y="1"/>
                    <a:pt x="1" y="641"/>
                    <a:pt x="1" y="1432"/>
                  </a:cubicBezTo>
                  <a:cubicBezTo>
                    <a:pt x="1" y="2226"/>
                    <a:pt x="644" y="2866"/>
                    <a:pt x="1432" y="2866"/>
                  </a:cubicBezTo>
                  <a:cubicBezTo>
                    <a:pt x="1604" y="2866"/>
                    <a:pt x="1769" y="2834"/>
                    <a:pt x="1922" y="2780"/>
                  </a:cubicBezTo>
                  <a:cubicBezTo>
                    <a:pt x="1370" y="2584"/>
                    <a:pt x="975" y="2054"/>
                    <a:pt x="975" y="1432"/>
                  </a:cubicBezTo>
                  <a:cubicBezTo>
                    <a:pt x="975" y="813"/>
                    <a:pt x="1370" y="283"/>
                    <a:pt x="1922" y="84"/>
                  </a:cubicBezTo>
                  <a:cubicBezTo>
                    <a:pt x="1769" y="30"/>
                    <a:pt x="1604" y="1"/>
                    <a:pt x="14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1"/>
            <p:cNvSpPr/>
            <p:nvPr/>
          </p:nvSpPr>
          <p:spPr>
            <a:xfrm>
              <a:off x="8048435" y="4026746"/>
              <a:ext cx="36146" cy="50074"/>
            </a:xfrm>
            <a:custGeom>
              <a:rect b="b" l="l" r="r" t="t"/>
              <a:pathLst>
                <a:path extrusionOk="0" h="1776" w="1282">
                  <a:moveTo>
                    <a:pt x="889" y="0"/>
                  </a:moveTo>
                  <a:cubicBezTo>
                    <a:pt x="396" y="0"/>
                    <a:pt x="1" y="398"/>
                    <a:pt x="1" y="888"/>
                  </a:cubicBezTo>
                  <a:cubicBezTo>
                    <a:pt x="1" y="1381"/>
                    <a:pt x="396" y="1776"/>
                    <a:pt x="889" y="1776"/>
                  </a:cubicBezTo>
                  <a:cubicBezTo>
                    <a:pt x="1029" y="1776"/>
                    <a:pt x="1163" y="1744"/>
                    <a:pt x="1282" y="1685"/>
                  </a:cubicBezTo>
                  <a:cubicBezTo>
                    <a:pt x="988" y="1534"/>
                    <a:pt x="787" y="1235"/>
                    <a:pt x="787" y="885"/>
                  </a:cubicBezTo>
                  <a:cubicBezTo>
                    <a:pt x="787" y="536"/>
                    <a:pt x="988" y="237"/>
                    <a:pt x="1282" y="92"/>
                  </a:cubicBezTo>
                  <a:cubicBezTo>
                    <a:pt x="1163" y="30"/>
                    <a:pt x="1029" y="0"/>
                    <a:pt x="8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1"/>
            <p:cNvSpPr/>
            <p:nvPr/>
          </p:nvSpPr>
          <p:spPr>
            <a:xfrm>
              <a:off x="7877770" y="4284731"/>
              <a:ext cx="36146" cy="50103"/>
            </a:xfrm>
            <a:custGeom>
              <a:rect b="b" l="l" r="r" t="t"/>
              <a:pathLst>
                <a:path extrusionOk="0" h="1777" w="1282">
                  <a:moveTo>
                    <a:pt x="888" y="1"/>
                  </a:moveTo>
                  <a:cubicBezTo>
                    <a:pt x="396" y="1"/>
                    <a:pt x="0" y="399"/>
                    <a:pt x="0" y="888"/>
                  </a:cubicBezTo>
                  <a:cubicBezTo>
                    <a:pt x="0" y="1381"/>
                    <a:pt x="396" y="1776"/>
                    <a:pt x="888" y="1776"/>
                  </a:cubicBezTo>
                  <a:cubicBezTo>
                    <a:pt x="1028" y="1776"/>
                    <a:pt x="1163" y="1744"/>
                    <a:pt x="1281" y="1688"/>
                  </a:cubicBezTo>
                  <a:cubicBezTo>
                    <a:pt x="988" y="1534"/>
                    <a:pt x="786" y="1233"/>
                    <a:pt x="786" y="886"/>
                  </a:cubicBezTo>
                  <a:cubicBezTo>
                    <a:pt x="786" y="536"/>
                    <a:pt x="988" y="237"/>
                    <a:pt x="1281" y="92"/>
                  </a:cubicBezTo>
                  <a:cubicBezTo>
                    <a:pt x="1163" y="33"/>
                    <a:pt x="1028" y="1"/>
                    <a:pt x="8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1"/>
            <p:cNvSpPr/>
            <p:nvPr/>
          </p:nvSpPr>
          <p:spPr>
            <a:xfrm>
              <a:off x="7753741" y="4000046"/>
              <a:ext cx="391826" cy="391826"/>
            </a:xfrm>
            <a:custGeom>
              <a:rect b="b" l="l" r="r" t="t"/>
              <a:pathLst>
                <a:path extrusionOk="0" h="13897" w="13897">
                  <a:moveTo>
                    <a:pt x="6947" y="0"/>
                  </a:moveTo>
                  <a:cubicBezTo>
                    <a:pt x="3108" y="0"/>
                    <a:pt x="0" y="3108"/>
                    <a:pt x="0" y="6947"/>
                  </a:cubicBezTo>
                  <a:cubicBezTo>
                    <a:pt x="0" y="10789"/>
                    <a:pt x="3108" y="13897"/>
                    <a:pt x="6947" y="13897"/>
                  </a:cubicBezTo>
                  <a:cubicBezTo>
                    <a:pt x="10789" y="13897"/>
                    <a:pt x="13897" y="10789"/>
                    <a:pt x="13897" y="6947"/>
                  </a:cubicBezTo>
                  <a:cubicBezTo>
                    <a:pt x="13897" y="5518"/>
                    <a:pt x="13466" y="4146"/>
                    <a:pt x="12648" y="2976"/>
                  </a:cubicBezTo>
                  <a:cubicBezTo>
                    <a:pt x="12608" y="2919"/>
                    <a:pt x="12545" y="2888"/>
                    <a:pt x="12480" y="2888"/>
                  </a:cubicBezTo>
                  <a:cubicBezTo>
                    <a:pt x="12441" y="2888"/>
                    <a:pt x="12401" y="2900"/>
                    <a:pt x="12366" y="2925"/>
                  </a:cubicBezTo>
                  <a:cubicBezTo>
                    <a:pt x="12274" y="2989"/>
                    <a:pt x="12253" y="3116"/>
                    <a:pt x="12315" y="3207"/>
                  </a:cubicBezTo>
                  <a:cubicBezTo>
                    <a:pt x="13082" y="4308"/>
                    <a:pt x="13491" y="5602"/>
                    <a:pt x="13491" y="6947"/>
                  </a:cubicBezTo>
                  <a:cubicBezTo>
                    <a:pt x="13491" y="10555"/>
                    <a:pt x="10558" y="13488"/>
                    <a:pt x="6947" y="13488"/>
                  </a:cubicBezTo>
                  <a:cubicBezTo>
                    <a:pt x="3339" y="13488"/>
                    <a:pt x="407" y="10555"/>
                    <a:pt x="407" y="6947"/>
                  </a:cubicBezTo>
                  <a:cubicBezTo>
                    <a:pt x="407" y="3339"/>
                    <a:pt x="3342" y="406"/>
                    <a:pt x="6947" y="406"/>
                  </a:cubicBezTo>
                  <a:cubicBezTo>
                    <a:pt x="7962" y="406"/>
                    <a:pt x="8933" y="633"/>
                    <a:pt x="9834" y="1076"/>
                  </a:cubicBezTo>
                  <a:cubicBezTo>
                    <a:pt x="9862" y="1089"/>
                    <a:pt x="9891" y="1095"/>
                    <a:pt x="9920" y="1095"/>
                  </a:cubicBezTo>
                  <a:cubicBezTo>
                    <a:pt x="9996" y="1095"/>
                    <a:pt x="10069" y="1054"/>
                    <a:pt x="10106" y="982"/>
                  </a:cubicBezTo>
                  <a:cubicBezTo>
                    <a:pt x="10154" y="880"/>
                    <a:pt x="10114" y="759"/>
                    <a:pt x="10012" y="708"/>
                  </a:cubicBezTo>
                  <a:cubicBezTo>
                    <a:pt x="9054" y="237"/>
                    <a:pt x="8023" y="0"/>
                    <a:pt x="69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1"/>
            <p:cNvSpPr/>
            <p:nvPr/>
          </p:nvSpPr>
          <p:spPr>
            <a:xfrm>
              <a:off x="7820253" y="4067939"/>
              <a:ext cx="257505" cy="256180"/>
            </a:xfrm>
            <a:custGeom>
              <a:rect b="b" l="l" r="r" t="t"/>
              <a:pathLst>
                <a:path extrusionOk="0" h="9086" w="9133">
                  <a:moveTo>
                    <a:pt x="4581" y="0"/>
                  </a:moveTo>
                  <a:cubicBezTo>
                    <a:pt x="4572" y="0"/>
                    <a:pt x="4564" y="0"/>
                    <a:pt x="4556" y="0"/>
                  </a:cubicBezTo>
                  <a:cubicBezTo>
                    <a:pt x="2059" y="16"/>
                    <a:pt x="1" y="2115"/>
                    <a:pt x="39" y="4614"/>
                  </a:cubicBezTo>
                  <a:cubicBezTo>
                    <a:pt x="57" y="5804"/>
                    <a:pt x="528" y="6920"/>
                    <a:pt x="1373" y="7762"/>
                  </a:cubicBezTo>
                  <a:cubicBezTo>
                    <a:pt x="1413" y="7803"/>
                    <a:pt x="1466" y="7823"/>
                    <a:pt x="1518" y="7823"/>
                  </a:cubicBezTo>
                  <a:cubicBezTo>
                    <a:pt x="1571" y="7823"/>
                    <a:pt x="1623" y="7803"/>
                    <a:pt x="1664" y="7762"/>
                  </a:cubicBezTo>
                  <a:cubicBezTo>
                    <a:pt x="1744" y="7682"/>
                    <a:pt x="1744" y="7552"/>
                    <a:pt x="1664" y="7472"/>
                  </a:cubicBezTo>
                  <a:cubicBezTo>
                    <a:pt x="881" y="6689"/>
                    <a:pt x="450" y="5650"/>
                    <a:pt x="450" y="4542"/>
                  </a:cubicBezTo>
                  <a:cubicBezTo>
                    <a:pt x="450" y="2261"/>
                    <a:pt x="2307" y="408"/>
                    <a:pt x="4589" y="408"/>
                  </a:cubicBezTo>
                  <a:cubicBezTo>
                    <a:pt x="4624" y="408"/>
                    <a:pt x="4660" y="408"/>
                    <a:pt x="4696" y="409"/>
                  </a:cubicBezTo>
                  <a:cubicBezTo>
                    <a:pt x="6875" y="466"/>
                    <a:pt x="8651" y="2233"/>
                    <a:pt x="8718" y="4413"/>
                  </a:cubicBezTo>
                  <a:cubicBezTo>
                    <a:pt x="8794" y="6745"/>
                    <a:pt x="6916" y="8672"/>
                    <a:pt x="4596" y="8680"/>
                  </a:cubicBezTo>
                  <a:cubicBezTo>
                    <a:pt x="4486" y="8680"/>
                    <a:pt x="4395" y="8774"/>
                    <a:pt x="4395" y="8884"/>
                  </a:cubicBezTo>
                  <a:cubicBezTo>
                    <a:pt x="4397" y="8995"/>
                    <a:pt x="4489" y="9086"/>
                    <a:pt x="4599" y="9086"/>
                  </a:cubicBezTo>
                  <a:cubicBezTo>
                    <a:pt x="7109" y="9081"/>
                    <a:pt x="9133" y="7052"/>
                    <a:pt x="9122" y="4542"/>
                  </a:cubicBezTo>
                  <a:cubicBezTo>
                    <a:pt x="9122" y="2034"/>
                    <a:pt x="7085" y="0"/>
                    <a:pt x="4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1"/>
            <p:cNvSpPr/>
            <p:nvPr/>
          </p:nvSpPr>
          <p:spPr>
            <a:xfrm>
              <a:off x="7909236" y="4155541"/>
              <a:ext cx="54191" cy="80835"/>
            </a:xfrm>
            <a:custGeom>
              <a:rect b="b" l="l" r="r" t="t"/>
              <a:pathLst>
                <a:path extrusionOk="0" h="2867" w="1922">
                  <a:moveTo>
                    <a:pt x="1432" y="1"/>
                  </a:moveTo>
                  <a:cubicBezTo>
                    <a:pt x="639" y="1"/>
                    <a:pt x="1" y="641"/>
                    <a:pt x="1" y="1432"/>
                  </a:cubicBezTo>
                  <a:cubicBezTo>
                    <a:pt x="1" y="2226"/>
                    <a:pt x="644" y="2866"/>
                    <a:pt x="1432" y="2866"/>
                  </a:cubicBezTo>
                  <a:cubicBezTo>
                    <a:pt x="1604" y="2866"/>
                    <a:pt x="1769" y="2834"/>
                    <a:pt x="1922" y="2780"/>
                  </a:cubicBezTo>
                  <a:cubicBezTo>
                    <a:pt x="1370" y="2584"/>
                    <a:pt x="975" y="2054"/>
                    <a:pt x="975" y="1432"/>
                  </a:cubicBezTo>
                  <a:cubicBezTo>
                    <a:pt x="975" y="813"/>
                    <a:pt x="1370" y="283"/>
                    <a:pt x="1922" y="84"/>
                  </a:cubicBezTo>
                  <a:cubicBezTo>
                    <a:pt x="1769" y="30"/>
                    <a:pt x="1604" y="1"/>
                    <a:pt x="1432" y="1"/>
                  </a:cubicBezTo>
                  <a:close/>
                </a:path>
              </a:pathLst>
            </a:custGeom>
            <a:solidFill>
              <a:srgbClr val="FF3121">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1"/>
            <p:cNvSpPr/>
            <p:nvPr/>
          </p:nvSpPr>
          <p:spPr>
            <a:xfrm>
              <a:off x="8048435" y="4026746"/>
              <a:ext cx="36146" cy="50074"/>
            </a:xfrm>
            <a:custGeom>
              <a:rect b="b" l="l" r="r" t="t"/>
              <a:pathLst>
                <a:path extrusionOk="0" h="1776" w="1282">
                  <a:moveTo>
                    <a:pt x="889" y="0"/>
                  </a:moveTo>
                  <a:cubicBezTo>
                    <a:pt x="396" y="0"/>
                    <a:pt x="1" y="398"/>
                    <a:pt x="1" y="888"/>
                  </a:cubicBezTo>
                  <a:cubicBezTo>
                    <a:pt x="1" y="1381"/>
                    <a:pt x="396" y="1776"/>
                    <a:pt x="889" y="1776"/>
                  </a:cubicBezTo>
                  <a:cubicBezTo>
                    <a:pt x="1029" y="1776"/>
                    <a:pt x="1163" y="1744"/>
                    <a:pt x="1282" y="1685"/>
                  </a:cubicBezTo>
                  <a:cubicBezTo>
                    <a:pt x="988" y="1534"/>
                    <a:pt x="787" y="1235"/>
                    <a:pt x="787" y="885"/>
                  </a:cubicBezTo>
                  <a:cubicBezTo>
                    <a:pt x="787" y="536"/>
                    <a:pt x="988" y="237"/>
                    <a:pt x="1282" y="92"/>
                  </a:cubicBezTo>
                  <a:cubicBezTo>
                    <a:pt x="1163" y="30"/>
                    <a:pt x="1029" y="0"/>
                    <a:pt x="889" y="0"/>
                  </a:cubicBezTo>
                  <a:close/>
                </a:path>
              </a:pathLst>
            </a:custGeom>
            <a:solidFill>
              <a:srgbClr val="FFFFFF">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1"/>
            <p:cNvSpPr/>
            <p:nvPr/>
          </p:nvSpPr>
          <p:spPr>
            <a:xfrm>
              <a:off x="7877770" y="4284731"/>
              <a:ext cx="36146" cy="50103"/>
            </a:xfrm>
            <a:custGeom>
              <a:rect b="b" l="l" r="r" t="t"/>
              <a:pathLst>
                <a:path extrusionOk="0" h="1777" w="1282">
                  <a:moveTo>
                    <a:pt x="888" y="1"/>
                  </a:moveTo>
                  <a:cubicBezTo>
                    <a:pt x="396" y="1"/>
                    <a:pt x="0" y="399"/>
                    <a:pt x="0" y="888"/>
                  </a:cubicBezTo>
                  <a:cubicBezTo>
                    <a:pt x="0" y="1381"/>
                    <a:pt x="396" y="1776"/>
                    <a:pt x="888" y="1776"/>
                  </a:cubicBezTo>
                  <a:cubicBezTo>
                    <a:pt x="1028" y="1776"/>
                    <a:pt x="1163" y="1744"/>
                    <a:pt x="1281" y="1688"/>
                  </a:cubicBezTo>
                  <a:cubicBezTo>
                    <a:pt x="988" y="1534"/>
                    <a:pt x="786" y="1233"/>
                    <a:pt x="786" y="886"/>
                  </a:cubicBezTo>
                  <a:cubicBezTo>
                    <a:pt x="786" y="536"/>
                    <a:pt x="988" y="237"/>
                    <a:pt x="1281" y="92"/>
                  </a:cubicBezTo>
                  <a:cubicBezTo>
                    <a:pt x="1163" y="33"/>
                    <a:pt x="1028" y="1"/>
                    <a:pt x="888" y="1"/>
                  </a:cubicBezTo>
                  <a:close/>
                </a:path>
              </a:pathLst>
            </a:custGeom>
            <a:solidFill>
              <a:srgbClr val="FFFFFF">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41"/>
          <p:cNvGrpSpPr/>
          <p:nvPr/>
        </p:nvGrpSpPr>
        <p:grpSpPr>
          <a:xfrm>
            <a:off x="4219663" y="2109981"/>
            <a:ext cx="862412" cy="923535"/>
            <a:chOff x="6996733" y="4000187"/>
            <a:chExt cx="391685" cy="391544"/>
          </a:xfrm>
        </p:grpSpPr>
        <p:sp>
          <p:nvSpPr>
            <p:cNvPr id="1215" name="Google Shape;1215;p41"/>
            <p:cNvSpPr/>
            <p:nvPr/>
          </p:nvSpPr>
          <p:spPr>
            <a:xfrm>
              <a:off x="7042719" y="4114348"/>
              <a:ext cx="230410" cy="260071"/>
            </a:xfrm>
            <a:custGeom>
              <a:rect b="b" l="l" r="r" t="t"/>
              <a:pathLst>
                <a:path extrusionOk="0" h="9224" w="8172">
                  <a:moveTo>
                    <a:pt x="3872" y="1"/>
                  </a:moveTo>
                  <a:cubicBezTo>
                    <a:pt x="1652" y="536"/>
                    <a:pt x="0" y="2538"/>
                    <a:pt x="0" y="4922"/>
                  </a:cubicBezTo>
                  <a:cubicBezTo>
                    <a:pt x="0" y="6377"/>
                    <a:pt x="616" y="7693"/>
                    <a:pt x="1601" y="8613"/>
                  </a:cubicBezTo>
                  <a:lnTo>
                    <a:pt x="3194" y="9224"/>
                  </a:lnTo>
                  <a:lnTo>
                    <a:pt x="5441" y="8680"/>
                  </a:lnTo>
                  <a:lnTo>
                    <a:pt x="6519" y="8640"/>
                  </a:lnTo>
                  <a:cubicBezTo>
                    <a:pt x="7372" y="7908"/>
                    <a:pt x="7972" y="6886"/>
                    <a:pt x="8171" y="5729"/>
                  </a:cubicBezTo>
                  <a:lnTo>
                    <a:pt x="7999" y="5029"/>
                  </a:lnTo>
                  <a:lnTo>
                    <a:pt x="7749" y="3310"/>
                  </a:lnTo>
                  <a:lnTo>
                    <a:pt x="6869" y="1820"/>
                  </a:lnTo>
                  <a:lnTo>
                    <a:pt x="4997" y="539"/>
                  </a:lnTo>
                  <a:lnTo>
                    <a:pt x="4803" y="203"/>
                  </a:lnTo>
                  <a:cubicBezTo>
                    <a:pt x="4504" y="108"/>
                    <a:pt x="4192" y="38"/>
                    <a:pt x="3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1"/>
            <p:cNvSpPr/>
            <p:nvPr/>
          </p:nvSpPr>
          <p:spPr>
            <a:xfrm>
              <a:off x="7020248" y="4113531"/>
              <a:ext cx="141060" cy="247693"/>
            </a:xfrm>
            <a:custGeom>
              <a:rect b="b" l="l" r="r" t="t"/>
              <a:pathLst>
                <a:path extrusionOk="0" h="8785" w="5003">
                  <a:moveTo>
                    <a:pt x="4101" y="0"/>
                  </a:moveTo>
                  <a:cubicBezTo>
                    <a:pt x="3986" y="0"/>
                    <a:pt x="3873" y="3"/>
                    <a:pt x="3760" y="14"/>
                  </a:cubicBezTo>
                  <a:lnTo>
                    <a:pt x="3482" y="361"/>
                  </a:lnTo>
                  <a:lnTo>
                    <a:pt x="2490" y="568"/>
                  </a:lnTo>
                  <a:lnTo>
                    <a:pt x="1935" y="501"/>
                  </a:lnTo>
                  <a:cubicBezTo>
                    <a:pt x="1311" y="807"/>
                    <a:pt x="760" y="1241"/>
                    <a:pt x="321" y="1765"/>
                  </a:cubicBezTo>
                  <a:lnTo>
                    <a:pt x="343" y="2594"/>
                  </a:lnTo>
                  <a:lnTo>
                    <a:pt x="1" y="6490"/>
                  </a:lnTo>
                  <a:lnTo>
                    <a:pt x="1117" y="8155"/>
                  </a:lnTo>
                  <a:lnTo>
                    <a:pt x="2764" y="8785"/>
                  </a:lnTo>
                  <a:cubicBezTo>
                    <a:pt x="1629" y="7883"/>
                    <a:pt x="910" y="6498"/>
                    <a:pt x="910" y="4940"/>
                  </a:cubicBezTo>
                  <a:cubicBezTo>
                    <a:pt x="910" y="2505"/>
                    <a:pt x="2678" y="482"/>
                    <a:pt x="5003" y="84"/>
                  </a:cubicBezTo>
                  <a:cubicBezTo>
                    <a:pt x="4709" y="30"/>
                    <a:pt x="4408" y="0"/>
                    <a:pt x="41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1"/>
            <p:cNvSpPr/>
            <p:nvPr/>
          </p:nvSpPr>
          <p:spPr>
            <a:xfrm>
              <a:off x="7066826" y="4316986"/>
              <a:ext cx="159725" cy="73899"/>
            </a:xfrm>
            <a:custGeom>
              <a:rect b="b" l="l" r="r" t="t"/>
              <a:pathLst>
                <a:path extrusionOk="0" h="2621" w="5665">
                  <a:moveTo>
                    <a:pt x="2585" y="0"/>
                  </a:moveTo>
                  <a:cubicBezTo>
                    <a:pt x="1887" y="0"/>
                    <a:pt x="1912" y="818"/>
                    <a:pt x="1352" y="834"/>
                  </a:cubicBezTo>
                  <a:cubicBezTo>
                    <a:pt x="1341" y="834"/>
                    <a:pt x="1330" y="835"/>
                    <a:pt x="1320" y="835"/>
                  </a:cubicBezTo>
                  <a:cubicBezTo>
                    <a:pt x="749" y="835"/>
                    <a:pt x="815" y="314"/>
                    <a:pt x="201" y="314"/>
                  </a:cubicBezTo>
                  <a:cubicBezTo>
                    <a:pt x="145" y="314"/>
                    <a:pt x="83" y="319"/>
                    <a:pt x="14" y="328"/>
                  </a:cubicBezTo>
                  <a:cubicBezTo>
                    <a:pt x="9" y="328"/>
                    <a:pt x="4" y="328"/>
                    <a:pt x="1" y="331"/>
                  </a:cubicBezTo>
                  <a:lnTo>
                    <a:pt x="187" y="1300"/>
                  </a:lnTo>
                  <a:lnTo>
                    <a:pt x="1930" y="2419"/>
                  </a:lnTo>
                  <a:lnTo>
                    <a:pt x="3044" y="2621"/>
                  </a:lnTo>
                  <a:cubicBezTo>
                    <a:pt x="4037" y="2502"/>
                    <a:pt x="4941" y="2085"/>
                    <a:pt x="5664" y="1466"/>
                  </a:cubicBezTo>
                  <a:cubicBezTo>
                    <a:pt x="5503" y="809"/>
                    <a:pt x="5326" y="304"/>
                    <a:pt x="4890" y="304"/>
                  </a:cubicBezTo>
                  <a:cubicBezTo>
                    <a:pt x="4817" y="304"/>
                    <a:pt x="4738" y="318"/>
                    <a:pt x="4650" y="347"/>
                  </a:cubicBezTo>
                  <a:cubicBezTo>
                    <a:pt x="4429" y="423"/>
                    <a:pt x="4309" y="462"/>
                    <a:pt x="4192" y="462"/>
                  </a:cubicBezTo>
                  <a:cubicBezTo>
                    <a:pt x="3982" y="462"/>
                    <a:pt x="3781" y="338"/>
                    <a:pt x="3030" y="86"/>
                  </a:cubicBezTo>
                  <a:cubicBezTo>
                    <a:pt x="2854" y="26"/>
                    <a:pt x="2708" y="0"/>
                    <a:pt x="25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1"/>
            <p:cNvSpPr/>
            <p:nvPr/>
          </p:nvSpPr>
          <p:spPr>
            <a:xfrm>
              <a:off x="7031497" y="4173079"/>
              <a:ext cx="97357" cy="121154"/>
            </a:xfrm>
            <a:custGeom>
              <a:rect b="b" l="l" r="r" t="t"/>
              <a:pathLst>
                <a:path extrusionOk="0" h="4297" w="3453">
                  <a:moveTo>
                    <a:pt x="1924" y="0"/>
                  </a:moveTo>
                  <a:cubicBezTo>
                    <a:pt x="1779" y="0"/>
                    <a:pt x="1606" y="14"/>
                    <a:pt x="1391" y="22"/>
                  </a:cubicBezTo>
                  <a:lnTo>
                    <a:pt x="565" y="579"/>
                  </a:lnTo>
                  <a:lnTo>
                    <a:pt x="0" y="2820"/>
                  </a:lnTo>
                  <a:cubicBezTo>
                    <a:pt x="0" y="2820"/>
                    <a:pt x="191" y="3619"/>
                    <a:pt x="234" y="3651"/>
                  </a:cubicBezTo>
                  <a:cubicBezTo>
                    <a:pt x="275" y="3689"/>
                    <a:pt x="740" y="4297"/>
                    <a:pt x="740" y="4297"/>
                  </a:cubicBezTo>
                  <a:cubicBezTo>
                    <a:pt x="815" y="4224"/>
                    <a:pt x="915" y="4152"/>
                    <a:pt x="1028" y="4090"/>
                  </a:cubicBezTo>
                  <a:cubicBezTo>
                    <a:pt x="1945" y="3584"/>
                    <a:pt x="1644" y="3261"/>
                    <a:pt x="1927" y="2868"/>
                  </a:cubicBezTo>
                  <a:cubicBezTo>
                    <a:pt x="2017" y="2742"/>
                    <a:pt x="2186" y="2710"/>
                    <a:pt x="2377" y="2710"/>
                  </a:cubicBezTo>
                  <a:cubicBezTo>
                    <a:pt x="2576" y="2710"/>
                    <a:pt x="2798" y="2744"/>
                    <a:pt x="2982" y="2744"/>
                  </a:cubicBezTo>
                  <a:cubicBezTo>
                    <a:pt x="3175" y="2744"/>
                    <a:pt x="3325" y="2706"/>
                    <a:pt x="3358" y="2548"/>
                  </a:cubicBezTo>
                  <a:cubicBezTo>
                    <a:pt x="3452" y="2099"/>
                    <a:pt x="3339" y="2153"/>
                    <a:pt x="2814" y="1795"/>
                  </a:cubicBezTo>
                  <a:cubicBezTo>
                    <a:pt x="2287" y="1440"/>
                    <a:pt x="2887" y="1006"/>
                    <a:pt x="2588" y="404"/>
                  </a:cubicBezTo>
                  <a:cubicBezTo>
                    <a:pt x="2420" y="66"/>
                    <a:pt x="2241" y="0"/>
                    <a:pt x="1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1"/>
            <p:cNvSpPr/>
            <p:nvPr/>
          </p:nvSpPr>
          <p:spPr>
            <a:xfrm>
              <a:off x="6996733" y="4163295"/>
              <a:ext cx="163587" cy="228436"/>
            </a:xfrm>
            <a:custGeom>
              <a:rect b="b" l="l" r="r" t="t"/>
              <a:pathLst>
                <a:path extrusionOk="0" h="8102" w="5802">
                  <a:moveTo>
                    <a:pt x="1152" y="0"/>
                  </a:moveTo>
                  <a:cubicBezTo>
                    <a:pt x="431" y="858"/>
                    <a:pt x="1" y="1962"/>
                    <a:pt x="1" y="3170"/>
                  </a:cubicBezTo>
                  <a:cubicBezTo>
                    <a:pt x="1" y="5892"/>
                    <a:pt x="2210" y="8101"/>
                    <a:pt x="4935" y="8101"/>
                  </a:cubicBezTo>
                  <a:cubicBezTo>
                    <a:pt x="5231" y="8101"/>
                    <a:pt x="5519" y="8074"/>
                    <a:pt x="5802" y="8023"/>
                  </a:cubicBezTo>
                  <a:cubicBezTo>
                    <a:pt x="4403" y="7776"/>
                    <a:pt x="3211" y="6939"/>
                    <a:pt x="2487" y="5779"/>
                  </a:cubicBezTo>
                  <a:cubicBezTo>
                    <a:pt x="2446" y="5784"/>
                    <a:pt x="2407" y="5787"/>
                    <a:pt x="2369" y="5787"/>
                  </a:cubicBezTo>
                  <a:cubicBezTo>
                    <a:pt x="1735" y="5787"/>
                    <a:pt x="1460" y="5134"/>
                    <a:pt x="1968" y="4649"/>
                  </a:cubicBezTo>
                  <a:cubicBezTo>
                    <a:pt x="1825" y="4184"/>
                    <a:pt x="1744" y="3689"/>
                    <a:pt x="1744" y="3175"/>
                  </a:cubicBezTo>
                  <a:cubicBezTo>
                    <a:pt x="1744" y="2134"/>
                    <a:pt x="2067" y="1165"/>
                    <a:pt x="2621" y="366"/>
                  </a:cubicBezTo>
                  <a:lnTo>
                    <a:pt x="2621" y="366"/>
                  </a:lnTo>
                  <a:cubicBezTo>
                    <a:pt x="2521" y="371"/>
                    <a:pt x="2411" y="374"/>
                    <a:pt x="2291" y="374"/>
                  </a:cubicBezTo>
                  <a:cubicBezTo>
                    <a:pt x="2226" y="374"/>
                    <a:pt x="2158" y="373"/>
                    <a:pt x="2086" y="371"/>
                  </a:cubicBezTo>
                  <a:cubicBezTo>
                    <a:pt x="1672" y="358"/>
                    <a:pt x="1370" y="197"/>
                    <a:pt x="1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1"/>
            <p:cNvSpPr/>
            <p:nvPr/>
          </p:nvSpPr>
          <p:spPr>
            <a:xfrm>
              <a:off x="7173431" y="4120128"/>
              <a:ext cx="101587" cy="155975"/>
            </a:xfrm>
            <a:custGeom>
              <a:rect b="b" l="l" r="r" t="t"/>
              <a:pathLst>
                <a:path extrusionOk="0" h="5532" w="3603">
                  <a:moveTo>
                    <a:pt x="167" y="0"/>
                  </a:moveTo>
                  <a:cubicBezTo>
                    <a:pt x="62" y="242"/>
                    <a:pt x="0" y="630"/>
                    <a:pt x="422" y="947"/>
                  </a:cubicBezTo>
                  <a:cubicBezTo>
                    <a:pt x="1095" y="1448"/>
                    <a:pt x="1361" y="1582"/>
                    <a:pt x="1162" y="2110"/>
                  </a:cubicBezTo>
                  <a:cubicBezTo>
                    <a:pt x="966" y="2637"/>
                    <a:pt x="608" y="3829"/>
                    <a:pt x="1561" y="4063"/>
                  </a:cubicBezTo>
                  <a:cubicBezTo>
                    <a:pt x="2513" y="4300"/>
                    <a:pt x="2828" y="4434"/>
                    <a:pt x="2935" y="4803"/>
                  </a:cubicBezTo>
                  <a:cubicBezTo>
                    <a:pt x="3011" y="5061"/>
                    <a:pt x="3132" y="5430"/>
                    <a:pt x="3530" y="5532"/>
                  </a:cubicBezTo>
                  <a:cubicBezTo>
                    <a:pt x="3578" y="5263"/>
                    <a:pt x="3603" y="4986"/>
                    <a:pt x="3603" y="4703"/>
                  </a:cubicBezTo>
                  <a:cubicBezTo>
                    <a:pt x="3597" y="2500"/>
                    <a:pt x="2158" y="638"/>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1"/>
            <p:cNvSpPr/>
            <p:nvPr/>
          </p:nvSpPr>
          <p:spPr>
            <a:xfrm>
              <a:off x="7098771" y="4125824"/>
              <a:ext cx="37274" cy="31437"/>
            </a:xfrm>
            <a:custGeom>
              <a:rect b="b" l="l" r="r" t="t"/>
              <a:pathLst>
                <a:path extrusionOk="0" h="1115" w="1322">
                  <a:moveTo>
                    <a:pt x="789" y="0"/>
                  </a:moveTo>
                  <a:lnTo>
                    <a:pt x="54" y="417"/>
                  </a:lnTo>
                  <a:lnTo>
                    <a:pt x="1" y="638"/>
                  </a:lnTo>
                  <a:cubicBezTo>
                    <a:pt x="44" y="683"/>
                    <a:pt x="84" y="735"/>
                    <a:pt x="119" y="788"/>
                  </a:cubicBezTo>
                  <a:cubicBezTo>
                    <a:pt x="285" y="1052"/>
                    <a:pt x="456" y="1115"/>
                    <a:pt x="608" y="1115"/>
                  </a:cubicBezTo>
                  <a:cubicBezTo>
                    <a:pt x="708" y="1115"/>
                    <a:pt x="799" y="1088"/>
                    <a:pt x="875" y="1074"/>
                  </a:cubicBezTo>
                  <a:cubicBezTo>
                    <a:pt x="1071" y="1041"/>
                    <a:pt x="1322" y="490"/>
                    <a:pt x="1139" y="196"/>
                  </a:cubicBezTo>
                  <a:cubicBezTo>
                    <a:pt x="1101" y="135"/>
                    <a:pt x="1071" y="73"/>
                    <a:pt x="10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1"/>
            <p:cNvSpPr/>
            <p:nvPr/>
          </p:nvSpPr>
          <p:spPr>
            <a:xfrm>
              <a:off x="7074664" y="4113897"/>
              <a:ext cx="53655" cy="29915"/>
            </a:xfrm>
            <a:custGeom>
              <a:rect b="b" l="l" r="r" t="t"/>
              <a:pathLst>
                <a:path extrusionOk="0" h="1061" w="1903">
                  <a:moveTo>
                    <a:pt x="1827" y="1"/>
                  </a:moveTo>
                  <a:cubicBezTo>
                    <a:pt x="1176" y="44"/>
                    <a:pt x="560" y="216"/>
                    <a:pt x="0" y="488"/>
                  </a:cubicBezTo>
                  <a:cubicBezTo>
                    <a:pt x="46" y="568"/>
                    <a:pt x="118" y="630"/>
                    <a:pt x="207" y="660"/>
                  </a:cubicBezTo>
                  <a:cubicBezTo>
                    <a:pt x="369" y="716"/>
                    <a:pt x="651" y="840"/>
                    <a:pt x="853" y="1061"/>
                  </a:cubicBezTo>
                  <a:cubicBezTo>
                    <a:pt x="1173" y="808"/>
                    <a:pt x="1526" y="593"/>
                    <a:pt x="1902" y="423"/>
                  </a:cubicBezTo>
                  <a:cubicBezTo>
                    <a:pt x="1854" y="289"/>
                    <a:pt x="1830" y="141"/>
                    <a:pt x="18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1"/>
            <p:cNvSpPr/>
            <p:nvPr/>
          </p:nvSpPr>
          <p:spPr>
            <a:xfrm>
              <a:off x="7245638" y="4044115"/>
              <a:ext cx="98654" cy="98654"/>
            </a:xfrm>
            <a:custGeom>
              <a:rect b="b" l="l" r="r" t="t"/>
              <a:pathLst>
                <a:path extrusionOk="0" h="3499" w="3499">
                  <a:moveTo>
                    <a:pt x="1749" y="0"/>
                  </a:moveTo>
                  <a:cubicBezTo>
                    <a:pt x="783" y="0"/>
                    <a:pt x="0" y="783"/>
                    <a:pt x="0" y="1749"/>
                  </a:cubicBezTo>
                  <a:cubicBezTo>
                    <a:pt x="0" y="2715"/>
                    <a:pt x="783" y="3498"/>
                    <a:pt x="1749" y="3498"/>
                  </a:cubicBezTo>
                  <a:cubicBezTo>
                    <a:pt x="2715" y="3498"/>
                    <a:pt x="3498" y="2715"/>
                    <a:pt x="3498" y="1749"/>
                  </a:cubicBezTo>
                  <a:cubicBezTo>
                    <a:pt x="3498" y="783"/>
                    <a:pt x="2715" y="0"/>
                    <a:pt x="17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1"/>
            <p:cNvSpPr/>
            <p:nvPr/>
          </p:nvSpPr>
          <p:spPr>
            <a:xfrm>
              <a:off x="7245779" y="4044115"/>
              <a:ext cx="68457" cy="98654"/>
            </a:xfrm>
            <a:custGeom>
              <a:rect b="b" l="l" r="r" t="t"/>
              <a:pathLst>
                <a:path extrusionOk="0" h="3499" w="2428">
                  <a:moveTo>
                    <a:pt x="1750" y="0"/>
                  </a:moveTo>
                  <a:cubicBezTo>
                    <a:pt x="784" y="0"/>
                    <a:pt x="1" y="783"/>
                    <a:pt x="1" y="1749"/>
                  </a:cubicBezTo>
                  <a:cubicBezTo>
                    <a:pt x="1" y="2715"/>
                    <a:pt x="784" y="3498"/>
                    <a:pt x="1750" y="3498"/>
                  </a:cubicBezTo>
                  <a:cubicBezTo>
                    <a:pt x="1992" y="3498"/>
                    <a:pt x="2220" y="3447"/>
                    <a:pt x="2428" y="3361"/>
                  </a:cubicBezTo>
                  <a:cubicBezTo>
                    <a:pt x="1798" y="3097"/>
                    <a:pt x="1360" y="2476"/>
                    <a:pt x="1360" y="1749"/>
                  </a:cubicBezTo>
                  <a:cubicBezTo>
                    <a:pt x="1360" y="1025"/>
                    <a:pt x="1798" y="404"/>
                    <a:pt x="2428" y="138"/>
                  </a:cubicBezTo>
                  <a:cubicBezTo>
                    <a:pt x="2220" y="52"/>
                    <a:pt x="1986" y="0"/>
                    <a:pt x="17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1"/>
            <p:cNvSpPr/>
            <p:nvPr/>
          </p:nvSpPr>
          <p:spPr>
            <a:xfrm>
              <a:off x="7289031" y="4000187"/>
              <a:ext cx="11475" cy="24699"/>
            </a:xfrm>
            <a:custGeom>
              <a:rect b="b" l="l" r="r" t="t"/>
              <a:pathLst>
                <a:path extrusionOk="0" h="876" w="407">
                  <a:moveTo>
                    <a:pt x="202" y="1"/>
                  </a:moveTo>
                  <a:cubicBezTo>
                    <a:pt x="200" y="1"/>
                    <a:pt x="198" y="1"/>
                    <a:pt x="197" y="1"/>
                  </a:cubicBezTo>
                  <a:cubicBezTo>
                    <a:pt x="86" y="3"/>
                    <a:pt x="0" y="100"/>
                    <a:pt x="0" y="213"/>
                  </a:cubicBezTo>
                  <a:lnTo>
                    <a:pt x="0" y="662"/>
                  </a:lnTo>
                  <a:cubicBezTo>
                    <a:pt x="0" y="778"/>
                    <a:pt x="86" y="875"/>
                    <a:pt x="197" y="875"/>
                  </a:cubicBezTo>
                  <a:cubicBezTo>
                    <a:pt x="198" y="875"/>
                    <a:pt x="200" y="875"/>
                    <a:pt x="202" y="875"/>
                  </a:cubicBezTo>
                  <a:cubicBezTo>
                    <a:pt x="315" y="875"/>
                    <a:pt x="407" y="785"/>
                    <a:pt x="407" y="673"/>
                  </a:cubicBezTo>
                  <a:lnTo>
                    <a:pt x="407" y="202"/>
                  </a:lnTo>
                  <a:cubicBezTo>
                    <a:pt x="407" y="94"/>
                    <a:pt x="315" y="1"/>
                    <a:pt x="2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1"/>
            <p:cNvSpPr/>
            <p:nvPr/>
          </p:nvSpPr>
          <p:spPr>
            <a:xfrm>
              <a:off x="7288890" y="4161998"/>
              <a:ext cx="11616" cy="24755"/>
            </a:xfrm>
            <a:custGeom>
              <a:rect b="b" l="l" r="r" t="t"/>
              <a:pathLst>
                <a:path extrusionOk="0" h="878" w="412">
                  <a:moveTo>
                    <a:pt x="208" y="0"/>
                  </a:moveTo>
                  <a:cubicBezTo>
                    <a:pt x="205" y="0"/>
                    <a:pt x="202" y="0"/>
                    <a:pt x="199" y="0"/>
                  </a:cubicBezTo>
                  <a:cubicBezTo>
                    <a:pt x="89" y="3"/>
                    <a:pt x="0" y="100"/>
                    <a:pt x="0" y="210"/>
                  </a:cubicBezTo>
                  <a:lnTo>
                    <a:pt x="0" y="673"/>
                  </a:lnTo>
                  <a:cubicBezTo>
                    <a:pt x="0" y="786"/>
                    <a:pt x="94" y="878"/>
                    <a:pt x="207" y="878"/>
                  </a:cubicBezTo>
                  <a:cubicBezTo>
                    <a:pt x="320" y="878"/>
                    <a:pt x="412" y="786"/>
                    <a:pt x="406" y="673"/>
                  </a:cubicBezTo>
                  <a:lnTo>
                    <a:pt x="406" y="202"/>
                  </a:lnTo>
                  <a:cubicBezTo>
                    <a:pt x="406" y="92"/>
                    <a:pt x="317"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1"/>
            <p:cNvSpPr/>
            <p:nvPr/>
          </p:nvSpPr>
          <p:spPr>
            <a:xfrm>
              <a:off x="7226663" y="4025703"/>
              <a:ext cx="22330" cy="21174"/>
            </a:xfrm>
            <a:custGeom>
              <a:rect b="b" l="l" r="r" t="t"/>
              <a:pathLst>
                <a:path extrusionOk="0" h="751" w="792">
                  <a:moveTo>
                    <a:pt x="228" y="1"/>
                  </a:moveTo>
                  <a:cubicBezTo>
                    <a:pt x="175" y="1"/>
                    <a:pt x="122" y="21"/>
                    <a:pt x="82" y="62"/>
                  </a:cubicBezTo>
                  <a:cubicBezTo>
                    <a:pt x="1" y="142"/>
                    <a:pt x="1" y="271"/>
                    <a:pt x="82" y="352"/>
                  </a:cubicBezTo>
                  <a:lnTo>
                    <a:pt x="418" y="688"/>
                  </a:lnTo>
                  <a:cubicBezTo>
                    <a:pt x="458" y="731"/>
                    <a:pt x="509" y="750"/>
                    <a:pt x="563" y="750"/>
                  </a:cubicBezTo>
                  <a:cubicBezTo>
                    <a:pt x="617" y="750"/>
                    <a:pt x="671" y="731"/>
                    <a:pt x="711" y="688"/>
                  </a:cubicBezTo>
                  <a:cubicBezTo>
                    <a:pt x="792" y="610"/>
                    <a:pt x="792" y="479"/>
                    <a:pt x="711" y="398"/>
                  </a:cubicBezTo>
                  <a:lnTo>
                    <a:pt x="375" y="62"/>
                  </a:lnTo>
                  <a:cubicBezTo>
                    <a:pt x="334" y="21"/>
                    <a:pt x="281" y="1"/>
                    <a:pt x="2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1"/>
            <p:cNvSpPr/>
            <p:nvPr/>
          </p:nvSpPr>
          <p:spPr>
            <a:xfrm>
              <a:off x="7341135" y="4140034"/>
              <a:ext cx="22330" cy="21231"/>
            </a:xfrm>
            <a:custGeom>
              <a:rect b="b" l="l" r="r" t="t"/>
              <a:pathLst>
                <a:path extrusionOk="0" h="753" w="792">
                  <a:moveTo>
                    <a:pt x="228" y="1"/>
                  </a:moveTo>
                  <a:cubicBezTo>
                    <a:pt x="175" y="1"/>
                    <a:pt x="122" y="21"/>
                    <a:pt x="81" y="61"/>
                  </a:cubicBezTo>
                  <a:cubicBezTo>
                    <a:pt x="1" y="142"/>
                    <a:pt x="1" y="274"/>
                    <a:pt x="81" y="354"/>
                  </a:cubicBezTo>
                  <a:lnTo>
                    <a:pt x="418" y="691"/>
                  </a:lnTo>
                  <a:cubicBezTo>
                    <a:pt x="458" y="731"/>
                    <a:pt x="509" y="753"/>
                    <a:pt x="563" y="753"/>
                  </a:cubicBezTo>
                  <a:cubicBezTo>
                    <a:pt x="614" y="753"/>
                    <a:pt x="668" y="731"/>
                    <a:pt x="711" y="691"/>
                  </a:cubicBezTo>
                  <a:cubicBezTo>
                    <a:pt x="792" y="610"/>
                    <a:pt x="792" y="478"/>
                    <a:pt x="711" y="397"/>
                  </a:cubicBezTo>
                  <a:lnTo>
                    <a:pt x="375" y="61"/>
                  </a:lnTo>
                  <a:cubicBezTo>
                    <a:pt x="334" y="21"/>
                    <a:pt x="281" y="1"/>
                    <a:pt x="2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1"/>
            <p:cNvSpPr/>
            <p:nvPr/>
          </p:nvSpPr>
          <p:spPr>
            <a:xfrm>
              <a:off x="7201626" y="4087648"/>
              <a:ext cx="24924" cy="11475"/>
            </a:xfrm>
            <a:custGeom>
              <a:rect b="b" l="l" r="r" t="t"/>
              <a:pathLst>
                <a:path extrusionOk="0" h="407" w="884">
                  <a:moveTo>
                    <a:pt x="208" y="1"/>
                  </a:moveTo>
                  <a:cubicBezTo>
                    <a:pt x="95" y="1"/>
                    <a:pt x="1" y="95"/>
                    <a:pt x="6" y="208"/>
                  </a:cubicBezTo>
                  <a:cubicBezTo>
                    <a:pt x="9" y="318"/>
                    <a:pt x="106" y="407"/>
                    <a:pt x="216" y="407"/>
                  </a:cubicBezTo>
                  <a:lnTo>
                    <a:pt x="679" y="407"/>
                  </a:lnTo>
                  <a:cubicBezTo>
                    <a:pt x="792" y="407"/>
                    <a:pt x="883" y="313"/>
                    <a:pt x="881" y="197"/>
                  </a:cubicBezTo>
                  <a:cubicBezTo>
                    <a:pt x="875" y="87"/>
                    <a:pt x="778" y="1"/>
                    <a:pt x="6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1"/>
            <p:cNvSpPr/>
            <p:nvPr/>
          </p:nvSpPr>
          <p:spPr>
            <a:xfrm>
              <a:off x="7363437" y="4087648"/>
              <a:ext cx="24981" cy="11475"/>
            </a:xfrm>
            <a:custGeom>
              <a:rect b="b" l="l" r="r" t="t"/>
              <a:pathLst>
                <a:path extrusionOk="0" h="407" w="886">
                  <a:moveTo>
                    <a:pt x="208" y="1"/>
                  </a:moveTo>
                  <a:cubicBezTo>
                    <a:pt x="95" y="1"/>
                    <a:pt x="1" y="95"/>
                    <a:pt x="3" y="208"/>
                  </a:cubicBezTo>
                  <a:cubicBezTo>
                    <a:pt x="6" y="318"/>
                    <a:pt x="106" y="407"/>
                    <a:pt x="216" y="407"/>
                  </a:cubicBezTo>
                  <a:lnTo>
                    <a:pt x="676" y="407"/>
                  </a:lnTo>
                  <a:cubicBezTo>
                    <a:pt x="792" y="407"/>
                    <a:pt x="886" y="313"/>
                    <a:pt x="881" y="197"/>
                  </a:cubicBezTo>
                  <a:cubicBezTo>
                    <a:pt x="878" y="87"/>
                    <a:pt x="781" y="1"/>
                    <a:pt x="6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1"/>
            <p:cNvSpPr/>
            <p:nvPr/>
          </p:nvSpPr>
          <p:spPr>
            <a:xfrm>
              <a:off x="7341079" y="4025703"/>
              <a:ext cx="22246" cy="21174"/>
            </a:xfrm>
            <a:custGeom>
              <a:rect b="b" l="l" r="r" t="t"/>
              <a:pathLst>
                <a:path extrusionOk="0" h="751" w="789">
                  <a:moveTo>
                    <a:pt x="563" y="1"/>
                  </a:moveTo>
                  <a:cubicBezTo>
                    <a:pt x="511" y="1"/>
                    <a:pt x="457" y="21"/>
                    <a:pt x="417" y="62"/>
                  </a:cubicBezTo>
                  <a:lnTo>
                    <a:pt x="81" y="398"/>
                  </a:lnTo>
                  <a:cubicBezTo>
                    <a:pt x="0" y="479"/>
                    <a:pt x="0" y="608"/>
                    <a:pt x="81" y="688"/>
                  </a:cubicBezTo>
                  <a:cubicBezTo>
                    <a:pt x="121" y="731"/>
                    <a:pt x="170" y="750"/>
                    <a:pt x="226" y="750"/>
                  </a:cubicBezTo>
                  <a:cubicBezTo>
                    <a:pt x="280" y="750"/>
                    <a:pt x="334" y="731"/>
                    <a:pt x="371" y="688"/>
                  </a:cubicBezTo>
                  <a:lnTo>
                    <a:pt x="708" y="352"/>
                  </a:lnTo>
                  <a:cubicBezTo>
                    <a:pt x="788" y="274"/>
                    <a:pt x="788" y="142"/>
                    <a:pt x="708" y="62"/>
                  </a:cubicBezTo>
                  <a:cubicBezTo>
                    <a:pt x="669" y="21"/>
                    <a:pt x="616" y="1"/>
                    <a:pt x="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1"/>
            <p:cNvSpPr/>
            <p:nvPr/>
          </p:nvSpPr>
          <p:spPr>
            <a:xfrm>
              <a:off x="7245767" y="4044115"/>
              <a:ext cx="68457" cy="98654"/>
            </a:xfrm>
            <a:custGeom>
              <a:rect b="b" l="l" r="r" t="t"/>
              <a:pathLst>
                <a:path extrusionOk="0" h="3499" w="2428">
                  <a:moveTo>
                    <a:pt x="1750" y="0"/>
                  </a:moveTo>
                  <a:cubicBezTo>
                    <a:pt x="784" y="0"/>
                    <a:pt x="1" y="783"/>
                    <a:pt x="1" y="1749"/>
                  </a:cubicBezTo>
                  <a:cubicBezTo>
                    <a:pt x="1" y="2715"/>
                    <a:pt x="784" y="3498"/>
                    <a:pt x="1750" y="3498"/>
                  </a:cubicBezTo>
                  <a:cubicBezTo>
                    <a:pt x="1992" y="3498"/>
                    <a:pt x="2220" y="3447"/>
                    <a:pt x="2428" y="3361"/>
                  </a:cubicBezTo>
                  <a:cubicBezTo>
                    <a:pt x="1798" y="3097"/>
                    <a:pt x="1360" y="2476"/>
                    <a:pt x="1360" y="1749"/>
                  </a:cubicBezTo>
                  <a:cubicBezTo>
                    <a:pt x="1360" y="1025"/>
                    <a:pt x="1798" y="404"/>
                    <a:pt x="2428" y="138"/>
                  </a:cubicBezTo>
                  <a:cubicBezTo>
                    <a:pt x="2220" y="52"/>
                    <a:pt x="1986" y="0"/>
                    <a:pt x="1750" y="0"/>
                  </a:cubicBezTo>
                  <a:close/>
                </a:path>
              </a:pathLst>
            </a:custGeom>
            <a:solidFill>
              <a:srgbClr val="FF3121">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3" name="Google Shape;1233;p41"/>
          <p:cNvGrpSpPr/>
          <p:nvPr/>
        </p:nvGrpSpPr>
        <p:grpSpPr>
          <a:xfrm>
            <a:off x="1330516" y="2109980"/>
            <a:ext cx="994566" cy="923550"/>
            <a:chOff x="6240515" y="3293648"/>
            <a:chExt cx="391685" cy="391600"/>
          </a:xfrm>
        </p:grpSpPr>
        <p:sp>
          <p:nvSpPr>
            <p:cNvPr id="1234" name="Google Shape;1234;p41"/>
            <p:cNvSpPr/>
            <p:nvPr/>
          </p:nvSpPr>
          <p:spPr>
            <a:xfrm>
              <a:off x="6331923" y="3349390"/>
              <a:ext cx="84444" cy="116107"/>
            </a:xfrm>
            <a:custGeom>
              <a:rect b="b" l="l" r="r" t="t"/>
              <a:pathLst>
                <a:path extrusionOk="0" h="4118" w="2995">
                  <a:moveTo>
                    <a:pt x="1276" y="1"/>
                  </a:moveTo>
                  <a:lnTo>
                    <a:pt x="520" y="579"/>
                  </a:lnTo>
                  <a:lnTo>
                    <a:pt x="127" y="1249"/>
                  </a:lnTo>
                  <a:lnTo>
                    <a:pt x="0" y="1925"/>
                  </a:lnTo>
                  <a:lnTo>
                    <a:pt x="81" y="2759"/>
                  </a:lnTo>
                  <a:cubicBezTo>
                    <a:pt x="81" y="2759"/>
                    <a:pt x="291" y="3305"/>
                    <a:pt x="304" y="3345"/>
                  </a:cubicBezTo>
                  <a:cubicBezTo>
                    <a:pt x="318" y="3386"/>
                    <a:pt x="880" y="3969"/>
                    <a:pt x="880" y="3969"/>
                  </a:cubicBezTo>
                  <a:lnTo>
                    <a:pt x="1144" y="4109"/>
                  </a:lnTo>
                  <a:lnTo>
                    <a:pt x="1561" y="4117"/>
                  </a:lnTo>
                  <a:cubicBezTo>
                    <a:pt x="2398" y="3808"/>
                    <a:pt x="2995" y="3006"/>
                    <a:pt x="2995" y="2059"/>
                  </a:cubicBezTo>
                  <a:cubicBezTo>
                    <a:pt x="2995" y="1115"/>
                    <a:pt x="2400" y="310"/>
                    <a:pt x="15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1"/>
            <p:cNvSpPr/>
            <p:nvPr/>
          </p:nvSpPr>
          <p:spPr>
            <a:xfrm>
              <a:off x="6292704" y="3345612"/>
              <a:ext cx="83232" cy="123663"/>
            </a:xfrm>
            <a:custGeom>
              <a:rect b="b" l="l" r="r" t="t"/>
              <a:pathLst>
                <a:path extrusionOk="0" h="4386" w="2952">
                  <a:moveTo>
                    <a:pt x="2193" y="0"/>
                  </a:moveTo>
                  <a:cubicBezTo>
                    <a:pt x="982" y="0"/>
                    <a:pt x="0" y="982"/>
                    <a:pt x="0" y="2193"/>
                  </a:cubicBezTo>
                  <a:cubicBezTo>
                    <a:pt x="0" y="3404"/>
                    <a:pt x="982" y="4386"/>
                    <a:pt x="2193" y="4386"/>
                  </a:cubicBezTo>
                  <a:cubicBezTo>
                    <a:pt x="2462" y="4386"/>
                    <a:pt x="2718" y="4340"/>
                    <a:pt x="2952" y="4251"/>
                  </a:cubicBezTo>
                  <a:cubicBezTo>
                    <a:pt x="2115" y="3942"/>
                    <a:pt x="1520" y="3140"/>
                    <a:pt x="1520" y="2193"/>
                  </a:cubicBezTo>
                  <a:cubicBezTo>
                    <a:pt x="1520" y="1249"/>
                    <a:pt x="2115" y="444"/>
                    <a:pt x="2952" y="135"/>
                  </a:cubicBezTo>
                  <a:cubicBezTo>
                    <a:pt x="2715" y="49"/>
                    <a:pt x="2459" y="0"/>
                    <a:pt x="21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1"/>
            <p:cNvSpPr/>
            <p:nvPr/>
          </p:nvSpPr>
          <p:spPr>
            <a:xfrm>
              <a:off x="6348615" y="3293648"/>
              <a:ext cx="11616" cy="27941"/>
            </a:xfrm>
            <a:custGeom>
              <a:rect b="b" l="l" r="r" t="t"/>
              <a:pathLst>
                <a:path extrusionOk="0" h="991" w="412">
                  <a:moveTo>
                    <a:pt x="204" y="0"/>
                  </a:moveTo>
                  <a:cubicBezTo>
                    <a:pt x="202" y="0"/>
                    <a:pt x="201" y="0"/>
                    <a:pt x="199" y="0"/>
                  </a:cubicBezTo>
                  <a:cubicBezTo>
                    <a:pt x="89" y="6"/>
                    <a:pt x="0" y="103"/>
                    <a:pt x="0" y="213"/>
                  </a:cubicBezTo>
                  <a:lnTo>
                    <a:pt x="0" y="786"/>
                  </a:lnTo>
                  <a:cubicBezTo>
                    <a:pt x="0" y="899"/>
                    <a:pt x="94" y="991"/>
                    <a:pt x="207" y="991"/>
                  </a:cubicBezTo>
                  <a:cubicBezTo>
                    <a:pt x="320" y="991"/>
                    <a:pt x="412" y="899"/>
                    <a:pt x="407" y="786"/>
                  </a:cubicBezTo>
                  <a:lnTo>
                    <a:pt x="407" y="202"/>
                  </a:lnTo>
                  <a:cubicBezTo>
                    <a:pt x="407" y="93"/>
                    <a:pt x="315" y="0"/>
                    <a:pt x="2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1"/>
            <p:cNvSpPr/>
            <p:nvPr/>
          </p:nvSpPr>
          <p:spPr>
            <a:xfrm>
              <a:off x="6348615" y="3493466"/>
              <a:ext cx="11616" cy="27941"/>
            </a:xfrm>
            <a:custGeom>
              <a:rect b="b" l="l" r="r" t="t"/>
              <a:pathLst>
                <a:path extrusionOk="0" h="991" w="412">
                  <a:moveTo>
                    <a:pt x="204" y="0"/>
                  </a:moveTo>
                  <a:cubicBezTo>
                    <a:pt x="202" y="0"/>
                    <a:pt x="201" y="0"/>
                    <a:pt x="199" y="0"/>
                  </a:cubicBezTo>
                  <a:cubicBezTo>
                    <a:pt x="89" y="3"/>
                    <a:pt x="0" y="102"/>
                    <a:pt x="0" y="213"/>
                  </a:cubicBezTo>
                  <a:lnTo>
                    <a:pt x="0" y="783"/>
                  </a:lnTo>
                  <a:cubicBezTo>
                    <a:pt x="0" y="899"/>
                    <a:pt x="94" y="990"/>
                    <a:pt x="207" y="990"/>
                  </a:cubicBezTo>
                  <a:cubicBezTo>
                    <a:pt x="320" y="990"/>
                    <a:pt x="412" y="899"/>
                    <a:pt x="407" y="783"/>
                  </a:cubicBezTo>
                  <a:lnTo>
                    <a:pt x="407" y="202"/>
                  </a:lnTo>
                  <a:cubicBezTo>
                    <a:pt x="407" y="93"/>
                    <a:pt x="315" y="0"/>
                    <a:pt x="2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1"/>
            <p:cNvSpPr/>
            <p:nvPr/>
          </p:nvSpPr>
          <p:spPr>
            <a:xfrm>
              <a:off x="6271614" y="3325170"/>
              <a:ext cx="24614" cy="23430"/>
            </a:xfrm>
            <a:custGeom>
              <a:rect b="b" l="l" r="r" t="t"/>
              <a:pathLst>
                <a:path extrusionOk="0" h="831" w="873">
                  <a:moveTo>
                    <a:pt x="228" y="0"/>
                  </a:moveTo>
                  <a:cubicBezTo>
                    <a:pt x="175" y="0"/>
                    <a:pt x="121" y="21"/>
                    <a:pt x="81" y="61"/>
                  </a:cubicBezTo>
                  <a:cubicBezTo>
                    <a:pt x="0" y="142"/>
                    <a:pt x="0" y="271"/>
                    <a:pt x="81" y="354"/>
                  </a:cubicBezTo>
                  <a:lnTo>
                    <a:pt x="498" y="771"/>
                  </a:lnTo>
                  <a:cubicBezTo>
                    <a:pt x="538" y="812"/>
                    <a:pt x="590" y="830"/>
                    <a:pt x="643" y="830"/>
                  </a:cubicBezTo>
                  <a:cubicBezTo>
                    <a:pt x="695" y="830"/>
                    <a:pt x="748" y="809"/>
                    <a:pt x="791" y="771"/>
                  </a:cubicBezTo>
                  <a:cubicBezTo>
                    <a:pt x="872" y="690"/>
                    <a:pt x="872" y="559"/>
                    <a:pt x="791" y="478"/>
                  </a:cubicBezTo>
                  <a:lnTo>
                    <a:pt x="374" y="61"/>
                  </a:lnTo>
                  <a:cubicBezTo>
                    <a:pt x="334" y="21"/>
                    <a:pt x="281" y="0"/>
                    <a:pt x="2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1"/>
            <p:cNvSpPr/>
            <p:nvPr/>
          </p:nvSpPr>
          <p:spPr>
            <a:xfrm>
              <a:off x="6412927" y="3466427"/>
              <a:ext cx="24530" cy="23486"/>
            </a:xfrm>
            <a:custGeom>
              <a:rect b="b" l="l" r="r" t="t"/>
              <a:pathLst>
                <a:path extrusionOk="0" h="833" w="870">
                  <a:moveTo>
                    <a:pt x="228" y="0"/>
                  </a:moveTo>
                  <a:cubicBezTo>
                    <a:pt x="175" y="0"/>
                    <a:pt x="122" y="20"/>
                    <a:pt x="82" y="61"/>
                  </a:cubicBezTo>
                  <a:cubicBezTo>
                    <a:pt x="1" y="141"/>
                    <a:pt x="1" y="273"/>
                    <a:pt x="82" y="354"/>
                  </a:cubicBezTo>
                  <a:lnTo>
                    <a:pt x="499" y="771"/>
                  </a:lnTo>
                  <a:cubicBezTo>
                    <a:pt x="539" y="811"/>
                    <a:pt x="590" y="833"/>
                    <a:pt x="644" y="833"/>
                  </a:cubicBezTo>
                  <a:cubicBezTo>
                    <a:pt x="692" y="833"/>
                    <a:pt x="746" y="811"/>
                    <a:pt x="792" y="771"/>
                  </a:cubicBezTo>
                  <a:cubicBezTo>
                    <a:pt x="870" y="690"/>
                    <a:pt x="870" y="558"/>
                    <a:pt x="792" y="478"/>
                  </a:cubicBezTo>
                  <a:lnTo>
                    <a:pt x="375" y="61"/>
                  </a:lnTo>
                  <a:cubicBezTo>
                    <a:pt x="334" y="20"/>
                    <a:pt x="281" y="0"/>
                    <a:pt x="2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1"/>
            <p:cNvSpPr/>
            <p:nvPr/>
          </p:nvSpPr>
          <p:spPr>
            <a:xfrm>
              <a:off x="6240515" y="3401522"/>
              <a:ext cx="28082" cy="11475"/>
            </a:xfrm>
            <a:custGeom>
              <a:rect b="b" l="l" r="r" t="t"/>
              <a:pathLst>
                <a:path extrusionOk="0" h="407" w="996">
                  <a:moveTo>
                    <a:pt x="207" y="0"/>
                  </a:moveTo>
                  <a:cubicBezTo>
                    <a:pt x="94" y="0"/>
                    <a:pt x="0" y="92"/>
                    <a:pt x="6" y="207"/>
                  </a:cubicBezTo>
                  <a:cubicBezTo>
                    <a:pt x="8" y="318"/>
                    <a:pt x="105" y="407"/>
                    <a:pt x="216" y="407"/>
                  </a:cubicBezTo>
                  <a:lnTo>
                    <a:pt x="789" y="407"/>
                  </a:lnTo>
                  <a:cubicBezTo>
                    <a:pt x="902" y="407"/>
                    <a:pt x="996" y="312"/>
                    <a:pt x="990" y="197"/>
                  </a:cubicBezTo>
                  <a:cubicBezTo>
                    <a:pt x="988" y="86"/>
                    <a:pt x="888" y="0"/>
                    <a:pt x="7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1"/>
            <p:cNvSpPr/>
            <p:nvPr/>
          </p:nvSpPr>
          <p:spPr>
            <a:xfrm>
              <a:off x="6440389" y="3401522"/>
              <a:ext cx="28026" cy="11475"/>
            </a:xfrm>
            <a:custGeom>
              <a:rect b="b" l="l" r="r" t="t"/>
              <a:pathLst>
                <a:path extrusionOk="0" h="407" w="994">
                  <a:moveTo>
                    <a:pt x="211" y="0"/>
                  </a:moveTo>
                  <a:cubicBezTo>
                    <a:pt x="95" y="0"/>
                    <a:pt x="1" y="92"/>
                    <a:pt x="6" y="207"/>
                  </a:cubicBezTo>
                  <a:cubicBezTo>
                    <a:pt x="9" y="318"/>
                    <a:pt x="106" y="407"/>
                    <a:pt x="216" y="407"/>
                  </a:cubicBezTo>
                  <a:lnTo>
                    <a:pt x="789" y="407"/>
                  </a:lnTo>
                  <a:cubicBezTo>
                    <a:pt x="902" y="407"/>
                    <a:pt x="994" y="312"/>
                    <a:pt x="994" y="197"/>
                  </a:cubicBezTo>
                  <a:cubicBezTo>
                    <a:pt x="991" y="86"/>
                    <a:pt x="894" y="0"/>
                    <a:pt x="7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1"/>
            <p:cNvSpPr/>
            <p:nvPr/>
          </p:nvSpPr>
          <p:spPr>
            <a:xfrm>
              <a:off x="6271614" y="3466427"/>
              <a:ext cx="24614" cy="23486"/>
            </a:xfrm>
            <a:custGeom>
              <a:rect b="b" l="l" r="r" t="t"/>
              <a:pathLst>
                <a:path extrusionOk="0" h="833" w="873">
                  <a:moveTo>
                    <a:pt x="645" y="0"/>
                  </a:moveTo>
                  <a:cubicBezTo>
                    <a:pt x="592" y="0"/>
                    <a:pt x="538" y="20"/>
                    <a:pt x="498" y="61"/>
                  </a:cubicBezTo>
                  <a:lnTo>
                    <a:pt x="81" y="478"/>
                  </a:lnTo>
                  <a:cubicBezTo>
                    <a:pt x="0" y="558"/>
                    <a:pt x="0" y="690"/>
                    <a:pt x="81" y="771"/>
                  </a:cubicBezTo>
                  <a:cubicBezTo>
                    <a:pt x="121" y="811"/>
                    <a:pt x="173" y="833"/>
                    <a:pt x="226" y="833"/>
                  </a:cubicBezTo>
                  <a:cubicBezTo>
                    <a:pt x="278" y="833"/>
                    <a:pt x="331" y="811"/>
                    <a:pt x="374" y="771"/>
                  </a:cubicBezTo>
                  <a:lnTo>
                    <a:pt x="791" y="354"/>
                  </a:lnTo>
                  <a:cubicBezTo>
                    <a:pt x="872" y="273"/>
                    <a:pt x="872" y="141"/>
                    <a:pt x="791" y="61"/>
                  </a:cubicBezTo>
                  <a:cubicBezTo>
                    <a:pt x="751" y="20"/>
                    <a:pt x="698" y="0"/>
                    <a:pt x="6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1"/>
            <p:cNvSpPr/>
            <p:nvPr/>
          </p:nvSpPr>
          <p:spPr>
            <a:xfrm>
              <a:off x="6412927" y="3325170"/>
              <a:ext cx="24530" cy="23430"/>
            </a:xfrm>
            <a:custGeom>
              <a:rect b="b" l="l" r="r" t="t"/>
              <a:pathLst>
                <a:path extrusionOk="0" h="831" w="870">
                  <a:moveTo>
                    <a:pt x="645" y="0"/>
                  </a:moveTo>
                  <a:cubicBezTo>
                    <a:pt x="592" y="0"/>
                    <a:pt x="539" y="21"/>
                    <a:pt x="499" y="61"/>
                  </a:cubicBezTo>
                  <a:lnTo>
                    <a:pt x="82" y="478"/>
                  </a:lnTo>
                  <a:cubicBezTo>
                    <a:pt x="1" y="559"/>
                    <a:pt x="1" y="690"/>
                    <a:pt x="82" y="771"/>
                  </a:cubicBezTo>
                  <a:cubicBezTo>
                    <a:pt x="122" y="812"/>
                    <a:pt x="173" y="830"/>
                    <a:pt x="227" y="830"/>
                  </a:cubicBezTo>
                  <a:cubicBezTo>
                    <a:pt x="275" y="830"/>
                    <a:pt x="329" y="809"/>
                    <a:pt x="375" y="771"/>
                  </a:cubicBezTo>
                  <a:lnTo>
                    <a:pt x="792" y="354"/>
                  </a:lnTo>
                  <a:cubicBezTo>
                    <a:pt x="870" y="273"/>
                    <a:pt x="870" y="142"/>
                    <a:pt x="792" y="61"/>
                  </a:cubicBezTo>
                  <a:cubicBezTo>
                    <a:pt x="751" y="21"/>
                    <a:pt x="698" y="0"/>
                    <a:pt x="6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1"/>
            <p:cNvSpPr/>
            <p:nvPr/>
          </p:nvSpPr>
          <p:spPr>
            <a:xfrm>
              <a:off x="6584522" y="3614451"/>
              <a:ext cx="47678" cy="69050"/>
            </a:xfrm>
            <a:custGeom>
              <a:rect b="b" l="l" r="r" t="t"/>
              <a:pathLst>
                <a:path extrusionOk="0" h="2449" w="1691">
                  <a:moveTo>
                    <a:pt x="802" y="0"/>
                  </a:moveTo>
                  <a:cubicBezTo>
                    <a:pt x="332" y="205"/>
                    <a:pt x="1" y="676"/>
                    <a:pt x="1" y="1225"/>
                  </a:cubicBezTo>
                  <a:cubicBezTo>
                    <a:pt x="1" y="1774"/>
                    <a:pt x="332" y="2242"/>
                    <a:pt x="802" y="2449"/>
                  </a:cubicBezTo>
                  <a:cubicBezTo>
                    <a:pt x="1316" y="2282"/>
                    <a:pt x="1690" y="1798"/>
                    <a:pt x="1690" y="1225"/>
                  </a:cubicBezTo>
                  <a:cubicBezTo>
                    <a:pt x="1690" y="654"/>
                    <a:pt x="1316" y="170"/>
                    <a:pt x="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1"/>
            <p:cNvSpPr/>
            <p:nvPr/>
          </p:nvSpPr>
          <p:spPr>
            <a:xfrm>
              <a:off x="6559710" y="3612787"/>
              <a:ext cx="49116" cy="72461"/>
            </a:xfrm>
            <a:custGeom>
              <a:rect b="b" l="l" r="r" t="t"/>
              <a:pathLst>
                <a:path extrusionOk="0" h="2570" w="1742">
                  <a:moveTo>
                    <a:pt x="1284" y="0"/>
                  </a:moveTo>
                  <a:cubicBezTo>
                    <a:pt x="574" y="0"/>
                    <a:pt x="1" y="573"/>
                    <a:pt x="1" y="1284"/>
                  </a:cubicBezTo>
                  <a:cubicBezTo>
                    <a:pt x="1" y="1994"/>
                    <a:pt x="577" y="2570"/>
                    <a:pt x="1284" y="2570"/>
                  </a:cubicBezTo>
                  <a:cubicBezTo>
                    <a:pt x="1446" y="2570"/>
                    <a:pt x="1599" y="2537"/>
                    <a:pt x="1742" y="2484"/>
                  </a:cubicBezTo>
                  <a:cubicBezTo>
                    <a:pt x="1255" y="2301"/>
                    <a:pt x="913" y="1833"/>
                    <a:pt x="913" y="1284"/>
                  </a:cubicBezTo>
                  <a:cubicBezTo>
                    <a:pt x="913" y="735"/>
                    <a:pt x="1257" y="264"/>
                    <a:pt x="1742" y="84"/>
                  </a:cubicBezTo>
                  <a:cubicBezTo>
                    <a:pt x="1602" y="30"/>
                    <a:pt x="1446" y="0"/>
                    <a:pt x="1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1"/>
            <p:cNvSpPr/>
            <p:nvPr/>
          </p:nvSpPr>
          <p:spPr>
            <a:xfrm>
              <a:off x="6481582" y="3500120"/>
              <a:ext cx="76267" cy="108128"/>
            </a:xfrm>
            <a:custGeom>
              <a:rect b="b" l="l" r="r" t="t"/>
              <a:pathLst>
                <a:path extrusionOk="0" h="3835" w="2705">
                  <a:moveTo>
                    <a:pt x="1316" y="1"/>
                  </a:moveTo>
                  <a:cubicBezTo>
                    <a:pt x="544" y="297"/>
                    <a:pt x="1" y="1042"/>
                    <a:pt x="1" y="1917"/>
                  </a:cubicBezTo>
                  <a:cubicBezTo>
                    <a:pt x="1" y="2791"/>
                    <a:pt x="544" y="3534"/>
                    <a:pt x="1316" y="3835"/>
                  </a:cubicBezTo>
                  <a:cubicBezTo>
                    <a:pt x="2123" y="3571"/>
                    <a:pt x="2705" y="2812"/>
                    <a:pt x="2705" y="1917"/>
                  </a:cubicBezTo>
                  <a:cubicBezTo>
                    <a:pt x="2705" y="1018"/>
                    <a:pt x="2123" y="262"/>
                    <a:pt x="13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1"/>
            <p:cNvSpPr/>
            <p:nvPr/>
          </p:nvSpPr>
          <p:spPr>
            <a:xfrm>
              <a:off x="6446620" y="3497244"/>
              <a:ext cx="73674" cy="113739"/>
            </a:xfrm>
            <a:custGeom>
              <a:rect b="b" l="l" r="r" t="t"/>
              <a:pathLst>
                <a:path extrusionOk="0" h="4034" w="2613">
                  <a:moveTo>
                    <a:pt x="1929" y="1"/>
                  </a:moveTo>
                  <a:cubicBezTo>
                    <a:pt x="1394" y="1"/>
                    <a:pt x="907" y="211"/>
                    <a:pt x="547" y="552"/>
                  </a:cubicBezTo>
                  <a:lnTo>
                    <a:pt x="493" y="730"/>
                  </a:lnTo>
                  <a:lnTo>
                    <a:pt x="0" y="2019"/>
                  </a:lnTo>
                  <a:lnTo>
                    <a:pt x="366" y="2990"/>
                  </a:lnTo>
                  <a:lnTo>
                    <a:pt x="1060" y="3466"/>
                  </a:lnTo>
                  <a:lnTo>
                    <a:pt x="1752" y="4023"/>
                  </a:lnTo>
                  <a:cubicBezTo>
                    <a:pt x="1811" y="4031"/>
                    <a:pt x="1873" y="4034"/>
                    <a:pt x="1935" y="4034"/>
                  </a:cubicBezTo>
                  <a:cubicBezTo>
                    <a:pt x="2172" y="4034"/>
                    <a:pt x="2400" y="3993"/>
                    <a:pt x="2613" y="3915"/>
                  </a:cubicBezTo>
                  <a:cubicBezTo>
                    <a:pt x="1825" y="3636"/>
                    <a:pt x="1268" y="2893"/>
                    <a:pt x="1268" y="2016"/>
                  </a:cubicBezTo>
                  <a:cubicBezTo>
                    <a:pt x="1268" y="1141"/>
                    <a:pt x="1825" y="394"/>
                    <a:pt x="2605" y="119"/>
                  </a:cubicBezTo>
                  <a:cubicBezTo>
                    <a:pt x="2395" y="44"/>
                    <a:pt x="2169" y="1"/>
                    <a:pt x="19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1"/>
            <p:cNvSpPr/>
            <p:nvPr/>
          </p:nvSpPr>
          <p:spPr>
            <a:xfrm>
              <a:off x="6480229" y="3532460"/>
              <a:ext cx="23543" cy="34595"/>
            </a:xfrm>
            <a:custGeom>
              <a:rect b="b" l="l" r="r" t="t"/>
              <a:pathLst>
                <a:path extrusionOk="0" h="1227" w="835">
                  <a:moveTo>
                    <a:pt x="221" y="0"/>
                  </a:moveTo>
                  <a:lnTo>
                    <a:pt x="129" y="32"/>
                  </a:lnTo>
                  <a:lnTo>
                    <a:pt x="0" y="457"/>
                  </a:lnTo>
                  <a:lnTo>
                    <a:pt x="0" y="1117"/>
                  </a:lnTo>
                  <a:lnTo>
                    <a:pt x="121" y="1227"/>
                  </a:lnTo>
                  <a:cubicBezTo>
                    <a:pt x="250" y="1130"/>
                    <a:pt x="417" y="1036"/>
                    <a:pt x="549" y="915"/>
                  </a:cubicBezTo>
                  <a:cubicBezTo>
                    <a:pt x="815" y="675"/>
                    <a:pt x="834" y="296"/>
                    <a:pt x="2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1"/>
            <p:cNvSpPr/>
            <p:nvPr/>
          </p:nvSpPr>
          <p:spPr>
            <a:xfrm>
              <a:off x="6520266" y="3510214"/>
              <a:ext cx="37669" cy="79848"/>
            </a:xfrm>
            <a:custGeom>
              <a:rect b="b" l="l" r="r" t="t"/>
              <a:pathLst>
                <a:path extrusionOk="0" h="2832" w="1336">
                  <a:moveTo>
                    <a:pt x="604" y="1"/>
                  </a:moveTo>
                  <a:cubicBezTo>
                    <a:pt x="415" y="173"/>
                    <a:pt x="135" y="507"/>
                    <a:pt x="262" y="875"/>
                  </a:cubicBezTo>
                  <a:cubicBezTo>
                    <a:pt x="447" y="1419"/>
                    <a:pt x="1" y="1655"/>
                    <a:pt x="493" y="2024"/>
                  </a:cubicBezTo>
                  <a:cubicBezTo>
                    <a:pt x="848" y="2285"/>
                    <a:pt x="628" y="2608"/>
                    <a:pt x="878" y="2831"/>
                  </a:cubicBezTo>
                  <a:cubicBezTo>
                    <a:pt x="1163" y="2484"/>
                    <a:pt x="1335" y="2040"/>
                    <a:pt x="1335" y="1553"/>
                  </a:cubicBezTo>
                  <a:cubicBezTo>
                    <a:pt x="1333" y="929"/>
                    <a:pt x="1050" y="372"/>
                    <a:pt x="6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1"/>
            <p:cNvSpPr/>
            <p:nvPr/>
          </p:nvSpPr>
          <p:spPr>
            <a:xfrm>
              <a:off x="6600762" y="3615071"/>
              <a:ext cx="29295" cy="29436"/>
            </a:xfrm>
            <a:custGeom>
              <a:rect b="b" l="l" r="r" t="t"/>
              <a:pathLst>
                <a:path extrusionOk="0" h="1044" w="1039">
                  <a:moveTo>
                    <a:pt x="286" y="0"/>
                  </a:moveTo>
                  <a:cubicBezTo>
                    <a:pt x="116" y="94"/>
                    <a:pt x="0" y="277"/>
                    <a:pt x="0" y="487"/>
                  </a:cubicBezTo>
                  <a:cubicBezTo>
                    <a:pt x="0" y="796"/>
                    <a:pt x="251" y="1044"/>
                    <a:pt x="560" y="1044"/>
                  </a:cubicBezTo>
                  <a:cubicBezTo>
                    <a:pt x="765" y="1044"/>
                    <a:pt x="942" y="934"/>
                    <a:pt x="1039" y="767"/>
                  </a:cubicBezTo>
                  <a:cubicBezTo>
                    <a:pt x="913" y="412"/>
                    <a:pt x="635" y="135"/>
                    <a:pt x="286" y="0"/>
                  </a:cubicBezTo>
                  <a:close/>
                </a:path>
              </a:pathLst>
            </a:custGeom>
            <a:solidFill>
              <a:srgbClr val="979797">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1"/>
            <p:cNvSpPr/>
            <p:nvPr/>
          </p:nvSpPr>
          <p:spPr>
            <a:xfrm>
              <a:off x="6585368" y="3651612"/>
              <a:ext cx="14520" cy="11504"/>
            </a:xfrm>
            <a:custGeom>
              <a:rect b="b" l="l" r="r" t="t"/>
              <a:pathLst>
                <a:path extrusionOk="0" h="408" w="515">
                  <a:moveTo>
                    <a:pt x="207" y="1"/>
                  </a:moveTo>
                  <a:cubicBezTo>
                    <a:pt x="97" y="1"/>
                    <a:pt x="0" y="95"/>
                    <a:pt x="6" y="211"/>
                  </a:cubicBezTo>
                  <a:cubicBezTo>
                    <a:pt x="8" y="321"/>
                    <a:pt x="105" y="407"/>
                    <a:pt x="218" y="407"/>
                  </a:cubicBezTo>
                  <a:lnTo>
                    <a:pt x="304" y="407"/>
                  </a:lnTo>
                  <a:cubicBezTo>
                    <a:pt x="420" y="407"/>
                    <a:pt x="514" y="313"/>
                    <a:pt x="506" y="200"/>
                  </a:cubicBezTo>
                  <a:cubicBezTo>
                    <a:pt x="503" y="90"/>
                    <a:pt x="407" y="1"/>
                    <a:pt x="294" y="1"/>
                  </a:cubicBezTo>
                  <a:close/>
                </a:path>
              </a:pathLst>
            </a:custGeom>
            <a:solidFill>
              <a:srgbClr val="979797">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1"/>
            <p:cNvSpPr/>
            <p:nvPr/>
          </p:nvSpPr>
          <p:spPr>
            <a:xfrm>
              <a:off x="6444252" y="3512808"/>
              <a:ext cx="60196" cy="97808"/>
            </a:xfrm>
            <a:custGeom>
              <a:rect b="b" l="l" r="r" t="t"/>
              <a:pathLst>
                <a:path extrusionOk="0" h="3469" w="2135">
                  <a:moveTo>
                    <a:pt x="633" y="0"/>
                  </a:moveTo>
                  <a:cubicBezTo>
                    <a:pt x="248" y="366"/>
                    <a:pt x="1" y="888"/>
                    <a:pt x="1" y="1464"/>
                  </a:cubicBezTo>
                  <a:cubicBezTo>
                    <a:pt x="1" y="2513"/>
                    <a:pt x="805" y="3377"/>
                    <a:pt x="1831" y="3468"/>
                  </a:cubicBezTo>
                  <a:cubicBezTo>
                    <a:pt x="2135" y="2906"/>
                    <a:pt x="1397" y="2607"/>
                    <a:pt x="1260" y="2341"/>
                  </a:cubicBezTo>
                  <a:cubicBezTo>
                    <a:pt x="1166" y="2163"/>
                    <a:pt x="1257" y="2042"/>
                    <a:pt x="1405" y="1924"/>
                  </a:cubicBezTo>
                  <a:cubicBezTo>
                    <a:pt x="1370" y="1776"/>
                    <a:pt x="1352" y="1623"/>
                    <a:pt x="1352" y="1464"/>
                  </a:cubicBezTo>
                  <a:cubicBezTo>
                    <a:pt x="1352" y="1192"/>
                    <a:pt x="1405" y="931"/>
                    <a:pt x="1502" y="697"/>
                  </a:cubicBezTo>
                  <a:cubicBezTo>
                    <a:pt x="1448" y="670"/>
                    <a:pt x="1389" y="646"/>
                    <a:pt x="1325" y="619"/>
                  </a:cubicBezTo>
                  <a:cubicBezTo>
                    <a:pt x="943" y="474"/>
                    <a:pt x="738" y="221"/>
                    <a:pt x="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1"/>
            <p:cNvSpPr/>
            <p:nvPr/>
          </p:nvSpPr>
          <p:spPr>
            <a:xfrm>
              <a:off x="6559248" y="3612787"/>
              <a:ext cx="49116" cy="72461"/>
            </a:xfrm>
            <a:custGeom>
              <a:rect b="b" l="l" r="r" t="t"/>
              <a:pathLst>
                <a:path extrusionOk="0" h="2570" w="1742">
                  <a:moveTo>
                    <a:pt x="1284" y="0"/>
                  </a:moveTo>
                  <a:cubicBezTo>
                    <a:pt x="574" y="0"/>
                    <a:pt x="1" y="573"/>
                    <a:pt x="1" y="1284"/>
                  </a:cubicBezTo>
                  <a:cubicBezTo>
                    <a:pt x="1" y="1994"/>
                    <a:pt x="577" y="2570"/>
                    <a:pt x="1284" y="2570"/>
                  </a:cubicBezTo>
                  <a:cubicBezTo>
                    <a:pt x="1446" y="2570"/>
                    <a:pt x="1599" y="2537"/>
                    <a:pt x="1742" y="2484"/>
                  </a:cubicBezTo>
                  <a:cubicBezTo>
                    <a:pt x="1255" y="2301"/>
                    <a:pt x="913" y="1833"/>
                    <a:pt x="913" y="1284"/>
                  </a:cubicBezTo>
                  <a:cubicBezTo>
                    <a:pt x="913" y="735"/>
                    <a:pt x="1257" y="264"/>
                    <a:pt x="1742" y="84"/>
                  </a:cubicBezTo>
                  <a:cubicBezTo>
                    <a:pt x="1602" y="30"/>
                    <a:pt x="1446" y="0"/>
                    <a:pt x="1284" y="0"/>
                  </a:cubicBezTo>
                  <a:close/>
                </a:path>
              </a:pathLst>
            </a:custGeom>
            <a:solidFill>
              <a:srgbClr val="979797">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1"/>
            <p:cNvSpPr/>
            <p:nvPr/>
          </p:nvSpPr>
          <p:spPr>
            <a:xfrm>
              <a:off x="6291929" y="3345612"/>
              <a:ext cx="83232" cy="123663"/>
            </a:xfrm>
            <a:custGeom>
              <a:rect b="b" l="l" r="r" t="t"/>
              <a:pathLst>
                <a:path extrusionOk="0" h="4386" w="2952">
                  <a:moveTo>
                    <a:pt x="2193" y="0"/>
                  </a:moveTo>
                  <a:cubicBezTo>
                    <a:pt x="982" y="0"/>
                    <a:pt x="0" y="982"/>
                    <a:pt x="0" y="2193"/>
                  </a:cubicBezTo>
                  <a:cubicBezTo>
                    <a:pt x="0" y="3404"/>
                    <a:pt x="982" y="4386"/>
                    <a:pt x="2193" y="4386"/>
                  </a:cubicBezTo>
                  <a:cubicBezTo>
                    <a:pt x="2462" y="4386"/>
                    <a:pt x="2718" y="4340"/>
                    <a:pt x="2952" y="4251"/>
                  </a:cubicBezTo>
                  <a:cubicBezTo>
                    <a:pt x="2115" y="3942"/>
                    <a:pt x="1520" y="3140"/>
                    <a:pt x="1520" y="2193"/>
                  </a:cubicBezTo>
                  <a:cubicBezTo>
                    <a:pt x="1520" y="1249"/>
                    <a:pt x="2115" y="444"/>
                    <a:pt x="2952" y="135"/>
                  </a:cubicBezTo>
                  <a:cubicBezTo>
                    <a:pt x="2715" y="49"/>
                    <a:pt x="2459" y="0"/>
                    <a:pt x="2193" y="0"/>
                  </a:cubicBezTo>
                  <a:close/>
                </a:path>
              </a:pathLst>
            </a:custGeom>
            <a:solidFill>
              <a:srgbClr val="FF3121">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24242"/>
            </a:gs>
            <a:gs pos="100000">
              <a:srgbClr val="010101"/>
            </a:gs>
          </a:gsLst>
          <a:path path="circle">
            <a:fillToRect b="50%" l="50%" r="50%" t="50%"/>
          </a:path>
          <a:tileRect/>
        </a:gradFill>
      </p:bgPr>
    </p:bg>
    <p:spTree>
      <p:nvGrpSpPr>
        <p:cNvPr id="1258" name="Shape 1258"/>
        <p:cNvGrpSpPr/>
        <p:nvPr/>
      </p:nvGrpSpPr>
      <p:grpSpPr>
        <a:xfrm>
          <a:off x="0" y="0"/>
          <a:ext cx="0" cy="0"/>
          <a:chOff x="0" y="0"/>
          <a:chExt cx="0" cy="0"/>
        </a:xfrm>
      </p:grpSpPr>
      <p:pic>
        <p:nvPicPr>
          <p:cNvPr id="1259" name="Google Shape;1259;p42"/>
          <p:cNvPicPr preferRelativeResize="0"/>
          <p:nvPr/>
        </p:nvPicPr>
        <p:blipFill>
          <a:blip r:embed="rId3">
            <a:alphaModFix/>
          </a:blip>
          <a:stretch>
            <a:fillRect/>
          </a:stretch>
        </p:blipFill>
        <p:spPr>
          <a:xfrm>
            <a:off x="979350" y="193025"/>
            <a:ext cx="7185300" cy="4757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43"/>
          <p:cNvSpPr txBox="1"/>
          <p:nvPr>
            <p:ph idx="4294967295" type="subTitle"/>
          </p:nvPr>
        </p:nvSpPr>
        <p:spPr>
          <a:xfrm>
            <a:off x="2473200" y="206425"/>
            <a:ext cx="4197600" cy="505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500">
                <a:latin typeface="Anton"/>
                <a:ea typeface="Anton"/>
                <a:cs typeface="Anton"/>
                <a:sym typeface="Anton"/>
              </a:rPr>
              <a:t>Transit Photometry Sensitivity</a:t>
            </a:r>
            <a:endParaRPr sz="2500">
              <a:latin typeface="Anton"/>
              <a:ea typeface="Anton"/>
              <a:cs typeface="Anton"/>
              <a:sym typeface="Anton"/>
            </a:endParaRPr>
          </a:p>
        </p:txBody>
      </p:sp>
      <p:grpSp>
        <p:nvGrpSpPr>
          <p:cNvPr id="1265" name="Google Shape;1265;p43"/>
          <p:cNvGrpSpPr/>
          <p:nvPr/>
        </p:nvGrpSpPr>
        <p:grpSpPr>
          <a:xfrm>
            <a:off x="8033991" y="101205"/>
            <a:ext cx="994566" cy="923550"/>
            <a:chOff x="6240515" y="3293648"/>
            <a:chExt cx="391685" cy="391600"/>
          </a:xfrm>
        </p:grpSpPr>
        <p:sp>
          <p:nvSpPr>
            <p:cNvPr id="1266" name="Google Shape;1266;p43"/>
            <p:cNvSpPr/>
            <p:nvPr/>
          </p:nvSpPr>
          <p:spPr>
            <a:xfrm>
              <a:off x="6331923" y="3349390"/>
              <a:ext cx="84444" cy="116107"/>
            </a:xfrm>
            <a:custGeom>
              <a:rect b="b" l="l" r="r" t="t"/>
              <a:pathLst>
                <a:path extrusionOk="0" h="4118" w="2995">
                  <a:moveTo>
                    <a:pt x="1276" y="1"/>
                  </a:moveTo>
                  <a:lnTo>
                    <a:pt x="520" y="579"/>
                  </a:lnTo>
                  <a:lnTo>
                    <a:pt x="127" y="1249"/>
                  </a:lnTo>
                  <a:lnTo>
                    <a:pt x="0" y="1925"/>
                  </a:lnTo>
                  <a:lnTo>
                    <a:pt x="81" y="2759"/>
                  </a:lnTo>
                  <a:cubicBezTo>
                    <a:pt x="81" y="2759"/>
                    <a:pt x="291" y="3305"/>
                    <a:pt x="304" y="3345"/>
                  </a:cubicBezTo>
                  <a:cubicBezTo>
                    <a:pt x="318" y="3386"/>
                    <a:pt x="880" y="3969"/>
                    <a:pt x="880" y="3969"/>
                  </a:cubicBezTo>
                  <a:lnTo>
                    <a:pt x="1144" y="4109"/>
                  </a:lnTo>
                  <a:lnTo>
                    <a:pt x="1561" y="4117"/>
                  </a:lnTo>
                  <a:cubicBezTo>
                    <a:pt x="2398" y="3808"/>
                    <a:pt x="2995" y="3006"/>
                    <a:pt x="2995" y="2059"/>
                  </a:cubicBezTo>
                  <a:cubicBezTo>
                    <a:pt x="2995" y="1115"/>
                    <a:pt x="2400" y="310"/>
                    <a:pt x="15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3"/>
            <p:cNvSpPr/>
            <p:nvPr/>
          </p:nvSpPr>
          <p:spPr>
            <a:xfrm>
              <a:off x="6292704" y="3345612"/>
              <a:ext cx="83232" cy="123663"/>
            </a:xfrm>
            <a:custGeom>
              <a:rect b="b" l="l" r="r" t="t"/>
              <a:pathLst>
                <a:path extrusionOk="0" h="4386" w="2952">
                  <a:moveTo>
                    <a:pt x="2193" y="0"/>
                  </a:moveTo>
                  <a:cubicBezTo>
                    <a:pt x="982" y="0"/>
                    <a:pt x="0" y="982"/>
                    <a:pt x="0" y="2193"/>
                  </a:cubicBezTo>
                  <a:cubicBezTo>
                    <a:pt x="0" y="3404"/>
                    <a:pt x="982" y="4386"/>
                    <a:pt x="2193" y="4386"/>
                  </a:cubicBezTo>
                  <a:cubicBezTo>
                    <a:pt x="2462" y="4386"/>
                    <a:pt x="2718" y="4340"/>
                    <a:pt x="2952" y="4251"/>
                  </a:cubicBezTo>
                  <a:cubicBezTo>
                    <a:pt x="2115" y="3942"/>
                    <a:pt x="1520" y="3140"/>
                    <a:pt x="1520" y="2193"/>
                  </a:cubicBezTo>
                  <a:cubicBezTo>
                    <a:pt x="1520" y="1249"/>
                    <a:pt x="2115" y="444"/>
                    <a:pt x="2952" y="135"/>
                  </a:cubicBezTo>
                  <a:cubicBezTo>
                    <a:pt x="2715" y="49"/>
                    <a:pt x="2459" y="0"/>
                    <a:pt x="21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3"/>
            <p:cNvSpPr/>
            <p:nvPr/>
          </p:nvSpPr>
          <p:spPr>
            <a:xfrm>
              <a:off x="6348615" y="3293648"/>
              <a:ext cx="11616" cy="27941"/>
            </a:xfrm>
            <a:custGeom>
              <a:rect b="b" l="l" r="r" t="t"/>
              <a:pathLst>
                <a:path extrusionOk="0" h="991" w="412">
                  <a:moveTo>
                    <a:pt x="204" y="0"/>
                  </a:moveTo>
                  <a:cubicBezTo>
                    <a:pt x="202" y="0"/>
                    <a:pt x="201" y="0"/>
                    <a:pt x="199" y="0"/>
                  </a:cubicBezTo>
                  <a:cubicBezTo>
                    <a:pt x="89" y="6"/>
                    <a:pt x="0" y="103"/>
                    <a:pt x="0" y="213"/>
                  </a:cubicBezTo>
                  <a:lnTo>
                    <a:pt x="0" y="786"/>
                  </a:lnTo>
                  <a:cubicBezTo>
                    <a:pt x="0" y="899"/>
                    <a:pt x="94" y="991"/>
                    <a:pt x="207" y="991"/>
                  </a:cubicBezTo>
                  <a:cubicBezTo>
                    <a:pt x="320" y="991"/>
                    <a:pt x="412" y="899"/>
                    <a:pt x="407" y="786"/>
                  </a:cubicBezTo>
                  <a:lnTo>
                    <a:pt x="407" y="202"/>
                  </a:lnTo>
                  <a:cubicBezTo>
                    <a:pt x="407" y="93"/>
                    <a:pt x="315" y="0"/>
                    <a:pt x="2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3"/>
            <p:cNvSpPr/>
            <p:nvPr/>
          </p:nvSpPr>
          <p:spPr>
            <a:xfrm>
              <a:off x="6348615" y="3493466"/>
              <a:ext cx="11616" cy="27941"/>
            </a:xfrm>
            <a:custGeom>
              <a:rect b="b" l="l" r="r" t="t"/>
              <a:pathLst>
                <a:path extrusionOk="0" h="991" w="412">
                  <a:moveTo>
                    <a:pt x="204" y="0"/>
                  </a:moveTo>
                  <a:cubicBezTo>
                    <a:pt x="202" y="0"/>
                    <a:pt x="201" y="0"/>
                    <a:pt x="199" y="0"/>
                  </a:cubicBezTo>
                  <a:cubicBezTo>
                    <a:pt x="89" y="3"/>
                    <a:pt x="0" y="102"/>
                    <a:pt x="0" y="213"/>
                  </a:cubicBezTo>
                  <a:lnTo>
                    <a:pt x="0" y="783"/>
                  </a:lnTo>
                  <a:cubicBezTo>
                    <a:pt x="0" y="899"/>
                    <a:pt x="94" y="990"/>
                    <a:pt x="207" y="990"/>
                  </a:cubicBezTo>
                  <a:cubicBezTo>
                    <a:pt x="320" y="990"/>
                    <a:pt x="412" y="899"/>
                    <a:pt x="407" y="783"/>
                  </a:cubicBezTo>
                  <a:lnTo>
                    <a:pt x="407" y="202"/>
                  </a:lnTo>
                  <a:cubicBezTo>
                    <a:pt x="407" y="93"/>
                    <a:pt x="315" y="0"/>
                    <a:pt x="2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3"/>
            <p:cNvSpPr/>
            <p:nvPr/>
          </p:nvSpPr>
          <p:spPr>
            <a:xfrm>
              <a:off x="6271614" y="3325170"/>
              <a:ext cx="24614" cy="23430"/>
            </a:xfrm>
            <a:custGeom>
              <a:rect b="b" l="l" r="r" t="t"/>
              <a:pathLst>
                <a:path extrusionOk="0" h="831" w="873">
                  <a:moveTo>
                    <a:pt x="228" y="0"/>
                  </a:moveTo>
                  <a:cubicBezTo>
                    <a:pt x="175" y="0"/>
                    <a:pt x="121" y="21"/>
                    <a:pt x="81" y="61"/>
                  </a:cubicBezTo>
                  <a:cubicBezTo>
                    <a:pt x="0" y="142"/>
                    <a:pt x="0" y="271"/>
                    <a:pt x="81" y="354"/>
                  </a:cubicBezTo>
                  <a:lnTo>
                    <a:pt x="498" y="771"/>
                  </a:lnTo>
                  <a:cubicBezTo>
                    <a:pt x="538" y="812"/>
                    <a:pt x="590" y="830"/>
                    <a:pt x="643" y="830"/>
                  </a:cubicBezTo>
                  <a:cubicBezTo>
                    <a:pt x="695" y="830"/>
                    <a:pt x="748" y="809"/>
                    <a:pt x="791" y="771"/>
                  </a:cubicBezTo>
                  <a:cubicBezTo>
                    <a:pt x="872" y="690"/>
                    <a:pt x="872" y="559"/>
                    <a:pt x="791" y="478"/>
                  </a:cubicBezTo>
                  <a:lnTo>
                    <a:pt x="374" y="61"/>
                  </a:lnTo>
                  <a:cubicBezTo>
                    <a:pt x="334" y="21"/>
                    <a:pt x="281" y="0"/>
                    <a:pt x="2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3"/>
            <p:cNvSpPr/>
            <p:nvPr/>
          </p:nvSpPr>
          <p:spPr>
            <a:xfrm>
              <a:off x="6412927" y="3466427"/>
              <a:ext cx="24530" cy="23486"/>
            </a:xfrm>
            <a:custGeom>
              <a:rect b="b" l="l" r="r" t="t"/>
              <a:pathLst>
                <a:path extrusionOk="0" h="833" w="870">
                  <a:moveTo>
                    <a:pt x="228" y="0"/>
                  </a:moveTo>
                  <a:cubicBezTo>
                    <a:pt x="175" y="0"/>
                    <a:pt x="122" y="20"/>
                    <a:pt x="82" y="61"/>
                  </a:cubicBezTo>
                  <a:cubicBezTo>
                    <a:pt x="1" y="141"/>
                    <a:pt x="1" y="273"/>
                    <a:pt x="82" y="354"/>
                  </a:cubicBezTo>
                  <a:lnTo>
                    <a:pt x="499" y="771"/>
                  </a:lnTo>
                  <a:cubicBezTo>
                    <a:pt x="539" y="811"/>
                    <a:pt x="590" y="833"/>
                    <a:pt x="644" y="833"/>
                  </a:cubicBezTo>
                  <a:cubicBezTo>
                    <a:pt x="692" y="833"/>
                    <a:pt x="746" y="811"/>
                    <a:pt x="792" y="771"/>
                  </a:cubicBezTo>
                  <a:cubicBezTo>
                    <a:pt x="870" y="690"/>
                    <a:pt x="870" y="558"/>
                    <a:pt x="792" y="478"/>
                  </a:cubicBezTo>
                  <a:lnTo>
                    <a:pt x="375" y="61"/>
                  </a:lnTo>
                  <a:cubicBezTo>
                    <a:pt x="334" y="20"/>
                    <a:pt x="281" y="0"/>
                    <a:pt x="2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3"/>
            <p:cNvSpPr/>
            <p:nvPr/>
          </p:nvSpPr>
          <p:spPr>
            <a:xfrm>
              <a:off x="6240515" y="3401522"/>
              <a:ext cx="28082" cy="11475"/>
            </a:xfrm>
            <a:custGeom>
              <a:rect b="b" l="l" r="r" t="t"/>
              <a:pathLst>
                <a:path extrusionOk="0" h="407" w="996">
                  <a:moveTo>
                    <a:pt x="207" y="0"/>
                  </a:moveTo>
                  <a:cubicBezTo>
                    <a:pt x="94" y="0"/>
                    <a:pt x="0" y="92"/>
                    <a:pt x="6" y="207"/>
                  </a:cubicBezTo>
                  <a:cubicBezTo>
                    <a:pt x="8" y="318"/>
                    <a:pt x="105" y="407"/>
                    <a:pt x="216" y="407"/>
                  </a:cubicBezTo>
                  <a:lnTo>
                    <a:pt x="789" y="407"/>
                  </a:lnTo>
                  <a:cubicBezTo>
                    <a:pt x="902" y="407"/>
                    <a:pt x="996" y="312"/>
                    <a:pt x="990" y="197"/>
                  </a:cubicBezTo>
                  <a:cubicBezTo>
                    <a:pt x="988" y="86"/>
                    <a:pt x="888" y="0"/>
                    <a:pt x="7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3"/>
            <p:cNvSpPr/>
            <p:nvPr/>
          </p:nvSpPr>
          <p:spPr>
            <a:xfrm>
              <a:off x="6440389" y="3401522"/>
              <a:ext cx="28026" cy="11475"/>
            </a:xfrm>
            <a:custGeom>
              <a:rect b="b" l="l" r="r" t="t"/>
              <a:pathLst>
                <a:path extrusionOk="0" h="407" w="994">
                  <a:moveTo>
                    <a:pt x="211" y="0"/>
                  </a:moveTo>
                  <a:cubicBezTo>
                    <a:pt x="95" y="0"/>
                    <a:pt x="1" y="92"/>
                    <a:pt x="6" y="207"/>
                  </a:cubicBezTo>
                  <a:cubicBezTo>
                    <a:pt x="9" y="318"/>
                    <a:pt x="106" y="407"/>
                    <a:pt x="216" y="407"/>
                  </a:cubicBezTo>
                  <a:lnTo>
                    <a:pt x="789" y="407"/>
                  </a:lnTo>
                  <a:cubicBezTo>
                    <a:pt x="902" y="407"/>
                    <a:pt x="994" y="312"/>
                    <a:pt x="994" y="197"/>
                  </a:cubicBezTo>
                  <a:cubicBezTo>
                    <a:pt x="991" y="86"/>
                    <a:pt x="894" y="0"/>
                    <a:pt x="7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3"/>
            <p:cNvSpPr/>
            <p:nvPr/>
          </p:nvSpPr>
          <p:spPr>
            <a:xfrm>
              <a:off x="6271614" y="3466427"/>
              <a:ext cx="24614" cy="23486"/>
            </a:xfrm>
            <a:custGeom>
              <a:rect b="b" l="l" r="r" t="t"/>
              <a:pathLst>
                <a:path extrusionOk="0" h="833" w="873">
                  <a:moveTo>
                    <a:pt x="645" y="0"/>
                  </a:moveTo>
                  <a:cubicBezTo>
                    <a:pt x="592" y="0"/>
                    <a:pt x="538" y="20"/>
                    <a:pt x="498" y="61"/>
                  </a:cubicBezTo>
                  <a:lnTo>
                    <a:pt x="81" y="478"/>
                  </a:lnTo>
                  <a:cubicBezTo>
                    <a:pt x="0" y="558"/>
                    <a:pt x="0" y="690"/>
                    <a:pt x="81" y="771"/>
                  </a:cubicBezTo>
                  <a:cubicBezTo>
                    <a:pt x="121" y="811"/>
                    <a:pt x="173" y="833"/>
                    <a:pt x="226" y="833"/>
                  </a:cubicBezTo>
                  <a:cubicBezTo>
                    <a:pt x="278" y="833"/>
                    <a:pt x="331" y="811"/>
                    <a:pt x="374" y="771"/>
                  </a:cubicBezTo>
                  <a:lnTo>
                    <a:pt x="791" y="354"/>
                  </a:lnTo>
                  <a:cubicBezTo>
                    <a:pt x="872" y="273"/>
                    <a:pt x="872" y="141"/>
                    <a:pt x="791" y="61"/>
                  </a:cubicBezTo>
                  <a:cubicBezTo>
                    <a:pt x="751" y="20"/>
                    <a:pt x="698" y="0"/>
                    <a:pt x="6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3"/>
            <p:cNvSpPr/>
            <p:nvPr/>
          </p:nvSpPr>
          <p:spPr>
            <a:xfrm>
              <a:off x="6412927" y="3325170"/>
              <a:ext cx="24530" cy="23430"/>
            </a:xfrm>
            <a:custGeom>
              <a:rect b="b" l="l" r="r" t="t"/>
              <a:pathLst>
                <a:path extrusionOk="0" h="831" w="870">
                  <a:moveTo>
                    <a:pt x="645" y="0"/>
                  </a:moveTo>
                  <a:cubicBezTo>
                    <a:pt x="592" y="0"/>
                    <a:pt x="539" y="21"/>
                    <a:pt x="499" y="61"/>
                  </a:cubicBezTo>
                  <a:lnTo>
                    <a:pt x="82" y="478"/>
                  </a:lnTo>
                  <a:cubicBezTo>
                    <a:pt x="1" y="559"/>
                    <a:pt x="1" y="690"/>
                    <a:pt x="82" y="771"/>
                  </a:cubicBezTo>
                  <a:cubicBezTo>
                    <a:pt x="122" y="812"/>
                    <a:pt x="173" y="830"/>
                    <a:pt x="227" y="830"/>
                  </a:cubicBezTo>
                  <a:cubicBezTo>
                    <a:pt x="275" y="830"/>
                    <a:pt x="329" y="809"/>
                    <a:pt x="375" y="771"/>
                  </a:cubicBezTo>
                  <a:lnTo>
                    <a:pt x="792" y="354"/>
                  </a:lnTo>
                  <a:cubicBezTo>
                    <a:pt x="870" y="273"/>
                    <a:pt x="870" y="142"/>
                    <a:pt x="792" y="61"/>
                  </a:cubicBezTo>
                  <a:cubicBezTo>
                    <a:pt x="751" y="21"/>
                    <a:pt x="698" y="0"/>
                    <a:pt x="6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3"/>
            <p:cNvSpPr/>
            <p:nvPr/>
          </p:nvSpPr>
          <p:spPr>
            <a:xfrm>
              <a:off x="6584522" y="3614451"/>
              <a:ext cx="47678" cy="69050"/>
            </a:xfrm>
            <a:custGeom>
              <a:rect b="b" l="l" r="r" t="t"/>
              <a:pathLst>
                <a:path extrusionOk="0" h="2449" w="1691">
                  <a:moveTo>
                    <a:pt x="802" y="0"/>
                  </a:moveTo>
                  <a:cubicBezTo>
                    <a:pt x="332" y="205"/>
                    <a:pt x="1" y="676"/>
                    <a:pt x="1" y="1225"/>
                  </a:cubicBezTo>
                  <a:cubicBezTo>
                    <a:pt x="1" y="1774"/>
                    <a:pt x="332" y="2242"/>
                    <a:pt x="802" y="2449"/>
                  </a:cubicBezTo>
                  <a:cubicBezTo>
                    <a:pt x="1316" y="2282"/>
                    <a:pt x="1690" y="1798"/>
                    <a:pt x="1690" y="1225"/>
                  </a:cubicBezTo>
                  <a:cubicBezTo>
                    <a:pt x="1690" y="654"/>
                    <a:pt x="1316" y="170"/>
                    <a:pt x="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3"/>
            <p:cNvSpPr/>
            <p:nvPr/>
          </p:nvSpPr>
          <p:spPr>
            <a:xfrm>
              <a:off x="6559710" y="3612787"/>
              <a:ext cx="49116" cy="72461"/>
            </a:xfrm>
            <a:custGeom>
              <a:rect b="b" l="l" r="r" t="t"/>
              <a:pathLst>
                <a:path extrusionOk="0" h="2570" w="1742">
                  <a:moveTo>
                    <a:pt x="1284" y="0"/>
                  </a:moveTo>
                  <a:cubicBezTo>
                    <a:pt x="574" y="0"/>
                    <a:pt x="1" y="573"/>
                    <a:pt x="1" y="1284"/>
                  </a:cubicBezTo>
                  <a:cubicBezTo>
                    <a:pt x="1" y="1994"/>
                    <a:pt x="577" y="2570"/>
                    <a:pt x="1284" y="2570"/>
                  </a:cubicBezTo>
                  <a:cubicBezTo>
                    <a:pt x="1446" y="2570"/>
                    <a:pt x="1599" y="2537"/>
                    <a:pt x="1742" y="2484"/>
                  </a:cubicBezTo>
                  <a:cubicBezTo>
                    <a:pt x="1255" y="2301"/>
                    <a:pt x="913" y="1833"/>
                    <a:pt x="913" y="1284"/>
                  </a:cubicBezTo>
                  <a:cubicBezTo>
                    <a:pt x="913" y="735"/>
                    <a:pt x="1257" y="264"/>
                    <a:pt x="1742" y="84"/>
                  </a:cubicBezTo>
                  <a:cubicBezTo>
                    <a:pt x="1602" y="30"/>
                    <a:pt x="1446" y="0"/>
                    <a:pt x="1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3"/>
            <p:cNvSpPr/>
            <p:nvPr/>
          </p:nvSpPr>
          <p:spPr>
            <a:xfrm>
              <a:off x="6481582" y="3500120"/>
              <a:ext cx="76267" cy="108128"/>
            </a:xfrm>
            <a:custGeom>
              <a:rect b="b" l="l" r="r" t="t"/>
              <a:pathLst>
                <a:path extrusionOk="0" h="3835" w="2705">
                  <a:moveTo>
                    <a:pt x="1316" y="1"/>
                  </a:moveTo>
                  <a:cubicBezTo>
                    <a:pt x="544" y="297"/>
                    <a:pt x="1" y="1042"/>
                    <a:pt x="1" y="1917"/>
                  </a:cubicBezTo>
                  <a:cubicBezTo>
                    <a:pt x="1" y="2791"/>
                    <a:pt x="544" y="3534"/>
                    <a:pt x="1316" y="3835"/>
                  </a:cubicBezTo>
                  <a:cubicBezTo>
                    <a:pt x="2123" y="3571"/>
                    <a:pt x="2705" y="2812"/>
                    <a:pt x="2705" y="1917"/>
                  </a:cubicBezTo>
                  <a:cubicBezTo>
                    <a:pt x="2705" y="1018"/>
                    <a:pt x="2123" y="262"/>
                    <a:pt x="13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3"/>
            <p:cNvSpPr/>
            <p:nvPr/>
          </p:nvSpPr>
          <p:spPr>
            <a:xfrm>
              <a:off x="6446620" y="3497244"/>
              <a:ext cx="73674" cy="113739"/>
            </a:xfrm>
            <a:custGeom>
              <a:rect b="b" l="l" r="r" t="t"/>
              <a:pathLst>
                <a:path extrusionOk="0" h="4034" w="2613">
                  <a:moveTo>
                    <a:pt x="1929" y="1"/>
                  </a:moveTo>
                  <a:cubicBezTo>
                    <a:pt x="1394" y="1"/>
                    <a:pt x="907" y="211"/>
                    <a:pt x="547" y="552"/>
                  </a:cubicBezTo>
                  <a:lnTo>
                    <a:pt x="493" y="730"/>
                  </a:lnTo>
                  <a:lnTo>
                    <a:pt x="0" y="2019"/>
                  </a:lnTo>
                  <a:lnTo>
                    <a:pt x="366" y="2990"/>
                  </a:lnTo>
                  <a:lnTo>
                    <a:pt x="1060" y="3466"/>
                  </a:lnTo>
                  <a:lnTo>
                    <a:pt x="1752" y="4023"/>
                  </a:lnTo>
                  <a:cubicBezTo>
                    <a:pt x="1811" y="4031"/>
                    <a:pt x="1873" y="4034"/>
                    <a:pt x="1935" y="4034"/>
                  </a:cubicBezTo>
                  <a:cubicBezTo>
                    <a:pt x="2172" y="4034"/>
                    <a:pt x="2400" y="3993"/>
                    <a:pt x="2613" y="3915"/>
                  </a:cubicBezTo>
                  <a:cubicBezTo>
                    <a:pt x="1825" y="3636"/>
                    <a:pt x="1268" y="2893"/>
                    <a:pt x="1268" y="2016"/>
                  </a:cubicBezTo>
                  <a:cubicBezTo>
                    <a:pt x="1268" y="1141"/>
                    <a:pt x="1825" y="394"/>
                    <a:pt x="2605" y="119"/>
                  </a:cubicBezTo>
                  <a:cubicBezTo>
                    <a:pt x="2395" y="44"/>
                    <a:pt x="2169" y="1"/>
                    <a:pt x="19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3"/>
            <p:cNvSpPr/>
            <p:nvPr/>
          </p:nvSpPr>
          <p:spPr>
            <a:xfrm>
              <a:off x="6480229" y="3532460"/>
              <a:ext cx="23543" cy="34595"/>
            </a:xfrm>
            <a:custGeom>
              <a:rect b="b" l="l" r="r" t="t"/>
              <a:pathLst>
                <a:path extrusionOk="0" h="1227" w="835">
                  <a:moveTo>
                    <a:pt x="221" y="0"/>
                  </a:moveTo>
                  <a:lnTo>
                    <a:pt x="129" y="32"/>
                  </a:lnTo>
                  <a:lnTo>
                    <a:pt x="0" y="457"/>
                  </a:lnTo>
                  <a:lnTo>
                    <a:pt x="0" y="1117"/>
                  </a:lnTo>
                  <a:lnTo>
                    <a:pt x="121" y="1227"/>
                  </a:lnTo>
                  <a:cubicBezTo>
                    <a:pt x="250" y="1130"/>
                    <a:pt x="417" y="1036"/>
                    <a:pt x="549" y="915"/>
                  </a:cubicBezTo>
                  <a:cubicBezTo>
                    <a:pt x="815" y="675"/>
                    <a:pt x="834" y="296"/>
                    <a:pt x="2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3"/>
            <p:cNvSpPr/>
            <p:nvPr/>
          </p:nvSpPr>
          <p:spPr>
            <a:xfrm>
              <a:off x="6520266" y="3510214"/>
              <a:ext cx="37669" cy="79848"/>
            </a:xfrm>
            <a:custGeom>
              <a:rect b="b" l="l" r="r" t="t"/>
              <a:pathLst>
                <a:path extrusionOk="0" h="2832" w="1336">
                  <a:moveTo>
                    <a:pt x="604" y="1"/>
                  </a:moveTo>
                  <a:cubicBezTo>
                    <a:pt x="415" y="173"/>
                    <a:pt x="135" y="507"/>
                    <a:pt x="262" y="875"/>
                  </a:cubicBezTo>
                  <a:cubicBezTo>
                    <a:pt x="447" y="1419"/>
                    <a:pt x="1" y="1655"/>
                    <a:pt x="493" y="2024"/>
                  </a:cubicBezTo>
                  <a:cubicBezTo>
                    <a:pt x="848" y="2285"/>
                    <a:pt x="628" y="2608"/>
                    <a:pt x="878" y="2831"/>
                  </a:cubicBezTo>
                  <a:cubicBezTo>
                    <a:pt x="1163" y="2484"/>
                    <a:pt x="1335" y="2040"/>
                    <a:pt x="1335" y="1553"/>
                  </a:cubicBezTo>
                  <a:cubicBezTo>
                    <a:pt x="1333" y="929"/>
                    <a:pt x="1050" y="372"/>
                    <a:pt x="6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3"/>
            <p:cNvSpPr/>
            <p:nvPr/>
          </p:nvSpPr>
          <p:spPr>
            <a:xfrm>
              <a:off x="6600762" y="3615071"/>
              <a:ext cx="29295" cy="29436"/>
            </a:xfrm>
            <a:custGeom>
              <a:rect b="b" l="l" r="r" t="t"/>
              <a:pathLst>
                <a:path extrusionOk="0" h="1044" w="1039">
                  <a:moveTo>
                    <a:pt x="286" y="0"/>
                  </a:moveTo>
                  <a:cubicBezTo>
                    <a:pt x="116" y="94"/>
                    <a:pt x="0" y="277"/>
                    <a:pt x="0" y="487"/>
                  </a:cubicBezTo>
                  <a:cubicBezTo>
                    <a:pt x="0" y="796"/>
                    <a:pt x="251" y="1044"/>
                    <a:pt x="560" y="1044"/>
                  </a:cubicBezTo>
                  <a:cubicBezTo>
                    <a:pt x="765" y="1044"/>
                    <a:pt x="942" y="934"/>
                    <a:pt x="1039" y="767"/>
                  </a:cubicBezTo>
                  <a:cubicBezTo>
                    <a:pt x="913" y="412"/>
                    <a:pt x="635" y="135"/>
                    <a:pt x="286" y="0"/>
                  </a:cubicBezTo>
                  <a:close/>
                </a:path>
              </a:pathLst>
            </a:custGeom>
            <a:solidFill>
              <a:srgbClr val="979797">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3"/>
            <p:cNvSpPr/>
            <p:nvPr/>
          </p:nvSpPr>
          <p:spPr>
            <a:xfrm>
              <a:off x="6585368" y="3651612"/>
              <a:ext cx="14520" cy="11504"/>
            </a:xfrm>
            <a:custGeom>
              <a:rect b="b" l="l" r="r" t="t"/>
              <a:pathLst>
                <a:path extrusionOk="0" h="408" w="515">
                  <a:moveTo>
                    <a:pt x="207" y="1"/>
                  </a:moveTo>
                  <a:cubicBezTo>
                    <a:pt x="97" y="1"/>
                    <a:pt x="0" y="95"/>
                    <a:pt x="6" y="211"/>
                  </a:cubicBezTo>
                  <a:cubicBezTo>
                    <a:pt x="8" y="321"/>
                    <a:pt x="105" y="407"/>
                    <a:pt x="218" y="407"/>
                  </a:cubicBezTo>
                  <a:lnTo>
                    <a:pt x="304" y="407"/>
                  </a:lnTo>
                  <a:cubicBezTo>
                    <a:pt x="420" y="407"/>
                    <a:pt x="514" y="313"/>
                    <a:pt x="506" y="200"/>
                  </a:cubicBezTo>
                  <a:cubicBezTo>
                    <a:pt x="503" y="90"/>
                    <a:pt x="407" y="1"/>
                    <a:pt x="294" y="1"/>
                  </a:cubicBezTo>
                  <a:close/>
                </a:path>
              </a:pathLst>
            </a:custGeom>
            <a:solidFill>
              <a:srgbClr val="979797">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3"/>
            <p:cNvSpPr/>
            <p:nvPr/>
          </p:nvSpPr>
          <p:spPr>
            <a:xfrm>
              <a:off x="6444252" y="3512808"/>
              <a:ext cx="60196" cy="97808"/>
            </a:xfrm>
            <a:custGeom>
              <a:rect b="b" l="l" r="r" t="t"/>
              <a:pathLst>
                <a:path extrusionOk="0" h="3469" w="2135">
                  <a:moveTo>
                    <a:pt x="633" y="0"/>
                  </a:moveTo>
                  <a:cubicBezTo>
                    <a:pt x="248" y="366"/>
                    <a:pt x="1" y="888"/>
                    <a:pt x="1" y="1464"/>
                  </a:cubicBezTo>
                  <a:cubicBezTo>
                    <a:pt x="1" y="2513"/>
                    <a:pt x="805" y="3377"/>
                    <a:pt x="1831" y="3468"/>
                  </a:cubicBezTo>
                  <a:cubicBezTo>
                    <a:pt x="2135" y="2906"/>
                    <a:pt x="1397" y="2607"/>
                    <a:pt x="1260" y="2341"/>
                  </a:cubicBezTo>
                  <a:cubicBezTo>
                    <a:pt x="1166" y="2163"/>
                    <a:pt x="1257" y="2042"/>
                    <a:pt x="1405" y="1924"/>
                  </a:cubicBezTo>
                  <a:cubicBezTo>
                    <a:pt x="1370" y="1776"/>
                    <a:pt x="1352" y="1623"/>
                    <a:pt x="1352" y="1464"/>
                  </a:cubicBezTo>
                  <a:cubicBezTo>
                    <a:pt x="1352" y="1192"/>
                    <a:pt x="1405" y="931"/>
                    <a:pt x="1502" y="697"/>
                  </a:cubicBezTo>
                  <a:cubicBezTo>
                    <a:pt x="1448" y="670"/>
                    <a:pt x="1389" y="646"/>
                    <a:pt x="1325" y="619"/>
                  </a:cubicBezTo>
                  <a:cubicBezTo>
                    <a:pt x="943" y="474"/>
                    <a:pt x="738" y="221"/>
                    <a:pt x="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3"/>
            <p:cNvSpPr/>
            <p:nvPr/>
          </p:nvSpPr>
          <p:spPr>
            <a:xfrm>
              <a:off x="6559248" y="3612787"/>
              <a:ext cx="49116" cy="72461"/>
            </a:xfrm>
            <a:custGeom>
              <a:rect b="b" l="l" r="r" t="t"/>
              <a:pathLst>
                <a:path extrusionOk="0" h="2570" w="1742">
                  <a:moveTo>
                    <a:pt x="1284" y="0"/>
                  </a:moveTo>
                  <a:cubicBezTo>
                    <a:pt x="574" y="0"/>
                    <a:pt x="1" y="573"/>
                    <a:pt x="1" y="1284"/>
                  </a:cubicBezTo>
                  <a:cubicBezTo>
                    <a:pt x="1" y="1994"/>
                    <a:pt x="577" y="2570"/>
                    <a:pt x="1284" y="2570"/>
                  </a:cubicBezTo>
                  <a:cubicBezTo>
                    <a:pt x="1446" y="2570"/>
                    <a:pt x="1599" y="2537"/>
                    <a:pt x="1742" y="2484"/>
                  </a:cubicBezTo>
                  <a:cubicBezTo>
                    <a:pt x="1255" y="2301"/>
                    <a:pt x="913" y="1833"/>
                    <a:pt x="913" y="1284"/>
                  </a:cubicBezTo>
                  <a:cubicBezTo>
                    <a:pt x="913" y="735"/>
                    <a:pt x="1257" y="264"/>
                    <a:pt x="1742" y="84"/>
                  </a:cubicBezTo>
                  <a:cubicBezTo>
                    <a:pt x="1602" y="30"/>
                    <a:pt x="1446" y="0"/>
                    <a:pt x="1284" y="0"/>
                  </a:cubicBezTo>
                  <a:close/>
                </a:path>
              </a:pathLst>
            </a:custGeom>
            <a:solidFill>
              <a:srgbClr val="979797">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3"/>
            <p:cNvSpPr/>
            <p:nvPr/>
          </p:nvSpPr>
          <p:spPr>
            <a:xfrm>
              <a:off x="6291929" y="3345612"/>
              <a:ext cx="83232" cy="123663"/>
            </a:xfrm>
            <a:custGeom>
              <a:rect b="b" l="l" r="r" t="t"/>
              <a:pathLst>
                <a:path extrusionOk="0" h="4386" w="2952">
                  <a:moveTo>
                    <a:pt x="2193" y="0"/>
                  </a:moveTo>
                  <a:cubicBezTo>
                    <a:pt x="982" y="0"/>
                    <a:pt x="0" y="982"/>
                    <a:pt x="0" y="2193"/>
                  </a:cubicBezTo>
                  <a:cubicBezTo>
                    <a:pt x="0" y="3404"/>
                    <a:pt x="982" y="4386"/>
                    <a:pt x="2193" y="4386"/>
                  </a:cubicBezTo>
                  <a:cubicBezTo>
                    <a:pt x="2462" y="4386"/>
                    <a:pt x="2718" y="4340"/>
                    <a:pt x="2952" y="4251"/>
                  </a:cubicBezTo>
                  <a:cubicBezTo>
                    <a:pt x="2115" y="3942"/>
                    <a:pt x="1520" y="3140"/>
                    <a:pt x="1520" y="2193"/>
                  </a:cubicBezTo>
                  <a:cubicBezTo>
                    <a:pt x="1520" y="1249"/>
                    <a:pt x="2115" y="444"/>
                    <a:pt x="2952" y="135"/>
                  </a:cubicBezTo>
                  <a:cubicBezTo>
                    <a:pt x="2715" y="49"/>
                    <a:pt x="2459" y="0"/>
                    <a:pt x="2193" y="0"/>
                  </a:cubicBezTo>
                  <a:close/>
                </a:path>
              </a:pathLst>
            </a:custGeom>
            <a:solidFill>
              <a:srgbClr val="FF3121">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87" name="Google Shape;1287;p43"/>
          <p:cNvPicPr preferRelativeResize="0"/>
          <p:nvPr/>
        </p:nvPicPr>
        <p:blipFill>
          <a:blip r:embed="rId3">
            <a:alphaModFix/>
          </a:blip>
          <a:stretch>
            <a:fillRect/>
          </a:stretch>
        </p:blipFill>
        <p:spPr>
          <a:xfrm>
            <a:off x="1604138" y="864325"/>
            <a:ext cx="5935714" cy="38679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44"/>
          <p:cNvSpPr txBox="1"/>
          <p:nvPr>
            <p:ph idx="4294967295" type="subTitle"/>
          </p:nvPr>
        </p:nvSpPr>
        <p:spPr>
          <a:xfrm>
            <a:off x="2473200" y="206425"/>
            <a:ext cx="4197600" cy="505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2500">
                <a:latin typeface="Anton"/>
                <a:ea typeface="Anton"/>
                <a:cs typeface="Anton"/>
                <a:sym typeface="Anton"/>
              </a:rPr>
              <a:t>Radial Velocity</a:t>
            </a:r>
            <a:r>
              <a:rPr lang="en" sz="2500">
                <a:latin typeface="Anton"/>
                <a:ea typeface="Anton"/>
                <a:cs typeface="Anton"/>
                <a:sym typeface="Anton"/>
              </a:rPr>
              <a:t> Sensitivity</a:t>
            </a:r>
            <a:endParaRPr sz="2500">
              <a:latin typeface="Anton"/>
              <a:ea typeface="Anton"/>
              <a:cs typeface="Anton"/>
              <a:sym typeface="Anton"/>
            </a:endParaRPr>
          </a:p>
        </p:txBody>
      </p:sp>
      <p:grpSp>
        <p:nvGrpSpPr>
          <p:cNvPr id="1293" name="Google Shape;1293;p44"/>
          <p:cNvGrpSpPr/>
          <p:nvPr/>
        </p:nvGrpSpPr>
        <p:grpSpPr>
          <a:xfrm>
            <a:off x="8179238" y="65444"/>
            <a:ext cx="862412" cy="923535"/>
            <a:chOff x="6996733" y="4000187"/>
            <a:chExt cx="391685" cy="391544"/>
          </a:xfrm>
        </p:grpSpPr>
        <p:sp>
          <p:nvSpPr>
            <p:cNvPr id="1294" name="Google Shape;1294;p44"/>
            <p:cNvSpPr/>
            <p:nvPr/>
          </p:nvSpPr>
          <p:spPr>
            <a:xfrm>
              <a:off x="7042719" y="4114348"/>
              <a:ext cx="230410" cy="260071"/>
            </a:xfrm>
            <a:custGeom>
              <a:rect b="b" l="l" r="r" t="t"/>
              <a:pathLst>
                <a:path extrusionOk="0" h="9224" w="8172">
                  <a:moveTo>
                    <a:pt x="3872" y="1"/>
                  </a:moveTo>
                  <a:cubicBezTo>
                    <a:pt x="1652" y="536"/>
                    <a:pt x="0" y="2538"/>
                    <a:pt x="0" y="4922"/>
                  </a:cubicBezTo>
                  <a:cubicBezTo>
                    <a:pt x="0" y="6377"/>
                    <a:pt x="616" y="7693"/>
                    <a:pt x="1601" y="8613"/>
                  </a:cubicBezTo>
                  <a:lnTo>
                    <a:pt x="3194" y="9224"/>
                  </a:lnTo>
                  <a:lnTo>
                    <a:pt x="5441" y="8680"/>
                  </a:lnTo>
                  <a:lnTo>
                    <a:pt x="6519" y="8640"/>
                  </a:lnTo>
                  <a:cubicBezTo>
                    <a:pt x="7372" y="7908"/>
                    <a:pt x="7972" y="6886"/>
                    <a:pt x="8171" y="5729"/>
                  </a:cubicBezTo>
                  <a:lnTo>
                    <a:pt x="7999" y="5029"/>
                  </a:lnTo>
                  <a:lnTo>
                    <a:pt x="7749" y="3310"/>
                  </a:lnTo>
                  <a:lnTo>
                    <a:pt x="6869" y="1820"/>
                  </a:lnTo>
                  <a:lnTo>
                    <a:pt x="4997" y="539"/>
                  </a:lnTo>
                  <a:lnTo>
                    <a:pt x="4803" y="203"/>
                  </a:lnTo>
                  <a:cubicBezTo>
                    <a:pt x="4504" y="108"/>
                    <a:pt x="4192" y="38"/>
                    <a:pt x="3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4"/>
            <p:cNvSpPr/>
            <p:nvPr/>
          </p:nvSpPr>
          <p:spPr>
            <a:xfrm>
              <a:off x="7020248" y="4113531"/>
              <a:ext cx="141060" cy="247693"/>
            </a:xfrm>
            <a:custGeom>
              <a:rect b="b" l="l" r="r" t="t"/>
              <a:pathLst>
                <a:path extrusionOk="0" h="8785" w="5003">
                  <a:moveTo>
                    <a:pt x="4101" y="0"/>
                  </a:moveTo>
                  <a:cubicBezTo>
                    <a:pt x="3986" y="0"/>
                    <a:pt x="3873" y="3"/>
                    <a:pt x="3760" y="14"/>
                  </a:cubicBezTo>
                  <a:lnTo>
                    <a:pt x="3482" y="361"/>
                  </a:lnTo>
                  <a:lnTo>
                    <a:pt x="2490" y="568"/>
                  </a:lnTo>
                  <a:lnTo>
                    <a:pt x="1935" y="501"/>
                  </a:lnTo>
                  <a:cubicBezTo>
                    <a:pt x="1311" y="807"/>
                    <a:pt x="760" y="1241"/>
                    <a:pt x="321" y="1765"/>
                  </a:cubicBezTo>
                  <a:lnTo>
                    <a:pt x="343" y="2594"/>
                  </a:lnTo>
                  <a:lnTo>
                    <a:pt x="1" y="6490"/>
                  </a:lnTo>
                  <a:lnTo>
                    <a:pt x="1117" y="8155"/>
                  </a:lnTo>
                  <a:lnTo>
                    <a:pt x="2764" y="8785"/>
                  </a:lnTo>
                  <a:cubicBezTo>
                    <a:pt x="1629" y="7883"/>
                    <a:pt x="910" y="6498"/>
                    <a:pt x="910" y="4940"/>
                  </a:cubicBezTo>
                  <a:cubicBezTo>
                    <a:pt x="910" y="2505"/>
                    <a:pt x="2678" y="482"/>
                    <a:pt x="5003" y="84"/>
                  </a:cubicBezTo>
                  <a:cubicBezTo>
                    <a:pt x="4709" y="30"/>
                    <a:pt x="4408" y="0"/>
                    <a:pt x="41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4"/>
            <p:cNvSpPr/>
            <p:nvPr/>
          </p:nvSpPr>
          <p:spPr>
            <a:xfrm>
              <a:off x="7066826" y="4316986"/>
              <a:ext cx="159725" cy="73899"/>
            </a:xfrm>
            <a:custGeom>
              <a:rect b="b" l="l" r="r" t="t"/>
              <a:pathLst>
                <a:path extrusionOk="0" h="2621" w="5665">
                  <a:moveTo>
                    <a:pt x="2585" y="0"/>
                  </a:moveTo>
                  <a:cubicBezTo>
                    <a:pt x="1887" y="0"/>
                    <a:pt x="1912" y="818"/>
                    <a:pt x="1352" y="834"/>
                  </a:cubicBezTo>
                  <a:cubicBezTo>
                    <a:pt x="1341" y="834"/>
                    <a:pt x="1330" y="835"/>
                    <a:pt x="1320" y="835"/>
                  </a:cubicBezTo>
                  <a:cubicBezTo>
                    <a:pt x="749" y="835"/>
                    <a:pt x="815" y="314"/>
                    <a:pt x="201" y="314"/>
                  </a:cubicBezTo>
                  <a:cubicBezTo>
                    <a:pt x="145" y="314"/>
                    <a:pt x="83" y="319"/>
                    <a:pt x="14" y="328"/>
                  </a:cubicBezTo>
                  <a:cubicBezTo>
                    <a:pt x="9" y="328"/>
                    <a:pt x="4" y="328"/>
                    <a:pt x="1" y="331"/>
                  </a:cubicBezTo>
                  <a:lnTo>
                    <a:pt x="187" y="1300"/>
                  </a:lnTo>
                  <a:lnTo>
                    <a:pt x="1930" y="2419"/>
                  </a:lnTo>
                  <a:lnTo>
                    <a:pt x="3044" y="2621"/>
                  </a:lnTo>
                  <a:cubicBezTo>
                    <a:pt x="4037" y="2502"/>
                    <a:pt x="4941" y="2085"/>
                    <a:pt x="5664" y="1466"/>
                  </a:cubicBezTo>
                  <a:cubicBezTo>
                    <a:pt x="5503" y="809"/>
                    <a:pt x="5326" y="304"/>
                    <a:pt x="4890" y="304"/>
                  </a:cubicBezTo>
                  <a:cubicBezTo>
                    <a:pt x="4817" y="304"/>
                    <a:pt x="4738" y="318"/>
                    <a:pt x="4650" y="347"/>
                  </a:cubicBezTo>
                  <a:cubicBezTo>
                    <a:pt x="4429" y="423"/>
                    <a:pt x="4309" y="462"/>
                    <a:pt x="4192" y="462"/>
                  </a:cubicBezTo>
                  <a:cubicBezTo>
                    <a:pt x="3982" y="462"/>
                    <a:pt x="3781" y="338"/>
                    <a:pt x="3030" y="86"/>
                  </a:cubicBezTo>
                  <a:cubicBezTo>
                    <a:pt x="2854" y="26"/>
                    <a:pt x="2708" y="0"/>
                    <a:pt x="25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4"/>
            <p:cNvSpPr/>
            <p:nvPr/>
          </p:nvSpPr>
          <p:spPr>
            <a:xfrm>
              <a:off x="7031497" y="4173079"/>
              <a:ext cx="97357" cy="121154"/>
            </a:xfrm>
            <a:custGeom>
              <a:rect b="b" l="l" r="r" t="t"/>
              <a:pathLst>
                <a:path extrusionOk="0" h="4297" w="3453">
                  <a:moveTo>
                    <a:pt x="1924" y="0"/>
                  </a:moveTo>
                  <a:cubicBezTo>
                    <a:pt x="1779" y="0"/>
                    <a:pt x="1606" y="14"/>
                    <a:pt x="1391" y="22"/>
                  </a:cubicBezTo>
                  <a:lnTo>
                    <a:pt x="565" y="579"/>
                  </a:lnTo>
                  <a:lnTo>
                    <a:pt x="0" y="2820"/>
                  </a:lnTo>
                  <a:cubicBezTo>
                    <a:pt x="0" y="2820"/>
                    <a:pt x="191" y="3619"/>
                    <a:pt x="234" y="3651"/>
                  </a:cubicBezTo>
                  <a:cubicBezTo>
                    <a:pt x="275" y="3689"/>
                    <a:pt x="740" y="4297"/>
                    <a:pt x="740" y="4297"/>
                  </a:cubicBezTo>
                  <a:cubicBezTo>
                    <a:pt x="815" y="4224"/>
                    <a:pt x="915" y="4152"/>
                    <a:pt x="1028" y="4090"/>
                  </a:cubicBezTo>
                  <a:cubicBezTo>
                    <a:pt x="1945" y="3584"/>
                    <a:pt x="1644" y="3261"/>
                    <a:pt x="1927" y="2868"/>
                  </a:cubicBezTo>
                  <a:cubicBezTo>
                    <a:pt x="2017" y="2742"/>
                    <a:pt x="2186" y="2710"/>
                    <a:pt x="2377" y="2710"/>
                  </a:cubicBezTo>
                  <a:cubicBezTo>
                    <a:pt x="2576" y="2710"/>
                    <a:pt x="2798" y="2744"/>
                    <a:pt x="2982" y="2744"/>
                  </a:cubicBezTo>
                  <a:cubicBezTo>
                    <a:pt x="3175" y="2744"/>
                    <a:pt x="3325" y="2706"/>
                    <a:pt x="3358" y="2548"/>
                  </a:cubicBezTo>
                  <a:cubicBezTo>
                    <a:pt x="3452" y="2099"/>
                    <a:pt x="3339" y="2153"/>
                    <a:pt x="2814" y="1795"/>
                  </a:cubicBezTo>
                  <a:cubicBezTo>
                    <a:pt x="2287" y="1440"/>
                    <a:pt x="2887" y="1006"/>
                    <a:pt x="2588" y="404"/>
                  </a:cubicBezTo>
                  <a:cubicBezTo>
                    <a:pt x="2420" y="66"/>
                    <a:pt x="2241" y="0"/>
                    <a:pt x="1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4"/>
            <p:cNvSpPr/>
            <p:nvPr/>
          </p:nvSpPr>
          <p:spPr>
            <a:xfrm>
              <a:off x="6996733" y="4163295"/>
              <a:ext cx="163587" cy="228436"/>
            </a:xfrm>
            <a:custGeom>
              <a:rect b="b" l="l" r="r" t="t"/>
              <a:pathLst>
                <a:path extrusionOk="0" h="8102" w="5802">
                  <a:moveTo>
                    <a:pt x="1152" y="0"/>
                  </a:moveTo>
                  <a:cubicBezTo>
                    <a:pt x="431" y="858"/>
                    <a:pt x="1" y="1962"/>
                    <a:pt x="1" y="3170"/>
                  </a:cubicBezTo>
                  <a:cubicBezTo>
                    <a:pt x="1" y="5892"/>
                    <a:pt x="2210" y="8101"/>
                    <a:pt x="4935" y="8101"/>
                  </a:cubicBezTo>
                  <a:cubicBezTo>
                    <a:pt x="5231" y="8101"/>
                    <a:pt x="5519" y="8074"/>
                    <a:pt x="5802" y="8023"/>
                  </a:cubicBezTo>
                  <a:cubicBezTo>
                    <a:pt x="4403" y="7776"/>
                    <a:pt x="3211" y="6939"/>
                    <a:pt x="2487" y="5779"/>
                  </a:cubicBezTo>
                  <a:cubicBezTo>
                    <a:pt x="2446" y="5784"/>
                    <a:pt x="2407" y="5787"/>
                    <a:pt x="2369" y="5787"/>
                  </a:cubicBezTo>
                  <a:cubicBezTo>
                    <a:pt x="1735" y="5787"/>
                    <a:pt x="1460" y="5134"/>
                    <a:pt x="1968" y="4649"/>
                  </a:cubicBezTo>
                  <a:cubicBezTo>
                    <a:pt x="1825" y="4184"/>
                    <a:pt x="1744" y="3689"/>
                    <a:pt x="1744" y="3175"/>
                  </a:cubicBezTo>
                  <a:cubicBezTo>
                    <a:pt x="1744" y="2134"/>
                    <a:pt x="2067" y="1165"/>
                    <a:pt x="2621" y="366"/>
                  </a:cubicBezTo>
                  <a:lnTo>
                    <a:pt x="2621" y="366"/>
                  </a:lnTo>
                  <a:cubicBezTo>
                    <a:pt x="2521" y="371"/>
                    <a:pt x="2411" y="374"/>
                    <a:pt x="2291" y="374"/>
                  </a:cubicBezTo>
                  <a:cubicBezTo>
                    <a:pt x="2226" y="374"/>
                    <a:pt x="2158" y="373"/>
                    <a:pt x="2086" y="371"/>
                  </a:cubicBezTo>
                  <a:cubicBezTo>
                    <a:pt x="1672" y="358"/>
                    <a:pt x="1370" y="197"/>
                    <a:pt x="1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4"/>
            <p:cNvSpPr/>
            <p:nvPr/>
          </p:nvSpPr>
          <p:spPr>
            <a:xfrm>
              <a:off x="7173431" y="4120128"/>
              <a:ext cx="101587" cy="155975"/>
            </a:xfrm>
            <a:custGeom>
              <a:rect b="b" l="l" r="r" t="t"/>
              <a:pathLst>
                <a:path extrusionOk="0" h="5532" w="3603">
                  <a:moveTo>
                    <a:pt x="167" y="0"/>
                  </a:moveTo>
                  <a:cubicBezTo>
                    <a:pt x="62" y="242"/>
                    <a:pt x="0" y="630"/>
                    <a:pt x="422" y="947"/>
                  </a:cubicBezTo>
                  <a:cubicBezTo>
                    <a:pt x="1095" y="1448"/>
                    <a:pt x="1361" y="1582"/>
                    <a:pt x="1162" y="2110"/>
                  </a:cubicBezTo>
                  <a:cubicBezTo>
                    <a:pt x="966" y="2637"/>
                    <a:pt x="608" y="3829"/>
                    <a:pt x="1561" y="4063"/>
                  </a:cubicBezTo>
                  <a:cubicBezTo>
                    <a:pt x="2513" y="4300"/>
                    <a:pt x="2828" y="4434"/>
                    <a:pt x="2935" y="4803"/>
                  </a:cubicBezTo>
                  <a:cubicBezTo>
                    <a:pt x="3011" y="5061"/>
                    <a:pt x="3132" y="5430"/>
                    <a:pt x="3530" y="5532"/>
                  </a:cubicBezTo>
                  <a:cubicBezTo>
                    <a:pt x="3578" y="5263"/>
                    <a:pt x="3603" y="4986"/>
                    <a:pt x="3603" y="4703"/>
                  </a:cubicBezTo>
                  <a:cubicBezTo>
                    <a:pt x="3597" y="2500"/>
                    <a:pt x="2158" y="638"/>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4"/>
            <p:cNvSpPr/>
            <p:nvPr/>
          </p:nvSpPr>
          <p:spPr>
            <a:xfrm>
              <a:off x="7098771" y="4125824"/>
              <a:ext cx="37274" cy="31437"/>
            </a:xfrm>
            <a:custGeom>
              <a:rect b="b" l="l" r="r" t="t"/>
              <a:pathLst>
                <a:path extrusionOk="0" h="1115" w="1322">
                  <a:moveTo>
                    <a:pt x="789" y="0"/>
                  </a:moveTo>
                  <a:lnTo>
                    <a:pt x="54" y="417"/>
                  </a:lnTo>
                  <a:lnTo>
                    <a:pt x="1" y="638"/>
                  </a:lnTo>
                  <a:cubicBezTo>
                    <a:pt x="44" y="683"/>
                    <a:pt x="84" y="735"/>
                    <a:pt x="119" y="788"/>
                  </a:cubicBezTo>
                  <a:cubicBezTo>
                    <a:pt x="285" y="1052"/>
                    <a:pt x="456" y="1115"/>
                    <a:pt x="608" y="1115"/>
                  </a:cubicBezTo>
                  <a:cubicBezTo>
                    <a:pt x="708" y="1115"/>
                    <a:pt x="799" y="1088"/>
                    <a:pt x="875" y="1074"/>
                  </a:cubicBezTo>
                  <a:cubicBezTo>
                    <a:pt x="1071" y="1041"/>
                    <a:pt x="1322" y="490"/>
                    <a:pt x="1139" y="196"/>
                  </a:cubicBezTo>
                  <a:cubicBezTo>
                    <a:pt x="1101" y="135"/>
                    <a:pt x="1071" y="73"/>
                    <a:pt x="10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4"/>
            <p:cNvSpPr/>
            <p:nvPr/>
          </p:nvSpPr>
          <p:spPr>
            <a:xfrm>
              <a:off x="7074664" y="4113897"/>
              <a:ext cx="53655" cy="29915"/>
            </a:xfrm>
            <a:custGeom>
              <a:rect b="b" l="l" r="r" t="t"/>
              <a:pathLst>
                <a:path extrusionOk="0" h="1061" w="1903">
                  <a:moveTo>
                    <a:pt x="1827" y="1"/>
                  </a:moveTo>
                  <a:cubicBezTo>
                    <a:pt x="1176" y="44"/>
                    <a:pt x="560" y="216"/>
                    <a:pt x="0" y="488"/>
                  </a:cubicBezTo>
                  <a:cubicBezTo>
                    <a:pt x="46" y="568"/>
                    <a:pt x="118" y="630"/>
                    <a:pt x="207" y="660"/>
                  </a:cubicBezTo>
                  <a:cubicBezTo>
                    <a:pt x="369" y="716"/>
                    <a:pt x="651" y="840"/>
                    <a:pt x="853" y="1061"/>
                  </a:cubicBezTo>
                  <a:cubicBezTo>
                    <a:pt x="1173" y="808"/>
                    <a:pt x="1526" y="593"/>
                    <a:pt x="1902" y="423"/>
                  </a:cubicBezTo>
                  <a:cubicBezTo>
                    <a:pt x="1854" y="289"/>
                    <a:pt x="1830" y="141"/>
                    <a:pt x="18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4"/>
            <p:cNvSpPr/>
            <p:nvPr/>
          </p:nvSpPr>
          <p:spPr>
            <a:xfrm>
              <a:off x="7245638" y="4044115"/>
              <a:ext cx="98654" cy="98654"/>
            </a:xfrm>
            <a:custGeom>
              <a:rect b="b" l="l" r="r" t="t"/>
              <a:pathLst>
                <a:path extrusionOk="0" h="3499" w="3499">
                  <a:moveTo>
                    <a:pt x="1749" y="0"/>
                  </a:moveTo>
                  <a:cubicBezTo>
                    <a:pt x="783" y="0"/>
                    <a:pt x="0" y="783"/>
                    <a:pt x="0" y="1749"/>
                  </a:cubicBezTo>
                  <a:cubicBezTo>
                    <a:pt x="0" y="2715"/>
                    <a:pt x="783" y="3498"/>
                    <a:pt x="1749" y="3498"/>
                  </a:cubicBezTo>
                  <a:cubicBezTo>
                    <a:pt x="2715" y="3498"/>
                    <a:pt x="3498" y="2715"/>
                    <a:pt x="3498" y="1749"/>
                  </a:cubicBezTo>
                  <a:cubicBezTo>
                    <a:pt x="3498" y="783"/>
                    <a:pt x="2715" y="0"/>
                    <a:pt x="17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4"/>
            <p:cNvSpPr/>
            <p:nvPr/>
          </p:nvSpPr>
          <p:spPr>
            <a:xfrm>
              <a:off x="7245779" y="4044115"/>
              <a:ext cx="68457" cy="98654"/>
            </a:xfrm>
            <a:custGeom>
              <a:rect b="b" l="l" r="r" t="t"/>
              <a:pathLst>
                <a:path extrusionOk="0" h="3499" w="2428">
                  <a:moveTo>
                    <a:pt x="1750" y="0"/>
                  </a:moveTo>
                  <a:cubicBezTo>
                    <a:pt x="784" y="0"/>
                    <a:pt x="1" y="783"/>
                    <a:pt x="1" y="1749"/>
                  </a:cubicBezTo>
                  <a:cubicBezTo>
                    <a:pt x="1" y="2715"/>
                    <a:pt x="784" y="3498"/>
                    <a:pt x="1750" y="3498"/>
                  </a:cubicBezTo>
                  <a:cubicBezTo>
                    <a:pt x="1992" y="3498"/>
                    <a:pt x="2220" y="3447"/>
                    <a:pt x="2428" y="3361"/>
                  </a:cubicBezTo>
                  <a:cubicBezTo>
                    <a:pt x="1798" y="3097"/>
                    <a:pt x="1360" y="2476"/>
                    <a:pt x="1360" y="1749"/>
                  </a:cubicBezTo>
                  <a:cubicBezTo>
                    <a:pt x="1360" y="1025"/>
                    <a:pt x="1798" y="404"/>
                    <a:pt x="2428" y="138"/>
                  </a:cubicBezTo>
                  <a:cubicBezTo>
                    <a:pt x="2220" y="52"/>
                    <a:pt x="1986" y="0"/>
                    <a:pt x="17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4"/>
            <p:cNvSpPr/>
            <p:nvPr/>
          </p:nvSpPr>
          <p:spPr>
            <a:xfrm>
              <a:off x="7289031" y="4000187"/>
              <a:ext cx="11475" cy="24699"/>
            </a:xfrm>
            <a:custGeom>
              <a:rect b="b" l="l" r="r" t="t"/>
              <a:pathLst>
                <a:path extrusionOk="0" h="876" w="407">
                  <a:moveTo>
                    <a:pt x="202" y="1"/>
                  </a:moveTo>
                  <a:cubicBezTo>
                    <a:pt x="200" y="1"/>
                    <a:pt x="198" y="1"/>
                    <a:pt x="197" y="1"/>
                  </a:cubicBezTo>
                  <a:cubicBezTo>
                    <a:pt x="86" y="3"/>
                    <a:pt x="0" y="100"/>
                    <a:pt x="0" y="213"/>
                  </a:cubicBezTo>
                  <a:lnTo>
                    <a:pt x="0" y="662"/>
                  </a:lnTo>
                  <a:cubicBezTo>
                    <a:pt x="0" y="778"/>
                    <a:pt x="86" y="875"/>
                    <a:pt x="197" y="875"/>
                  </a:cubicBezTo>
                  <a:cubicBezTo>
                    <a:pt x="198" y="875"/>
                    <a:pt x="200" y="875"/>
                    <a:pt x="202" y="875"/>
                  </a:cubicBezTo>
                  <a:cubicBezTo>
                    <a:pt x="315" y="875"/>
                    <a:pt x="407" y="785"/>
                    <a:pt x="407" y="673"/>
                  </a:cubicBezTo>
                  <a:lnTo>
                    <a:pt x="407" y="202"/>
                  </a:lnTo>
                  <a:cubicBezTo>
                    <a:pt x="407" y="94"/>
                    <a:pt x="315" y="1"/>
                    <a:pt x="2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4"/>
            <p:cNvSpPr/>
            <p:nvPr/>
          </p:nvSpPr>
          <p:spPr>
            <a:xfrm>
              <a:off x="7288890" y="4161998"/>
              <a:ext cx="11616" cy="24755"/>
            </a:xfrm>
            <a:custGeom>
              <a:rect b="b" l="l" r="r" t="t"/>
              <a:pathLst>
                <a:path extrusionOk="0" h="878" w="412">
                  <a:moveTo>
                    <a:pt x="208" y="0"/>
                  </a:moveTo>
                  <a:cubicBezTo>
                    <a:pt x="205" y="0"/>
                    <a:pt x="202" y="0"/>
                    <a:pt x="199" y="0"/>
                  </a:cubicBezTo>
                  <a:cubicBezTo>
                    <a:pt x="89" y="3"/>
                    <a:pt x="0" y="100"/>
                    <a:pt x="0" y="210"/>
                  </a:cubicBezTo>
                  <a:lnTo>
                    <a:pt x="0" y="673"/>
                  </a:lnTo>
                  <a:cubicBezTo>
                    <a:pt x="0" y="786"/>
                    <a:pt x="94" y="878"/>
                    <a:pt x="207" y="878"/>
                  </a:cubicBezTo>
                  <a:cubicBezTo>
                    <a:pt x="320" y="878"/>
                    <a:pt x="412" y="786"/>
                    <a:pt x="406" y="673"/>
                  </a:cubicBezTo>
                  <a:lnTo>
                    <a:pt x="406" y="202"/>
                  </a:lnTo>
                  <a:cubicBezTo>
                    <a:pt x="406" y="92"/>
                    <a:pt x="317"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4"/>
            <p:cNvSpPr/>
            <p:nvPr/>
          </p:nvSpPr>
          <p:spPr>
            <a:xfrm>
              <a:off x="7226663" y="4025703"/>
              <a:ext cx="22330" cy="21174"/>
            </a:xfrm>
            <a:custGeom>
              <a:rect b="b" l="l" r="r" t="t"/>
              <a:pathLst>
                <a:path extrusionOk="0" h="751" w="792">
                  <a:moveTo>
                    <a:pt x="228" y="1"/>
                  </a:moveTo>
                  <a:cubicBezTo>
                    <a:pt x="175" y="1"/>
                    <a:pt x="122" y="21"/>
                    <a:pt x="82" y="62"/>
                  </a:cubicBezTo>
                  <a:cubicBezTo>
                    <a:pt x="1" y="142"/>
                    <a:pt x="1" y="271"/>
                    <a:pt x="82" y="352"/>
                  </a:cubicBezTo>
                  <a:lnTo>
                    <a:pt x="418" y="688"/>
                  </a:lnTo>
                  <a:cubicBezTo>
                    <a:pt x="458" y="731"/>
                    <a:pt x="509" y="750"/>
                    <a:pt x="563" y="750"/>
                  </a:cubicBezTo>
                  <a:cubicBezTo>
                    <a:pt x="617" y="750"/>
                    <a:pt x="671" y="731"/>
                    <a:pt x="711" y="688"/>
                  </a:cubicBezTo>
                  <a:cubicBezTo>
                    <a:pt x="792" y="610"/>
                    <a:pt x="792" y="479"/>
                    <a:pt x="711" y="398"/>
                  </a:cubicBezTo>
                  <a:lnTo>
                    <a:pt x="375" y="62"/>
                  </a:lnTo>
                  <a:cubicBezTo>
                    <a:pt x="334" y="21"/>
                    <a:pt x="281" y="1"/>
                    <a:pt x="2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4"/>
            <p:cNvSpPr/>
            <p:nvPr/>
          </p:nvSpPr>
          <p:spPr>
            <a:xfrm>
              <a:off x="7341135" y="4140034"/>
              <a:ext cx="22330" cy="21231"/>
            </a:xfrm>
            <a:custGeom>
              <a:rect b="b" l="l" r="r" t="t"/>
              <a:pathLst>
                <a:path extrusionOk="0" h="753" w="792">
                  <a:moveTo>
                    <a:pt x="228" y="1"/>
                  </a:moveTo>
                  <a:cubicBezTo>
                    <a:pt x="175" y="1"/>
                    <a:pt x="122" y="21"/>
                    <a:pt x="81" y="61"/>
                  </a:cubicBezTo>
                  <a:cubicBezTo>
                    <a:pt x="1" y="142"/>
                    <a:pt x="1" y="274"/>
                    <a:pt x="81" y="354"/>
                  </a:cubicBezTo>
                  <a:lnTo>
                    <a:pt x="418" y="691"/>
                  </a:lnTo>
                  <a:cubicBezTo>
                    <a:pt x="458" y="731"/>
                    <a:pt x="509" y="753"/>
                    <a:pt x="563" y="753"/>
                  </a:cubicBezTo>
                  <a:cubicBezTo>
                    <a:pt x="614" y="753"/>
                    <a:pt x="668" y="731"/>
                    <a:pt x="711" y="691"/>
                  </a:cubicBezTo>
                  <a:cubicBezTo>
                    <a:pt x="792" y="610"/>
                    <a:pt x="792" y="478"/>
                    <a:pt x="711" y="397"/>
                  </a:cubicBezTo>
                  <a:lnTo>
                    <a:pt x="375" y="61"/>
                  </a:lnTo>
                  <a:cubicBezTo>
                    <a:pt x="334" y="21"/>
                    <a:pt x="281" y="1"/>
                    <a:pt x="2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4"/>
            <p:cNvSpPr/>
            <p:nvPr/>
          </p:nvSpPr>
          <p:spPr>
            <a:xfrm>
              <a:off x="7201626" y="4087648"/>
              <a:ext cx="24924" cy="11475"/>
            </a:xfrm>
            <a:custGeom>
              <a:rect b="b" l="l" r="r" t="t"/>
              <a:pathLst>
                <a:path extrusionOk="0" h="407" w="884">
                  <a:moveTo>
                    <a:pt x="208" y="1"/>
                  </a:moveTo>
                  <a:cubicBezTo>
                    <a:pt x="95" y="1"/>
                    <a:pt x="1" y="95"/>
                    <a:pt x="6" y="208"/>
                  </a:cubicBezTo>
                  <a:cubicBezTo>
                    <a:pt x="9" y="318"/>
                    <a:pt x="106" y="407"/>
                    <a:pt x="216" y="407"/>
                  </a:cubicBezTo>
                  <a:lnTo>
                    <a:pt x="679" y="407"/>
                  </a:lnTo>
                  <a:cubicBezTo>
                    <a:pt x="792" y="407"/>
                    <a:pt x="883" y="313"/>
                    <a:pt x="881" y="197"/>
                  </a:cubicBezTo>
                  <a:cubicBezTo>
                    <a:pt x="875" y="87"/>
                    <a:pt x="778" y="1"/>
                    <a:pt x="6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4"/>
            <p:cNvSpPr/>
            <p:nvPr/>
          </p:nvSpPr>
          <p:spPr>
            <a:xfrm>
              <a:off x="7363437" y="4087648"/>
              <a:ext cx="24981" cy="11475"/>
            </a:xfrm>
            <a:custGeom>
              <a:rect b="b" l="l" r="r" t="t"/>
              <a:pathLst>
                <a:path extrusionOk="0" h="407" w="886">
                  <a:moveTo>
                    <a:pt x="208" y="1"/>
                  </a:moveTo>
                  <a:cubicBezTo>
                    <a:pt x="95" y="1"/>
                    <a:pt x="1" y="95"/>
                    <a:pt x="3" y="208"/>
                  </a:cubicBezTo>
                  <a:cubicBezTo>
                    <a:pt x="6" y="318"/>
                    <a:pt x="106" y="407"/>
                    <a:pt x="216" y="407"/>
                  </a:cubicBezTo>
                  <a:lnTo>
                    <a:pt x="676" y="407"/>
                  </a:lnTo>
                  <a:cubicBezTo>
                    <a:pt x="792" y="407"/>
                    <a:pt x="886" y="313"/>
                    <a:pt x="881" y="197"/>
                  </a:cubicBezTo>
                  <a:cubicBezTo>
                    <a:pt x="878" y="87"/>
                    <a:pt x="781" y="1"/>
                    <a:pt x="6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4"/>
            <p:cNvSpPr/>
            <p:nvPr/>
          </p:nvSpPr>
          <p:spPr>
            <a:xfrm>
              <a:off x="7341079" y="4025703"/>
              <a:ext cx="22246" cy="21174"/>
            </a:xfrm>
            <a:custGeom>
              <a:rect b="b" l="l" r="r" t="t"/>
              <a:pathLst>
                <a:path extrusionOk="0" h="751" w="789">
                  <a:moveTo>
                    <a:pt x="563" y="1"/>
                  </a:moveTo>
                  <a:cubicBezTo>
                    <a:pt x="511" y="1"/>
                    <a:pt x="457" y="21"/>
                    <a:pt x="417" y="62"/>
                  </a:cubicBezTo>
                  <a:lnTo>
                    <a:pt x="81" y="398"/>
                  </a:lnTo>
                  <a:cubicBezTo>
                    <a:pt x="0" y="479"/>
                    <a:pt x="0" y="608"/>
                    <a:pt x="81" y="688"/>
                  </a:cubicBezTo>
                  <a:cubicBezTo>
                    <a:pt x="121" y="731"/>
                    <a:pt x="170" y="750"/>
                    <a:pt x="226" y="750"/>
                  </a:cubicBezTo>
                  <a:cubicBezTo>
                    <a:pt x="280" y="750"/>
                    <a:pt x="334" y="731"/>
                    <a:pt x="371" y="688"/>
                  </a:cubicBezTo>
                  <a:lnTo>
                    <a:pt x="708" y="352"/>
                  </a:lnTo>
                  <a:cubicBezTo>
                    <a:pt x="788" y="274"/>
                    <a:pt x="788" y="142"/>
                    <a:pt x="708" y="62"/>
                  </a:cubicBezTo>
                  <a:cubicBezTo>
                    <a:pt x="669" y="21"/>
                    <a:pt x="616" y="1"/>
                    <a:pt x="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4"/>
            <p:cNvSpPr/>
            <p:nvPr/>
          </p:nvSpPr>
          <p:spPr>
            <a:xfrm>
              <a:off x="7245767" y="4044115"/>
              <a:ext cx="68457" cy="98654"/>
            </a:xfrm>
            <a:custGeom>
              <a:rect b="b" l="l" r="r" t="t"/>
              <a:pathLst>
                <a:path extrusionOk="0" h="3499" w="2428">
                  <a:moveTo>
                    <a:pt x="1750" y="0"/>
                  </a:moveTo>
                  <a:cubicBezTo>
                    <a:pt x="784" y="0"/>
                    <a:pt x="1" y="783"/>
                    <a:pt x="1" y="1749"/>
                  </a:cubicBezTo>
                  <a:cubicBezTo>
                    <a:pt x="1" y="2715"/>
                    <a:pt x="784" y="3498"/>
                    <a:pt x="1750" y="3498"/>
                  </a:cubicBezTo>
                  <a:cubicBezTo>
                    <a:pt x="1992" y="3498"/>
                    <a:pt x="2220" y="3447"/>
                    <a:pt x="2428" y="3361"/>
                  </a:cubicBezTo>
                  <a:cubicBezTo>
                    <a:pt x="1798" y="3097"/>
                    <a:pt x="1360" y="2476"/>
                    <a:pt x="1360" y="1749"/>
                  </a:cubicBezTo>
                  <a:cubicBezTo>
                    <a:pt x="1360" y="1025"/>
                    <a:pt x="1798" y="404"/>
                    <a:pt x="2428" y="138"/>
                  </a:cubicBezTo>
                  <a:cubicBezTo>
                    <a:pt x="2220" y="52"/>
                    <a:pt x="1986" y="0"/>
                    <a:pt x="1750" y="0"/>
                  </a:cubicBezTo>
                  <a:close/>
                </a:path>
              </a:pathLst>
            </a:custGeom>
            <a:solidFill>
              <a:srgbClr val="FF3121">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12" name="Google Shape;1312;p44"/>
          <p:cNvPicPr preferRelativeResize="0"/>
          <p:nvPr/>
        </p:nvPicPr>
        <p:blipFill>
          <a:blip r:embed="rId3">
            <a:alphaModFix/>
          </a:blip>
          <a:stretch>
            <a:fillRect/>
          </a:stretch>
        </p:blipFill>
        <p:spPr>
          <a:xfrm>
            <a:off x="1452425" y="791550"/>
            <a:ext cx="6239162" cy="4126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45"/>
          <p:cNvSpPr txBox="1"/>
          <p:nvPr>
            <p:ph idx="4294967295" type="subTitle"/>
          </p:nvPr>
        </p:nvSpPr>
        <p:spPr>
          <a:xfrm>
            <a:off x="2775750" y="206425"/>
            <a:ext cx="4197600" cy="505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500">
                <a:latin typeface="Anton"/>
                <a:ea typeface="Anton"/>
                <a:cs typeface="Anton"/>
                <a:sym typeface="Anton"/>
              </a:rPr>
              <a:t>Direct Imaging </a:t>
            </a:r>
            <a:r>
              <a:rPr lang="en" sz="2500">
                <a:latin typeface="Anton"/>
                <a:ea typeface="Anton"/>
                <a:cs typeface="Anton"/>
                <a:sym typeface="Anton"/>
              </a:rPr>
              <a:t>Sensitivity</a:t>
            </a:r>
            <a:endParaRPr sz="2500">
              <a:latin typeface="Anton"/>
              <a:ea typeface="Anton"/>
              <a:cs typeface="Anton"/>
              <a:sym typeface="Anton"/>
            </a:endParaRPr>
          </a:p>
        </p:txBody>
      </p:sp>
      <p:grpSp>
        <p:nvGrpSpPr>
          <p:cNvPr id="1318" name="Google Shape;1318;p45"/>
          <p:cNvGrpSpPr/>
          <p:nvPr/>
        </p:nvGrpSpPr>
        <p:grpSpPr>
          <a:xfrm>
            <a:off x="8094845" y="97304"/>
            <a:ext cx="862409" cy="923534"/>
            <a:chOff x="7753741" y="4000046"/>
            <a:chExt cx="391826" cy="391826"/>
          </a:xfrm>
        </p:grpSpPr>
        <p:sp>
          <p:nvSpPr>
            <p:cNvPr id="1319" name="Google Shape;1319;p45"/>
            <p:cNvSpPr/>
            <p:nvPr/>
          </p:nvSpPr>
          <p:spPr>
            <a:xfrm>
              <a:off x="7896041" y="4287381"/>
              <a:ext cx="32058" cy="44943"/>
            </a:xfrm>
            <a:custGeom>
              <a:rect b="b" l="l" r="r" t="t"/>
              <a:pathLst>
                <a:path extrusionOk="0" h="1594" w="1137">
                  <a:moveTo>
                    <a:pt x="429" y="1"/>
                  </a:moveTo>
                  <a:lnTo>
                    <a:pt x="1" y="509"/>
                  </a:lnTo>
                  <a:lnTo>
                    <a:pt x="1" y="1150"/>
                  </a:lnTo>
                  <a:lnTo>
                    <a:pt x="334" y="1467"/>
                  </a:lnTo>
                  <a:lnTo>
                    <a:pt x="644" y="1594"/>
                  </a:lnTo>
                  <a:cubicBezTo>
                    <a:pt x="934" y="1448"/>
                    <a:pt x="1136" y="1144"/>
                    <a:pt x="1136" y="800"/>
                  </a:cubicBezTo>
                  <a:cubicBezTo>
                    <a:pt x="1133" y="445"/>
                    <a:pt x="932" y="146"/>
                    <a:pt x="6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5"/>
            <p:cNvSpPr/>
            <p:nvPr/>
          </p:nvSpPr>
          <p:spPr>
            <a:xfrm>
              <a:off x="8066733" y="4029481"/>
              <a:ext cx="31973" cy="44774"/>
            </a:xfrm>
            <a:custGeom>
              <a:rect b="b" l="l" r="r" t="t"/>
              <a:pathLst>
                <a:path extrusionOk="0" h="1588" w="1134">
                  <a:moveTo>
                    <a:pt x="326" y="0"/>
                  </a:moveTo>
                  <a:lnTo>
                    <a:pt x="0" y="552"/>
                  </a:lnTo>
                  <a:lnTo>
                    <a:pt x="0" y="1211"/>
                  </a:lnTo>
                  <a:lnTo>
                    <a:pt x="337" y="1528"/>
                  </a:lnTo>
                  <a:lnTo>
                    <a:pt x="641" y="1588"/>
                  </a:lnTo>
                  <a:cubicBezTo>
                    <a:pt x="931" y="1445"/>
                    <a:pt x="1133" y="1141"/>
                    <a:pt x="1133" y="794"/>
                  </a:cubicBezTo>
                  <a:cubicBezTo>
                    <a:pt x="1130" y="449"/>
                    <a:pt x="931" y="148"/>
                    <a:pt x="6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5"/>
            <p:cNvSpPr/>
            <p:nvPr/>
          </p:nvSpPr>
          <p:spPr>
            <a:xfrm>
              <a:off x="7909236" y="4155485"/>
              <a:ext cx="80835" cy="80807"/>
            </a:xfrm>
            <a:custGeom>
              <a:rect b="b" l="l" r="r" t="t"/>
              <a:pathLst>
                <a:path extrusionOk="0" h="2866" w="2867">
                  <a:moveTo>
                    <a:pt x="1432" y="0"/>
                  </a:moveTo>
                  <a:cubicBezTo>
                    <a:pt x="641" y="0"/>
                    <a:pt x="1" y="643"/>
                    <a:pt x="1" y="1434"/>
                  </a:cubicBezTo>
                  <a:cubicBezTo>
                    <a:pt x="1" y="2225"/>
                    <a:pt x="641" y="2865"/>
                    <a:pt x="1432" y="2865"/>
                  </a:cubicBezTo>
                  <a:cubicBezTo>
                    <a:pt x="2223" y="2865"/>
                    <a:pt x="2866" y="2225"/>
                    <a:pt x="2866" y="1434"/>
                  </a:cubicBezTo>
                  <a:cubicBezTo>
                    <a:pt x="2866" y="643"/>
                    <a:pt x="2223" y="0"/>
                    <a:pt x="14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5"/>
            <p:cNvSpPr/>
            <p:nvPr/>
          </p:nvSpPr>
          <p:spPr>
            <a:xfrm>
              <a:off x="7944226" y="4118408"/>
              <a:ext cx="11475" cy="22500"/>
            </a:xfrm>
            <a:custGeom>
              <a:rect b="b" l="l" r="r" t="t"/>
              <a:pathLst>
                <a:path extrusionOk="0" h="798" w="407">
                  <a:moveTo>
                    <a:pt x="202" y="1"/>
                  </a:moveTo>
                  <a:cubicBezTo>
                    <a:pt x="194" y="1"/>
                    <a:pt x="186" y="1"/>
                    <a:pt x="178" y="2"/>
                  </a:cubicBezTo>
                  <a:cubicBezTo>
                    <a:pt x="76" y="13"/>
                    <a:pt x="0" y="107"/>
                    <a:pt x="0" y="209"/>
                  </a:cubicBezTo>
                  <a:lnTo>
                    <a:pt x="0" y="586"/>
                  </a:lnTo>
                  <a:cubicBezTo>
                    <a:pt x="0" y="691"/>
                    <a:pt x="78" y="782"/>
                    <a:pt x="178" y="796"/>
                  </a:cubicBezTo>
                  <a:cubicBezTo>
                    <a:pt x="187" y="797"/>
                    <a:pt x="196" y="798"/>
                    <a:pt x="205" y="798"/>
                  </a:cubicBezTo>
                  <a:cubicBezTo>
                    <a:pt x="319" y="798"/>
                    <a:pt x="407" y="706"/>
                    <a:pt x="407" y="594"/>
                  </a:cubicBezTo>
                  <a:lnTo>
                    <a:pt x="407" y="204"/>
                  </a:lnTo>
                  <a:cubicBezTo>
                    <a:pt x="407" y="91"/>
                    <a:pt x="317" y="1"/>
                    <a:pt x="2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5"/>
            <p:cNvSpPr/>
            <p:nvPr/>
          </p:nvSpPr>
          <p:spPr>
            <a:xfrm>
              <a:off x="7944226" y="4251094"/>
              <a:ext cx="11475" cy="22500"/>
            </a:xfrm>
            <a:custGeom>
              <a:rect b="b" l="l" r="r" t="t"/>
              <a:pathLst>
                <a:path extrusionOk="0" h="798" w="407">
                  <a:moveTo>
                    <a:pt x="202" y="0"/>
                  </a:moveTo>
                  <a:cubicBezTo>
                    <a:pt x="194" y="0"/>
                    <a:pt x="186" y="1"/>
                    <a:pt x="178" y="2"/>
                  </a:cubicBezTo>
                  <a:cubicBezTo>
                    <a:pt x="76" y="10"/>
                    <a:pt x="0" y="104"/>
                    <a:pt x="0" y="209"/>
                  </a:cubicBezTo>
                  <a:lnTo>
                    <a:pt x="0" y="586"/>
                  </a:lnTo>
                  <a:cubicBezTo>
                    <a:pt x="0" y="691"/>
                    <a:pt x="78" y="785"/>
                    <a:pt x="178" y="795"/>
                  </a:cubicBezTo>
                  <a:cubicBezTo>
                    <a:pt x="187" y="797"/>
                    <a:pt x="196" y="797"/>
                    <a:pt x="205" y="797"/>
                  </a:cubicBezTo>
                  <a:cubicBezTo>
                    <a:pt x="319" y="797"/>
                    <a:pt x="407" y="706"/>
                    <a:pt x="407" y="594"/>
                  </a:cubicBezTo>
                  <a:lnTo>
                    <a:pt x="407" y="204"/>
                  </a:lnTo>
                  <a:cubicBezTo>
                    <a:pt x="407" y="90"/>
                    <a:pt x="317" y="0"/>
                    <a:pt x="2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5"/>
            <p:cNvSpPr/>
            <p:nvPr/>
          </p:nvSpPr>
          <p:spPr>
            <a:xfrm>
              <a:off x="7892488" y="4139273"/>
              <a:ext cx="20498" cy="19426"/>
            </a:xfrm>
            <a:custGeom>
              <a:rect b="b" l="l" r="r" t="t"/>
              <a:pathLst>
                <a:path extrusionOk="0" h="689" w="727">
                  <a:moveTo>
                    <a:pt x="225" y="1"/>
                  </a:moveTo>
                  <a:cubicBezTo>
                    <a:pt x="173" y="1"/>
                    <a:pt x="121" y="21"/>
                    <a:pt x="81" y="61"/>
                  </a:cubicBezTo>
                  <a:cubicBezTo>
                    <a:pt x="0" y="142"/>
                    <a:pt x="0" y="271"/>
                    <a:pt x="81" y="352"/>
                  </a:cubicBezTo>
                  <a:lnTo>
                    <a:pt x="355" y="626"/>
                  </a:lnTo>
                  <a:cubicBezTo>
                    <a:pt x="396" y="667"/>
                    <a:pt x="450" y="688"/>
                    <a:pt x="501" y="688"/>
                  </a:cubicBezTo>
                  <a:cubicBezTo>
                    <a:pt x="555" y="688"/>
                    <a:pt x="606" y="667"/>
                    <a:pt x="646" y="626"/>
                  </a:cubicBezTo>
                  <a:cubicBezTo>
                    <a:pt x="727" y="545"/>
                    <a:pt x="727" y="419"/>
                    <a:pt x="646" y="338"/>
                  </a:cubicBezTo>
                  <a:lnTo>
                    <a:pt x="369" y="61"/>
                  </a:lnTo>
                  <a:cubicBezTo>
                    <a:pt x="329" y="21"/>
                    <a:pt x="277" y="1"/>
                    <a:pt x="2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5"/>
            <p:cNvSpPr/>
            <p:nvPr/>
          </p:nvSpPr>
          <p:spPr>
            <a:xfrm>
              <a:off x="7986321" y="4233190"/>
              <a:ext cx="20498" cy="19342"/>
            </a:xfrm>
            <a:custGeom>
              <a:rect b="b" l="l" r="r" t="t"/>
              <a:pathLst>
                <a:path extrusionOk="0" h="686" w="727">
                  <a:moveTo>
                    <a:pt x="226" y="0"/>
                  </a:moveTo>
                  <a:cubicBezTo>
                    <a:pt x="174" y="0"/>
                    <a:pt x="122" y="21"/>
                    <a:pt x="81" y="61"/>
                  </a:cubicBezTo>
                  <a:cubicBezTo>
                    <a:pt x="0" y="142"/>
                    <a:pt x="0" y="268"/>
                    <a:pt x="81" y="349"/>
                  </a:cubicBezTo>
                  <a:lnTo>
                    <a:pt x="358" y="626"/>
                  </a:lnTo>
                  <a:cubicBezTo>
                    <a:pt x="399" y="666"/>
                    <a:pt x="452" y="685"/>
                    <a:pt x="501" y="685"/>
                  </a:cubicBezTo>
                  <a:cubicBezTo>
                    <a:pt x="552" y="685"/>
                    <a:pt x="606" y="666"/>
                    <a:pt x="646" y="626"/>
                  </a:cubicBezTo>
                  <a:cubicBezTo>
                    <a:pt x="727" y="545"/>
                    <a:pt x="727" y="416"/>
                    <a:pt x="646" y="335"/>
                  </a:cubicBezTo>
                  <a:lnTo>
                    <a:pt x="372" y="61"/>
                  </a:lnTo>
                  <a:cubicBezTo>
                    <a:pt x="331" y="21"/>
                    <a:pt x="279" y="0"/>
                    <a:pt x="2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5"/>
            <p:cNvSpPr/>
            <p:nvPr/>
          </p:nvSpPr>
          <p:spPr>
            <a:xfrm>
              <a:off x="7871990" y="4190136"/>
              <a:ext cx="22556" cy="11560"/>
            </a:xfrm>
            <a:custGeom>
              <a:rect b="b" l="l" r="r" t="t"/>
              <a:pathLst>
                <a:path extrusionOk="0" h="410" w="800">
                  <a:moveTo>
                    <a:pt x="205" y="1"/>
                  </a:moveTo>
                  <a:cubicBezTo>
                    <a:pt x="90" y="1"/>
                    <a:pt x="1" y="95"/>
                    <a:pt x="1" y="205"/>
                  </a:cubicBezTo>
                  <a:cubicBezTo>
                    <a:pt x="1" y="321"/>
                    <a:pt x="95" y="410"/>
                    <a:pt x="205" y="410"/>
                  </a:cubicBezTo>
                  <a:lnTo>
                    <a:pt x="595" y="410"/>
                  </a:lnTo>
                  <a:cubicBezTo>
                    <a:pt x="708" y="410"/>
                    <a:pt x="800" y="321"/>
                    <a:pt x="800" y="205"/>
                  </a:cubicBezTo>
                  <a:cubicBezTo>
                    <a:pt x="800" y="92"/>
                    <a:pt x="706" y="1"/>
                    <a:pt x="5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5"/>
            <p:cNvSpPr/>
            <p:nvPr/>
          </p:nvSpPr>
          <p:spPr>
            <a:xfrm>
              <a:off x="8004761" y="4190136"/>
              <a:ext cx="22556" cy="11560"/>
            </a:xfrm>
            <a:custGeom>
              <a:rect b="b" l="l" r="r" t="t"/>
              <a:pathLst>
                <a:path extrusionOk="0" h="410" w="800">
                  <a:moveTo>
                    <a:pt x="205" y="1"/>
                  </a:moveTo>
                  <a:cubicBezTo>
                    <a:pt x="89" y="1"/>
                    <a:pt x="0" y="95"/>
                    <a:pt x="0" y="205"/>
                  </a:cubicBezTo>
                  <a:cubicBezTo>
                    <a:pt x="0" y="321"/>
                    <a:pt x="94" y="410"/>
                    <a:pt x="205" y="410"/>
                  </a:cubicBezTo>
                  <a:lnTo>
                    <a:pt x="595" y="410"/>
                  </a:lnTo>
                  <a:cubicBezTo>
                    <a:pt x="705" y="410"/>
                    <a:pt x="797" y="321"/>
                    <a:pt x="799" y="205"/>
                  </a:cubicBezTo>
                  <a:cubicBezTo>
                    <a:pt x="799" y="92"/>
                    <a:pt x="705" y="1"/>
                    <a:pt x="5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5"/>
            <p:cNvSpPr/>
            <p:nvPr/>
          </p:nvSpPr>
          <p:spPr>
            <a:xfrm>
              <a:off x="7892488" y="4233190"/>
              <a:ext cx="20441" cy="19342"/>
            </a:xfrm>
            <a:custGeom>
              <a:rect b="b" l="l" r="r" t="t"/>
              <a:pathLst>
                <a:path extrusionOk="0" h="686" w="725">
                  <a:moveTo>
                    <a:pt x="500" y="0"/>
                  </a:moveTo>
                  <a:cubicBezTo>
                    <a:pt x="448" y="0"/>
                    <a:pt x="396" y="21"/>
                    <a:pt x="355" y="61"/>
                  </a:cubicBezTo>
                  <a:lnTo>
                    <a:pt x="81" y="335"/>
                  </a:lnTo>
                  <a:cubicBezTo>
                    <a:pt x="0" y="416"/>
                    <a:pt x="0" y="545"/>
                    <a:pt x="81" y="626"/>
                  </a:cubicBezTo>
                  <a:cubicBezTo>
                    <a:pt x="119" y="666"/>
                    <a:pt x="175" y="685"/>
                    <a:pt x="224" y="685"/>
                  </a:cubicBezTo>
                  <a:cubicBezTo>
                    <a:pt x="275" y="685"/>
                    <a:pt x="329" y="666"/>
                    <a:pt x="369" y="626"/>
                  </a:cubicBezTo>
                  <a:lnTo>
                    <a:pt x="646" y="349"/>
                  </a:lnTo>
                  <a:cubicBezTo>
                    <a:pt x="724" y="268"/>
                    <a:pt x="724" y="142"/>
                    <a:pt x="646" y="61"/>
                  </a:cubicBezTo>
                  <a:cubicBezTo>
                    <a:pt x="604" y="21"/>
                    <a:pt x="552" y="0"/>
                    <a:pt x="5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5"/>
            <p:cNvSpPr/>
            <p:nvPr/>
          </p:nvSpPr>
          <p:spPr>
            <a:xfrm>
              <a:off x="7986321" y="4139273"/>
              <a:ext cx="20498" cy="19426"/>
            </a:xfrm>
            <a:custGeom>
              <a:rect b="b" l="l" r="r" t="t"/>
              <a:pathLst>
                <a:path extrusionOk="0" h="689" w="727">
                  <a:moveTo>
                    <a:pt x="501" y="1"/>
                  </a:moveTo>
                  <a:cubicBezTo>
                    <a:pt x="448" y="1"/>
                    <a:pt x="396" y="21"/>
                    <a:pt x="356" y="61"/>
                  </a:cubicBezTo>
                  <a:lnTo>
                    <a:pt x="81" y="338"/>
                  </a:lnTo>
                  <a:cubicBezTo>
                    <a:pt x="0" y="419"/>
                    <a:pt x="0" y="545"/>
                    <a:pt x="81" y="626"/>
                  </a:cubicBezTo>
                  <a:cubicBezTo>
                    <a:pt x="122" y="667"/>
                    <a:pt x="175" y="688"/>
                    <a:pt x="226" y="688"/>
                  </a:cubicBezTo>
                  <a:cubicBezTo>
                    <a:pt x="278" y="688"/>
                    <a:pt x="331" y="667"/>
                    <a:pt x="372" y="626"/>
                  </a:cubicBezTo>
                  <a:lnTo>
                    <a:pt x="646" y="352"/>
                  </a:lnTo>
                  <a:cubicBezTo>
                    <a:pt x="727" y="271"/>
                    <a:pt x="727" y="142"/>
                    <a:pt x="646" y="61"/>
                  </a:cubicBezTo>
                  <a:cubicBezTo>
                    <a:pt x="606" y="21"/>
                    <a:pt x="553" y="1"/>
                    <a:pt x="5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5"/>
            <p:cNvSpPr/>
            <p:nvPr/>
          </p:nvSpPr>
          <p:spPr>
            <a:xfrm>
              <a:off x="7909236" y="4155541"/>
              <a:ext cx="54191" cy="80835"/>
            </a:xfrm>
            <a:custGeom>
              <a:rect b="b" l="l" r="r" t="t"/>
              <a:pathLst>
                <a:path extrusionOk="0" h="2867" w="1922">
                  <a:moveTo>
                    <a:pt x="1432" y="1"/>
                  </a:moveTo>
                  <a:cubicBezTo>
                    <a:pt x="639" y="1"/>
                    <a:pt x="1" y="641"/>
                    <a:pt x="1" y="1432"/>
                  </a:cubicBezTo>
                  <a:cubicBezTo>
                    <a:pt x="1" y="2226"/>
                    <a:pt x="644" y="2866"/>
                    <a:pt x="1432" y="2866"/>
                  </a:cubicBezTo>
                  <a:cubicBezTo>
                    <a:pt x="1604" y="2866"/>
                    <a:pt x="1769" y="2834"/>
                    <a:pt x="1922" y="2780"/>
                  </a:cubicBezTo>
                  <a:cubicBezTo>
                    <a:pt x="1370" y="2584"/>
                    <a:pt x="975" y="2054"/>
                    <a:pt x="975" y="1432"/>
                  </a:cubicBezTo>
                  <a:cubicBezTo>
                    <a:pt x="975" y="813"/>
                    <a:pt x="1370" y="283"/>
                    <a:pt x="1922" y="84"/>
                  </a:cubicBezTo>
                  <a:cubicBezTo>
                    <a:pt x="1769" y="30"/>
                    <a:pt x="1604" y="1"/>
                    <a:pt x="14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5"/>
            <p:cNvSpPr/>
            <p:nvPr/>
          </p:nvSpPr>
          <p:spPr>
            <a:xfrm>
              <a:off x="8048435" y="4026746"/>
              <a:ext cx="36146" cy="50074"/>
            </a:xfrm>
            <a:custGeom>
              <a:rect b="b" l="l" r="r" t="t"/>
              <a:pathLst>
                <a:path extrusionOk="0" h="1776" w="1282">
                  <a:moveTo>
                    <a:pt x="889" y="0"/>
                  </a:moveTo>
                  <a:cubicBezTo>
                    <a:pt x="396" y="0"/>
                    <a:pt x="1" y="398"/>
                    <a:pt x="1" y="888"/>
                  </a:cubicBezTo>
                  <a:cubicBezTo>
                    <a:pt x="1" y="1381"/>
                    <a:pt x="396" y="1776"/>
                    <a:pt x="889" y="1776"/>
                  </a:cubicBezTo>
                  <a:cubicBezTo>
                    <a:pt x="1029" y="1776"/>
                    <a:pt x="1163" y="1744"/>
                    <a:pt x="1282" y="1685"/>
                  </a:cubicBezTo>
                  <a:cubicBezTo>
                    <a:pt x="988" y="1534"/>
                    <a:pt x="787" y="1235"/>
                    <a:pt x="787" y="885"/>
                  </a:cubicBezTo>
                  <a:cubicBezTo>
                    <a:pt x="787" y="536"/>
                    <a:pt x="988" y="237"/>
                    <a:pt x="1282" y="92"/>
                  </a:cubicBezTo>
                  <a:cubicBezTo>
                    <a:pt x="1163" y="30"/>
                    <a:pt x="1029" y="0"/>
                    <a:pt x="8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5"/>
            <p:cNvSpPr/>
            <p:nvPr/>
          </p:nvSpPr>
          <p:spPr>
            <a:xfrm>
              <a:off x="7877770" y="4284731"/>
              <a:ext cx="36146" cy="50103"/>
            </a:xfrm>
            <a:custGeom>
              <a:rect b="b" l="l" r="r" t="t"/>
              <a:pathLst>
                <a:path extrusionOk="0" h="1777" w="1282">
                  <a:moveTo>
                    <a:pt x="888" y="1"/>
                  </a:moveTo>
                  <a:cubicBezTo>
                    <a:pt x="396" y="1"/>
                    <a:pt x="0" y="399"/>
                    <a:pt x="0" y="888"/>
                  </a:cubicBezTo>
                  <a:cubicBezTo>
                    <a:pt x="0" y="1381"/>
                    <a:pt x="396" y="1776"/>
                    <a:pt x="888" y="1776"/>
                  </a:cubicBezTo>
                  <a:cubicBezTo>
                    <a:pt x="1028" y="1776"/>
                    <a:pt x="1163" y="1744"/>
                    <a:pt x="1281" y="1688"/>
                  </a:cubicBezTo>
                  <a:cubicBezTo>
                    <a:pt x="988" y="1534"/>
                    <a:pt x="786" y="1233"/>
                    <a:pt x="786" y="886"/>
                  </a:cubicBezTo>
                  <a:cubicBezTo>
                    <a:pt x="786" y="536"/>
                    <a:pt x="988" y="237"/>
                    <a:pt x="1281" y="92"/>
                  </a:cubicBezTo>
                  <a:cubicBezTo>
                    <a:pt x="1163" y="33"/>
                    <a:pt x="1028" y="1"/>
                    <a:pt x="8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5"/>
            <p:cNvSpPr/>
            <p:nvPr/>
          </p:nvSpPr>
          <p:spPr>
            <a:xfrm>
              <a:off x="7753741" y="4000046"/>
              <a:ext cx="391826" cy="391826"/>
            </a:xfrm>
            <a:custGeom>
              <a:rect b="b" l="l" r="r" t="t"/>
              <a:pathLst>
                <a:path extrusionOk="0" h="13897" w="13897">
                  <a:moveTo>
                    <a:pt x="6947" y="0"/>
                  </a:moveTo>
                  <a:cubicBezTo>
                    <a:pt x="3108" y="0"/>
                    <a:pt x="0" y="3108"/>
                    <a:pt x="0" y="6947"/>
                  </a:cubicBezTo>
                  <a:cubicBezTo>
                    <a:pt x="0" y="10789"/>
                    <a:pt x="3108" y="13897"/>
                    <a:pt x="6947" y="13897"/>
                  </a:cubicBezTo>
                  <a:cubicBezTo>
                    <a:pt x="10789" y="13897"/>
                    <a:pt x="13897" y="10789"/>
                    <a:pt x="13897" y="6947"/>
                  </a:cubicBezTo>
                  <a:cubicBezTo>
                    <a:pt x="13897" y="5518"/>
                    <a:pt x="13466" y="4146"/>
                    <a:pt x="12648" y="2976"/>
                  </a:cubicBezTo>
                  <a:cubicBezTo>
                    <a:pt x="12608" y="2919"/>
                    <a:pt x="12545" y="2888"/>
                    <a:pt x="12480" y="2888"/>
                  </a:cubicBezTo>
                  <a:cubicBezTo>
                    <a:pt x="12441" y="2888"/>
                    <a:pt x="12401" y="2900"/>
                    <a:pt x="12366" y="2925"/>
                  </a:cubicBezTo>
                  <a:cubicBezTo>
                    <a:pt x="12274" y="2989"/>
                    <a:pt x="12253" y="3116"/>
                    <a:pt x="12315" y="3207"/>
                  </a:cubicBezTo>
                  <a:cubicBezTo>
                    <a:pt x="13082" y="4308"/>
                    <a:pt x="13491" y="5602"/>
                    <a:pt x="13491" y="6947"/>
                  </a:cubicBezTo>
                  <a:cubicBezTo>
                    <a:pt x="13491" y="10555"/>
                    <a:pt x="10558" y="13488"/>
                    <a:pt x="6947" y="13488"/>
                  </a:cubicBezTo>
                  <a:cubicBezTo>
                    <a:pt x="3339" y="13488"/>
                    <a:pt x="407" y="10555"/>
                    <a:pt x="407" y="6947"/>
                  </a:cubicBezTo>
                  <a:cubicBezTo>
                    <a:pt x="407" y="3339"/>
                    <a:pt x="3342" y="406"/>
                    <a:pt x="6947" y="406"/>
                  </a:cubicBezTo>
                  <a:cubicBezTo>
                    <a:pt x="7962" y="406"/>
                    <a:pt x="8933" y="633"/>
                    <a:pt x="9834" y="1076"/>
                  </a:cubicBezTo>
                  <a:cubicBezTo>
                    <a:pt x="9862" y="1089"/>
                    <a:pt x="9891" y="1095"/>
                    <a:pt x="9920" y="1095"/>
                  </a:cubicBezTo>
                  <a:cubicBezTo>
                    <a:pt x="9996" y="1095"/>
                    <a:pt x="10069" y="1054"/>
                    <a:pt x="10106" y="982"/>
                  </a:cubicBezTo>
                  <a:cubicBezTo>
                    <a:pt x="10154" y="880"/>
                    <a:pt x="10114" y="759"/>
                    <a:pt x="10012" y="708"/>
                  </a:cubicBezTo>
                  <a:cubicBezTo>
                    <a:pt x="9054" y="237"/>
                    <a:pt x="8023" y="0"/>
                    <a:pt x="69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5"/>
            <p:cNvSpPr/>
            <p:nvPr/>
          </p:nvSpPr>
          <p:spPr>
            <a:xfrm>
              <a:off x="7820253" y="4067939"/>
              <a:ext cx="257505" cy="256180"/>
            </a:xfrm>
            <a:custGeom>
              <a:rect b="b" l="l" r="r" t="t"/>
              <a:pathLst>
                <a:path extrusionOk="0" h="9086" w="9133">
                  <a:moveTo>
                    <a:pt x="4581" y="0"/>
                  </a:moveTo>
                  <a:cubicBezTo>
                    <a:pt x="4572" y="0"/>
                    <a:pt x="4564" y="0"/>
                    <a:pt x="4556" y="0"/>
                  </a:cubicBezTo>
                  <a:cubicBezTo>
                    <a:pt x="2059" y="16"/>
                    <a:pt x="1" y="2115"/>
                    <a:pt x="39" y="4614"/>
                  </a:cubicBezTo>
                  <a:cubicBezTo>
                    <a:pt x="57" y="5804"/>
                    <a:pt x="528" y="6920"/>
                    <a:pt x="1373" y="7762"/>
                  </a:cubicBezTo>
                  <a:cubicBezTo>
                    <a:pt x="1413" y="7803"/>
                    <a:pt x="1466" y="7823"/>
                    <a:pt x="1518" y="7823"/>
                  </a:cubicBezTo>
                  <a:cubicBezTo>
                    <a:pt x="1571" y="7823"/>
                    <a:pt x="1623" y="7803"/>
                    <a:pt x="1664" y="7762"/>
                  </a:cubicBezTo>
                  <a:cubicBezTo>
                    <a:pt x="1744" y="7682"/>
                    <a:pt x="1744" y="7552"/>
                    <a:pt x="1664" y="7472"/>
                  </a:cubicBezTo>
                  <a:cubicBezTo>
                    <a:pt x="881" y="6689"/>
                    <a:pt x="450" y="5650"/>
                    <a:pt x="450" y="4542"/>
                  </a:cubicBezTo>
                  <a:cubicBezTo>
                    <a:pt x="450" y="2261"/>
                    <a:pt x="2307" y="408"/>
                    <a:pt x="4589" y="408"/>
                  </a:cubicBezTo>
                  <a:cubicBezTo>
                    <a:pt x="4624" y="408"/>
                    <a:pt x="4660" y="408"/>
                    <a:pt x="4696" y="409"/>
                  </a:cubicBezTo>
                  <a:cubicBezTo>
                    <a:pt x="6875" y="466"/>
                    <a:pt x="8651" y="2233"/>
                    <a:pt x="8718" y="4413"/>
                  </a:cubicBezTo>
                  <a:cubicBezTo>
                    <a:pt x="8794" y="6745"/>
                    <a:pt x="6916" y="8672"/>
                    <a:pt x="4596" y="8680"/>
                  </a:cubicBezTo>
                  <a:cubicBezTo>
                    <a:pt x="4486" y="8680"/>
                    <a:pt x="4395" y="8774"/>
                    <a:pt x="4395" y="8884"/>
                  </a:cubicBezTo>
                  <a:cubicBezTo>
                    <a:pt x="4397" y="8995"/>
                    <a:pt x="4489" y="9086"/>
                    <a:pt x="4599" y="9086"/>
                  </a:cubicBezTo>
                  <a:cubicBezTo>
                    <a:pt x="7109" y="9081"/>
                    <a:pt x="9133" y="7052"/>
                    <a:pt x="9122" y="4542"/>
                  </a:cubicBezTo>
                  <a:cubicBezTo>
                    <a:pt x="9122" y="2034"/>
                    <a:pt x="7085" y="0"/>
                    <a:pt x="4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5"/>
            <p:cNvSpPr/>
            <p:nvPr/>
          </p:nvSpPr>
          <p:spPr>
            <a:xfrm>
              <a:off x="7909236" y="4155541"/>
              <a:ext cx="54191" cy="80835"/>
            </a:xfrm>
            <a:custGeom>
              <a:rect b="b" l="l" r="r" t="t"/>
              <a:pathLst>
                <a:path extrusionOk="0" h="2867" w="1922">
                  <a:moveTo>
                    <a:pt x="1432" y="1"/>
                  </a:moveTo>
                  <a:cubicBezTo>
                    <a:pt x="639" y="1"/>
                    <a:pt x="1" y="641"/>
                    <a:pt x="1" y="1432"/>
                  </a:cubicBezTo>
                  <a:cubicBezTo>
                    <a:pt x="1" y="2226"/>
                    <a:pt x="644" y="2866"/>
                    <a:pt x="1432" y="2866"/>
                  </a:cubicBezTo>
                  <a:cubicBezTo>
                    <a:pt x="1604" y="2866"/>
                    <a:pt x="1769" y="2834"/>
                    <a:pt x="1922" y="2780"/>
                  </a:cubicBezTo>
                  <a:cubicBezTo>
                    <a:pt x="1370" y="2584"/>
                    <a:pt x="975" y="2054"/>
                    <a:pt x="975" y="1432"/>
                  </a:cubicBezTo>
                  <a:cubicBezTo>
                    <a:pt x="975" y="813"/>
                    <a:pt x="1370" y="283"/>
                    <a:pt x="1922" y="84"/>
                  </a:cubicBezTo>
                  <a:cubicBezTo>
                    <a:pt x="1769" y="30"/>
                    <a:pt x="1604" y="1"/>
                    <a:pt x="1432" y="1"/>
                  </a:cubicBezTo>
                  <a:close/>
                </a:path>
              </a:pathLst>
            </a:custGeom>
            <a:solidFill>
              <a:srgbClr val="FF3121">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5"/>
            <p:cNvSpPr/>
            <p:nvPr/>
          </p:nvSpPr>
          <p:spPr>
            <a:xfrm>
              <a:off x="8048435" y="4026746"/>
              <a:ext cx="36146" cy="50074"/>
            </a:xfrm>
            <a:custGeom>
              <a:rect b="b" l="l" r="r" t="t"/>
              <a:pathLst>
                <a:path extrusionOk="0" h="1776" w="1282">
                  <a:moveTo>
                    <a:pt x="889" y="0"/>
                  </a:moveTo>
                  <a:cubicBezTo>
                    <a:pt x="396" y="0"/>
                    <a:pt x="1" y="398"/>
                    <a:pt x="1" y="888"/>
                  </a:cubicBezTo>
                  <a:cubicBezTo>
                    <a:pt x="1" y="1381"/>
                    <a:pt x="396" y="1776"/>
                    <a:pt x="889" y="1776"/>
                  </a:cubicBezTo>
                  <a:cubicBezTo>
                    <a:pt x="1029" y="1776"/>
                    <a:pt x="1163" y="1744"/>
                    <a:pt x="1282" y="1685"/>
                  </a:cubicBezTo>
                  <a:cubicBezTo>
                    <a:pt x="988" y="1534"/>
                    <a:pt x="787" y="1235"/>
                    <a:pt x="787" y="885"/>
                  </a:cubicBezTo>
                  <a:cubicBezTo>
                    <a:pt x="787" y="536"/>
                    <a:pt x="988" y="237"/>
                    <a:pt x="1282" y="92"/>
                  </a:cubicBezTo>
                  <a:cubicBezTo>
                    <a:pt x="1163" y="30"/>
                    <a:pt x="1029" y="0"/>
                    <a:pt x="889" y="0"/>
                  </a:cubicBezTo>
                  <a:close/>
                </a:path>
              </a:pathLst>
            </a:custGeom>
            <a:solidFill>
              <a:srgbClr val="FFFFFF">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5"/>
            <p:cNvSpPr/>
            <p:nvPr/>
          </p:nvSpPr>
          <p:spPr>
            <a:xfrm>
              <a:off x="7877770" y="4284731"/>
              <a:ext cx="36146" cy="50103"/>
            </a:xfrm>
            <a:custGeom>
              <a:rect b="b" l="l" r="r" t="t"/>
              <a:pathLst>
                <a:path extrusionOk="0" h="1777" w="1282">
                  <a:moveTo>
                    <a:pt x="888" y="1"/>
                  </a:moveTo>
                  <a:cubicBezTo>
                    <a:pt x="396" y="1"/>
                    <a:pt x="0" y="399"/>
                    <a:pt x="0" y="888"/>
                  </a:cubicBezTo>
                  <a:cubicBezTo>
                    <a:pt x="0" y="1381"/>
                    <a:pt x="396" y="1776"/>
                    <a:pt x="888" y="1776"/>
                  </a:cubicBezTo>
                  <a:cubicBezTo>
                    <a:pt x="1028" y="1776"/>
                    <a:pt x="1163" y="1744"/>
                    <a:pt x="1281" y="1688"/>
                  </a:cubicBezTo>
                  <a:cubicBezTo>
                    <a:pt x="988" y="1534"/>
                    <a:pt x="786" y="1233"/>
                    <a:pt x="786" y="886"/>
                  </a:cubicBezTo>
                  <a:cubicBezTo>
                    <a:pt x="786" y="536"/>
                    <a:pt x="988" y="237"/>
                    <a:pt x="1281" y="92"/>
                  </a:cubicBezTo>
                  <a:cubicBezTo>
                    <a:pt x="1163" y="33"/>
                    <a:pt x="1028" y="1"/>
                    <a:pt x="888" y="1"/>
                  </a:cubicBezTo>
                  <a:close/>
                </a:path>
              </a:pathLst>
            </a:custGeom>
            <a:solidFill>
              <a:srgbClr val="FFFFFF">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38" name="Google Shape;1338;p45"/>
          <p:cNvPicPr preferRelativeResize="0"/>
          <p:nvPr/>
        </p:nvPicPr>
        <p:blipFill>
          <a:blip r:embed="rId3">
            <a:alphaModFix/>
          </a:blip>
          <a:stretch>
            <a:fillRect/>
          </a:stretch>
        </p:blipFill>
        <p:spPr>
          <a:xfrm>
            <a:off x="1455088" y="803675"/>
            <a:ext cx="6233833" cy="412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46"/>
          <p:cNvSpPr txBox="1"/>
          <p:nvPr>
            <p:ph idx="4294967295" type="subTitle"/>
          </p:nvPr>
        </p:nvSpPr>
        <p:spPr>
          <a:xfrm>
            <a:off x="1105100" y="1241050"/>
            <a:ext cx="5177100" cy="3740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4000">
                <a:latin typeface="Anton"/>
                <a:ea typeface="Anton"/>
                <a:cs typeface="Anton"/>
                <a:sym typeface="Anton"/>
              </a:rPr>
              <a:t>Detection signal: Earth-like planet around a solar-type star</a:t>
            </a:r>
            <a:endParaRPr sz="4000">
              <a:latin typeface="Anton"/>
              <a:ea typeface="Anton"/>
              <a:cs typeface="Anton"/>
              <a:sym typeface="Anton"/>
            </a:endParaRPr>
          </a:p>
        </p:txBody>
      </p:sp>
      <p:grpSp>
        <p:nvGrpSpPr>
          <p:cNvPr id="1344" name="Google Shape;1344;p46"/>
          <p:cNvGrpSpPr/>
          <p:nvPr/>
        </p:nvGrpSpPr>
        <p:grpSpPr>
          <a:xfrm>
            <a:off x="6689905" y="1609345"/>
            <a:ext cx="1584433" cy="1438471"/>
            <a:chOff x="1756805" y="2586574"/>
            <a:chExt cx="391770" cy="391826"/>
          </a:xfrm>
        </p:grpSpPr>
        <p:sp>
          <p:nvSpPr>
            <p:cNvPr id="1345" name="Google Shape;1345;p46"/>
            <p:cNvSpPr/>
            <p:nvPr/>
          </p:nvSpPr>
          <p:spPr>
            <a:xfrm>
              <a:off x="1829633" y="2588689"/>
              <a:ext cx="316066" cy="366507"/>
            </a:xfrm>
            <a:custGeom>
              <a:rect b="b" l="l" r="r" t="t"/>
              <a:pathLst>
                <a:path extrusionOk="0" h="12999" w="11210">
                  <a:moveTo>
                    <a:pt x="5355" y="1"/>
                  </a:moveTo>
                  <a:cubicBezTo>
                    <a:pt x="2277" y="776"/>
                    <a:pt x="0" y="3560"/>
                    <a:pt x="0" y="6880"/>
                  </a:cubicBezTo>
                  <a:cubicBezTo>
                    <a:pt x="0" y="9487"/>
                    <a:pt x="1405" y="11764"/>
                    <a:pt x="3498" y="12998"/>
                  </a:cubicBezTo>
                  <a:lnTo>
                    <a:pt x="8085" y="12046"/>
                  </a:lnTo>
                  <a:lnTo>
                    <a:pt x="8860" y="12175"/>
                  </a:lnTo>
                  <a:cubicBezTo>
                    <a:pt x="10076" y="11139"/>
                    <a:pt x="10932" y="9692"/>
                    <a:pt x="11209" y="8051"/>
                  </a:cubicBezTo>
                  <a:lnTo>
                    <a:pt x="10964" y="7174"/>
                  </a:lnTo>
                  <a:lnTo>
                    <a:pt x="9662" y="3286"/>
                  </a:lnTo>
                  <a:lnTo>
                    <a:pt x="6883" y="816"/>
                  </a:lnTo>
                  <a:lnTo>
                    <a:pt x="6479" y="259"/>
                  </a:lnTo>
                  <a:cubicBezTo>
                    <a:pt x="6116" y="143"/>
                    <a:pt x="5742" y="57"/>
                    <a:pt x="53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6"/>
            <p:cNvSpPr/>
            <p:nvPr/>
          </p:nvSpPr>
          <p:spPr>
            <a:xfrm>
              <a:off x="1756805" y="2586574"/>
              <a:ext cx="234047" cy="383424"/>
            </a:xfrm>
            <a:custGeom>
              <a:rect b="b" l="l" r="r" t="t"/>
              <a:pathLst>
                <a:path extrusionOk="0" h="13599" w="8301">
                  <a:moveTo>
                    <a:pt x="6950" y="0"/>
                  </a:moveTo>
                  <a:cubicBezTo>
                    <a:pt x="5869" y="0"/>
                    <a:pt x="4846" y="245"/>
                    <a:pt x="3937" y="686"/>
                  </a:cubicBezTo>
                  <a:lnTo>
                    <a:pt x="3748" y="1004"/>
                  </a:lnTo>
                  <a:lnTo>
                    <a:pt x="3170" y="1437"/>
                  </a:lnTo>
                  <a:lnTo>
                    <a:pt x="2667" y="1477"/>
                  </a:lnTo>
                  <a:cubicBezTo>
                    <a:pt x="2371" y="1709"/>
                    <a:pt x="2094" y="1964"/>
                    <a:pt x="1841" y="2244"/>
                  </a:cubicBezTo>
                  <a:lnTo>
                    <a:pt x="1857" y="2664"/>
                  </a:lnTo>
                  <a:lnTo>
                    <a:pt x="1316" y="3511"/>
                  </a:lnTo>
                  <a:lnTo>
                    <a:pt x="913" y="3511"/>
                  </a:lnTo>
                  <a:cubicBezTo>
                    <a:pt x="334" y="4528"/>
                    <a:pt x="1" y="5702"/>
                    <a:pt x="1" y="6953"/>
                  </a:cubicBezTo>
                  <a:cubicBezTo>
                    <a:pt x="1" y="10084"/>
                    <a:pt x="2070" y="12726"/>
                    <a:pt x="4913" y="13598"/>
                  </a:cubicBezTo>
                  <a:lnTo>
                    <a:pt x="5530" y="13186"/>
                  </a:lnTo>
                  <a:lnTo>
                    <a:pt x="6286" y="13030"/>
                  </a:lnTo>
                  <a:cubicBezTo>
                    <a:pt x="4147" y="11839"/>
                    <a:pt x="2705" y="9562"/>
                    <a:pt x="2705" y="6945"/>
                  </a:cubicBezTo>
                  <a:cubicBezTo>
                    <a:pt x="2705" y="3573"/>
                    <a:pt x="5110" y="762"/>
                    <a:pt x="8301" y="132"/>
                  </a:cubicBezTo>
                  <a:cubicBezTo>
                    <a:pt x="7865" y="43"/>
                    <a:pt x="7410" y="0"/>
                    <a:pt x="6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6"/>
            <p:cNvSpPr/>
            <p:nvPr/>
          </p:nvSpPr>
          <p:spPr>
            <a:xfrm>
              <a:off x="1822584" y="2684326"/>
              <a:ext cx="258464" cy="292185"/>
            </a:xfrm>
            <a:custGeom>
              <a:rect b="b" l="l" r="r" t="t"/>
              <a:pathLst>
                <a:path extrusionOk="0" h="10363" w="9167">
                  <a:moveTo>
                    <a:pt x="2794" y="1"/>
                  </a:moveTo>
                  <a:cubicBezTo>
                    <a:pt x="2528" y="1"/>
                    <a:pt x="2186" y="39"/>
                    <a:pt x="1722" y="39"/>
                  </a:cubicBezTo>
                  <a:cubicBezTo>
                    <a:pt x="1630" y="39"/>
                    <a:pt x="1533" y="37"/>
                    <a:pt x="1432" y="34"/>
                  </a:cubicBezTo>
                  <a:cubicBezTo>
                    <a:pt x="1383" y="34"/>
                    <a:pt x="1337" y="28"/>
                    <a:pt x="1289" y="26"/>
                  </a:cubicBezTo>
                  <a:lnTo>
                    <a:pt x="858" y="187"/>
                  </a:lnTo>
                  <a:lnTo>
                    <a:pt x="0" y="2571"/>
                  </a:lnTo>
                  <a:lnTo>
                    <a:pt x="328" y="5385"/>
                  </a:lnTo>
                  <a:lnTo>
                    <a:pt x="1076" y="7196"/>
                  </a:lnTo>
                  <a:lnTo>
                    <a:pt x="1884" y="7820"/>
                  </a:lnTo>
                  <a:cubicBezTo>
                    <a:pt x="1937" y="7833"/>
                    <a:pt x="1997" y="7850"/>
                    <a:pt x="2053" y="7868"/>
                  </a:cubicBezTo>
                  <a:cubicBezTo>
                    <a:pt x="2540" y="8016"/>
                    <a:pt x="2610" y="8264"/>
                    <a:pt x="2588" y="8573"/>
                  </a:cubicBezTo>
                  <a:lnTo>
                    <a:pt x="2710" y="9085"/>
                  </a:lnTo>
                  <a:lnTo>
                    <a:pt x="4257" y="10007"/>
                  </a:lnTo>
                  <a:lnTo>
                    <a:pt x="5570" y="10363"/>
                  </a:lnTo>
                  <a:cubicBezTo>
                    <a:pt x="6909" y="10177"/>
                    <a:pt x="8123" y="9609"/>
                    <a:pt x="9105" y="8775"/>
                  </a:cubicBezTo>
                  <a:cubicBezTo>
                    <a:pt x="9153" y="8606"/>
                    <a:pt x="9167" y="8468"/>
                    <a:pt x="9143" y="8369"/>
                  </a:cubicBezTo>
                  <a:cubicBezTo>
                    <a:pt x="8935" y="7528"/>
                    <a:pt x="8714" y="6875"/>
                    <a:pt x="8160" y="6875"/>
                  </a:cubicBezTo>
                  <a:cubicBezTo>
                    <a:pt x="8067" y="6875"/>
                    <a:pt x="7964" y="6893"/>
                    <a:pt x="7851" y="6932"/>
                  </a:cubicBezTo>
                  <a:cubicBezTo>
                    <a:pt x="7569" y="7029"/>
                    <a:pt x="7415" y="7078"/>
                    <a:pt x="7265" y="7078"/>
                  </a:cubicBezTo>
                  <a:cubicBezTo>
                    <a:pt x="6997" y="7078"/>
                    <a:pt x="6744" y="6920"/>
                    <a:pt x="5793" y="6596"/>
                  </a:cubicBezTo>
                  <a:cubicBezTo>
                    <a:pt x="5573" y="6521"/>
                    <a:pt x="5389" y="6489"/>
                    <a:pt x="5234" y="6489"/>
                  </a:cubicBezTo>
                  <a:cubicBezTo>
                    <a:pt x="4344" y="6489"/>
                    <a:pt x="4374" y="7535"/>
                    <a:pt x="3659" y="7554"/>
                  </a:cubicBezTo>
                  <a:cubicBezTo>
                    <a:pt x="3647" y="7554"/>
                    <a:pt x="3635" y="7554"/>
                    <a:pt x="3623" y="7554"/>
                  </a:cubicBezTo>
                  <a:cubicBezTo>
                    <a:pt x="2893" y="7554"/>
                    <a:pt x="2977" y="6891"/>
                    <a:pt x="2191" y="6891"/>
                  </a:cubicBezTo>
                  <a:cubicBezTo>
                    <a:pt x="2121" y="6891"/>
                    <a:pt x="2044" y="6896"/>
                    <a:pt x="1959" y="6908"/>
                  </a:cubicBezTo>
                  <a:cubicBezTo>
                    <a:pt x="1900" y="6916"/>
                    <a:pt x="1842" y="6920"/>
                    <a:pt x="1787" y="6920"/>
                  </a:cubicBezTo>
                  <a:cubicBezTo>
                    <a:pt x="863" y="6920"/>
                    <a:pt x="542" y="5819"/>
                    <a:pt x="1647" y="5208"/>
                  </a:cubicBezTo>
                  <a:cubicBezTo>
                    <a:pt x="2820" y="4562"/>
                    <a:pt x="2438" y="4156"/>
                    <a:pt x="2796" y="3650"/>
                  </a:cubicBezTo>
                  <a:cubicBezTo>
                    <a:pt x="2911" y="3489"/>
                    <a:pt x="3125" y="3449"/>
                    <a:pt x="3368" y="3449"/>
                  </a:cubicBezTo>
                  <a:cubicBezTo>
                    <a:pt x="3621" y="3449"/>
                    <a:pt x="3906" y="3493"/>
                    <a:pt x="4140" y="3493"/>
                  </a:cubicBezTo>
                  <a:cubicBezTo>
                    <a:pt x="4385" y="3493"/>
                    <a:pt x="4574" y="3444"/>
                    <a:pt x="4614" y="3243"/>
                  </a:cubicBezTo>
                  <a:cubicBezTo>
                    <a:pt x="4735" y="2668"/>
                    <a:pt x="4593" y="2738"/>
                    <a:pt x="3920" y="2286"/>
                  </a:cubicBezTo>
                  <a:cubicBezTo>
                    <a:pt x="3250" y="1831"/>
                    <a:pt x="4014" y="1279"/>
                    <a:pt x="3632" y="513"/>
                  </a:cubicBezTo>
                  <a:cubicBezTo>
                    <a:pt x="3420" y="86"/>
                    <a:pt x="3192" y="1"/>
                    <a:pt x="2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6"/>
            <p:cNvSpPr/>
            <p:nvPr/>
          </p:nvSpPr>
          <p:spPr>
            <a:xfrm>
              <a:off x="1776598" y="2649900"/>
              <a:ext cx="99331" cy="254855"/>
            </a:xfrm>
            <a:custGeom>
              <a:rect b="b" l="l" r="r" t="t"/>
              <a:pathLst>
                <a:path extrusionOk="0" h="9039" w="3523">
                  <a:moveTo>
                    <a:pt x="1136" y="1"/>
                  </a:moveTo>
                  <a:cubicBezTo>
                    <a:pt x="781" y="386"/>
                    <a:pt x="469" y="808"/>
                    <a:pt x="211" y="1265"/>
                  </a:cubicBezTo>
                  <a:cubicBezTo>
                    <a:pt x="695" y="1855"/>
                    <a:pt x="835" y="2506"/>
                    <a:pt x="431" y="3534"/>
                  </a:cubicBezTo>
                  <a:cubicBezTo>
                    <a:pt x="1" y="4637"/>
                    <a:pt x="504" y="4801"/>
                    <a:pt x="1007" y="5484"/>
                  </a:cubicBezTo>
                  <a:cubicBezTo>
                    <a:pt x="1513" y="6165"/>
                    <a:pt x="1077" y="6980"/>
                    <a:pt x="1583" y="7962"/>
                  </a:cubicBezTo>
                  <a:cubicBezTo>
                    <a:pt x="2054" y="8882"/>
                    <a:pt x="2675" y="8812"/>
                    <a:pt x="3523" y="9038"/>
                  </a:cubicBezTo>
                  <a:cubicBezTo>
                    <a:pt x="3235" y="8680"/>
                    <a:pt x="2982" y="8296"/>
                    <a:pt x="2769" y="7884"/>
                  </a:cubicBezTo>
                  <a:cubicBezTo>
                    <a:pt x="2670" y="7776"/>
                    <a:pt x="2605" y="7642"/>
                    <a:pt x="2584" y="7494"/>
                  </a:cubicBezTo>
                  <a:cubicBezTo>
                    <a:pt x="2212" y="6641"/>
                    <a:pt x="2003" y="5699"/>
                    <a:pt x="2003" y="4707"/>
                  </a:cubicBezTo>
                  <a:cubicBezTo>
                    <a:pt x="2003" y="3445"/>
                    <a:pt x="2339" y="2264"/>
                    <a:pt x="2925" y="1247"/>
                  </a:cubicBezTo>
                  <a:cubicBezTo>
                    <a:pt x="2164" y="1169"/>
                    <a:pt x="1720" y="690"/>
                    <a:pt x="1489" y="321"/>
                  </a:cubicBezTo>
                  <a:cubicBezTo>
                    <a:pt x="1397" y="176"/>
                    <a:pt x="1273" y="68"/>
                    <a:pt x="11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6"/>
            <p:cNvSpPr/>
            <p:nvPr/>
          </p:nvSpPr>
          <p:spPr>
            <a:xfrm>
              <a:off x="1892056" y="2926042"/>
              <a:ext cx="98654" cy="52358"/>
            </a:xfrm>
            <a:custGeom>
              <a:rect b="b" l="l" r="r" t="t"/>
              <a:pathLst>
                <a:path extrusionOk="0" h="1857" w="3499">
                  <a:moveTo>
                    <a:pt x="124" y="0"/>
                  </a:moveTo>
                  <a:cubicBezTo>
                    <a:pt x="103" y="286"/>
                    <a:pt x="1" y="625"/>
                    <a:pt x="71" y="993"/>
                  </a:cubicBezTo>
                  <a:cubicBezTo>
                    <a:pt x="100" y="1160"/>
                    <a:pt x="114" y="1351"/>
                    <a:pt x="114" y="1553"/>
                  </a:cubicBezTo>
                  <a:cubicBezTo>
                    <a:pt x="757" y="1749"/>
                    <a:pt x="1440" y="1857"/>
                    <a:pt x="2145" y="1857"/>
                  </a:cubicBezTo>
                  <a:cubicBezTo>
                    <a:pt x="2610" y="1857"/>
                    <a:pt x="3060" y="1808"/>
                    <a:pt x="3498" y="1725"/>
                  </a:cubicBezTo>
                  <a:cubicBezTo>
                    <a:pt x="2212" y="1469"/>
                    <a:pt x="1053" y="861"/>
                    <a:pt x="1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6"/>
            <p:cNvSpPr/>
            <p:nvPr/>
          </p:nvSpPr>
          <p:spPr>
            <a:xfrm>
              <a:off x="2005541" y="2595991"/>
              <a:ext cx="143033" cy="219695"/>
            </a:xfrm>
            <a:custGeom>
              <a:rect b="b" l="l" r="r" t="t"/>
              <a:pathLst>
                <a:path extrusionOk="0" h="7792" w="5073">
                  <a:moveTo>
                    <a:pt x="240" y="0"/>
                  </a:moveTo>
                  <a:lnTo>
                    <a:pt x="240" y="0"/>
                  </a:lnTo>
                  <a:cubicBezTo>
                    <a:pt x="92" y="339"/>
                    <a:pt x="1" y="885"/>
                    <a:pt x="598" y="1329"/>
                  </a:cubicBezTo>
                  <a:cubicBezTo>
                    <a:pt x="1548" y="2034"/>
                    <a:pt x="1922" y="2222"/>
                    <a:pt x="1642" y="2965"/>
                  </a:cubicBezTo>
                  <a:cubicBezTo>
                    <a:pt x="1362" y="3710"/>
                    <a:pt x="862" y="5384"/>
                    <a:pt x="2199" y="5720"/>
                  </a:cubicBezTo>
                  <a:cubicBezTo>
                    <a:pt x="3539" y="6056"/>
                    <a:pt x="3985" y="6242"/>
                    <a:pt x="4133" y="6764"/>
                  </a:cubicBezTo>
                  <a:cubicBezTo>
                    <a:pt x="4238" y="7130"/>
                    <a:pt x="4405" y="7644"/>
                    <a:pt x="4970" y="7792"/>
                  </a:cubicBezTo>
                  <a:cubicBezTo>
                    <a:pt x="5035" y="7412"/>
                    <a:pt x="5070" y="7022"/>
                    <a:pt x="5070" y="6621"/>
                  </a:cubicBezTo>
                  <a:cubicBezTo>
                    <a:pt x="5072" y="3516"/>
                    <a:pt x="3041" y="893"/>
                    <a:pt x="2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6"/>
            <p:cNvSpPr/>
            <p:nvPr/>
          </p:nvSpPr>
          <p:spPr>
            <a:xfrm>
              <a:off x="1912018" y="2613134"/>
              <a:ext cx="64059" cy="68176"/>
            </a:xfrm>
            <a:custGeom>
              <a:rect b="b" l="l" r="r" t="t"/>
              <a:pathLst>
                <a:path extrusionOk="0" h="2418" w="2272">
                  <a:moveTo>
                    <a:pt x="1389" y="0"/>
                  </a:moveTo>
                  <a:cubicBezTo>
                    <a:pt x="1302" y="0"/>
                    <a:pt x="1218" y="23"/>
                    <a:pt x="1144" y="75"/>
                  </a:cubicBezTo>
                  <a:cubicBezTo>
                    <a:pt x="816" y="307"/>
                    <a:pt x="735" y="807"/>
                    <a:pt x="267" y="936"/>
                  </a:cubicBezTo>
                  <a:cubicBezTo>
                    <a:pt x="35" y="998"/>
                    <a:pt x="0" y="1138"/>
                    <a:pt x="27" y="1259"/>
                  </a:cubicBezTo>
                  <a:cubicBezTo>
                    <a:pt x="54" y="1383"/>
                    <a:pt x="148" y="1483"/>
                    <a:pt x="269" y="1528"/>
                  </a:cubicBezTo>
                  <a:cubicBezTo>
                    <a:pt x="468" y="1598"/>
                    <a:pt x="848" y="1770"/>
                    <a:pt x="1047" y="2085"/>
                  </a:cubicBezTo>
                  <a:cubicBezTo>
                    <a:pt x="1217" y="2355"/>
                    <a:pt x="1392" y="2417"/>
                    <a:pt x="1547" y="2417"/>
                  </a:cubicBezTo>
                  <a:cubicBezTo>
                    <a:pt x="1647" y="2417"/>
                    <a:pt x="1739" y="2391"/>
                    <a:pt x="1816" y="2378"/>
                  </a:cubicBezTo>
                  <a:cubicBezTo>
                    <a:pt x="2015" y="2343"/>
                    <a:pt x="2271" y="1784"/>
                    <a:pt x="2085" y="1488"/>
                  </a:cubicBezTo>
                  <a:cubicBezTo>
                    <a:pt x="1902" y="1192"/>
                    <a:pt x="1889" y="748"/>
                    <a:pt x="1959" y="482"/>
                  </a:cubicBezTo>
                  <a:cubicBezTo>
                    <a:pt x="2013" y="273"/>
                    <a:pt x="1691" y="0"/>
                    <a:pt x="1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6"/>
            <p:cNvSpPr/>
            <p:nvPr/>
          </p:nvSpPr>
          <p:spPr>
            <a:xfrm>
              <a:off x="1831973" y="2606141"/>
              <a:ext cx="45704" cy="42152"/>
            </a:xfrm>
            <a:custGeom>
              <a:rect b="b" l="l" r="r" t="t"/>
              <a:pathLst>
                <a:path extrusionOk="0" h="1495" w="1621">
                  <a:moveTo>
                    <a:pt x="1271" y="1"/>
                  </a:moveTo>
                  <a:cubicBezTo>
                    <a:pt x="816" y="218"/>
                    <a:pt x="391" y="485"/>
                    <a:pt x="1" y="789"/>
                  </a:cubicBezTo>
                  <a:cubicBezTo>
                    <a:pt x="146" y="878"/>
                    <a:pt x="294" y="1001"/>
                    <a:pt x="396" y="1163"/>
                  </a:cubicBezTo>
                  <a:cubicBezTo>
                    <a:pt x="565" y="1433"/>
                    <a:pt x="739" y="1495"/>
                    <a:pt x="895" y="1495"/>
                  </a:cubicBezTo>
                  <a:cubicBezTo>
                    <a:pt x="995" y="1495"/>
                    <a:pt x="1088" y="1469"/>
                    <a:pt x="1166" y="1456"/>
                  </a:cubicBezTo>
                  <a:cubicBezTo>
                    <a:pt x="1365" y="1421"/>
                    <a:pt x="1621" y="862"/>
                    <a:pt x="1435" y="566"/>
                  </a:cubicBezTo>
                  <a:cubicBezTo>
                    <a:pt x="1333" y="404"/>
                    <a:pt x="1284" y="194"/>
                    <a:pt x="12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6"/>
            <p:cNvSpPr/>
            <p:nvPr/>
          </p:nvSpPr>
          <p:spPr>
            <a:xfrm>
              <a:off x="1891380" y="2611752"/>
              <a:ext cx="15282" cy="16128"/>
            </a:xfrm>
            <a:custGeom>
              <a:rect b="b" l="l" r="r" t="t"/>
              <a:pathLst>
                <a:path extrusionOk="0" h="572" w="542">
                  <a:moveTo>
                    <a:pt x="237" y="1"/>
                  </a:moveTo>
                  <a:cubicBezTo>
                    <a:pt x="208" y="1"/>
                    <a:pt x="179" y="7"/>
                    <a:pt x="151" y="19"/>
                  </a:cubicBezTo>
                  <a:cubicBezTo>
                    <a:pt x="46" y="65"/>
                    <a:pt x="0" y="192"/>
                    <a:pt x="46" y="294"/>
                  </a:cubicBezTo>
                  <a:lnTo>
                    <a:pt x="113" y="447"/>
                  </a:lnTo>
                  <a:cubicBezTo>
                    <a:pt x="151" y="523"/>
                    <a:pt x="224" y="571"/>
                    <a:pt x="307" y="571"/>
                  </a:cubicBezTo>
                  <a:cubicBezTo>
                    <a:pt x="334" y="571"/>
                    <a:pt x="364" y="563"/>
                    <a:pt x="391" y="550"/>
                  </a:cubicBezTo>
                  <a:cubicBezTo>
                    <a:pt x="493" y="504"/>
                    <a:pt x="541" y="377"/>
                    <a:pt x="493" y="275"/>
                  </a:cubicBezTo>
                  <a:lnTo>
                    <a:pt x="426" y="124"/>
                  </a:lnTo>
                  <a:cubicBezTo>
                    <a:pt x="392" y="47"/>
                    <a:pt x="316" y="1"/>
                    <a:pt x="2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6"/>
            <p:cNvSpPr/>
            <p:nvPr/>
          </p:nvSpPr>
          <p:spPr>
            <a:xfrm>
              <a:off x="1950928" y="2702568"/>
              <a:ext cx="38120" cy="31184"/>
            </a:xfrm>
            <a:custGeom>
              <a:rect b="b" l="l" r="r" t="t"/>
              <a:pathLst>
                <a:path extrusionOk="0" h="1106" w="1352">
                  <a:moveTo>
                    <a:pt x="913" y="1"/>
                  </a:moveTo>
                  <a:cubicBezTo>
                    <a:pt x="870" y="1"/>
                    <a:pt x="827" y="11"/>
                    <a:pt x="786" y="32"/>
                  </a:cubicBezTo>
                  <a:lnTo>
                    <a:pt x="200" y="342"/>
                  </a:lnTo>
                  <a:cubicBezTo>
                    <a:pt x="46" y="423"/>
                    <a:pt x="1" y="616"/>
                    <a:pt x="92" y="759"/>
                  </a:cubicBezTo>
                  <a:cubicBezTo>
                    <a:pt x="92" y="759"/>
                    <a:pt x="92" y="764"/>
                    <a:pt x="95" y="764"/>
                  </a:cubicBezTo>
                  <a:cubicBezTo>
                    <a:pt x="269" y="1041"/>
                    <a:pt x="447" y="1106"/>
                    <a:pt x="607" y="1106"/>
                  </a:cubicBezTo>
                  <a:cubicBezTo>
                    <a:pt x="711" y="1106"/>
                    <a:pt x="807" y="1078"/>
                    <a:pt x="888" y="1063"/>
                  </a:cubicBezTo>
                  <a:cubicBezTo>
                    <a:pt x="1090" y="1025"/>
                    <a:pt x="1351" y="447"/>
                    <a:pt x="1160" y="140"/>
                  </a:cubicBezTo>
                  <a:cubicBezTo>
                    <a:pt x="1104" y="52"/>
                    <a:pt x="1009" y="1"/>
                    <a:pt x="9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Earth's Atmosphere Class by Slidesgo">
  <a:themeElements>
    <a:clrScheme name="Simple Light">
      <a:dk1>
        <a:srgbClr val="FFFFFF"/>
      </a:dk1>
      <a:lt1>
        <a:srgbClr val="979797"/>
      </a:lt1>
      <a:dk2>
        <a:srgbClr val="000000"/>
      </a:dk2>
      <a:lt2>
        <a:srgbClr val="061A38"/>
      </a:lt2>
      <a:accent1>
        <a:srgbClr val="052E3A"/>
      </a:accent1>
      <a:accent2>
        <a:srgbClr val="0088D3"/>
      </a:accent2>
      <a:accent3>
        <a:srgbClr val="00C970"/>
      </a:accent3>
      <a:accent4>
        <a:srgbClr val="740FA3"/>
      </a:accent4>
      <a:accent5>
        <a:srgbClr val="FF3121"/>
      </a:accent5>
      <a:accent6>
        <a:srgbClr val="FF9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