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Ishod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Hang out with friends at the cinema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4073615255"/>
              </p:ext>
            </p:extLst>
          </p:nvPr>
        </p:nvGraphicFramePr>
        <p:xfrm>
          <a:off x="226350" y="848300"/>
          <a:ext cx="8582100" cy="417912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Gather friends and get the car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 to the cinema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film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</a:t>
                      </a: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uy tickets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popcorn and drink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Call friends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</a:t>
                      </a: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ather at 1 place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Prepare money or credit card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Choose the cinema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parking lot to park the car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Choose type of film base on everyone’s favorite and the price of tickets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seats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tickets’s informmation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</a:t>
                      </a: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heckout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Choose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Pay for it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Excited, can’t wait to see friends and the film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Excited, can’t wait to see the film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Excited, can’t wait to see the film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Excited, can’t wait to see the film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Excited, can’t wait to see the film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money through mobile app for convenience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Maybe can find the information of lots of cinema on the smartphone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Can have a mobile app or cinema page to choose films before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Can have mobile app to buy tickets and choose seats at home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Can have mobile app to pay for popcorn and drinks</a:t>
                      </a:r>
                      <a:endParaRPr lang="en-US" sz="14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(16:9)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Google Sans Medium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Minh Tung D21CN12</cp:lastModifiedBy>
  <cp:revision>1</cp:revision>
  <dcterms:modified xsi:type="dcterms:W3CDTF">2023-06-27T08:26:31Z</dcterms:modified>
</cp:coreProperties>
</file>