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2" r:id="rId6"/>
    <p:sldId id="263" r:id="rId7"/>
    <p:sldId id="264" r:id="rId8"/>
    <p:sldId id="266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79A-55F5-4BF8-953B-C90CD3A5311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2FA4-AA72-4A89-A42F-94A6FB757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3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79A-55F5-4BF8-953B-C90CD3A5311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2FA4-AA72-4A89-A42F-94A6FB757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79A-55F5-4BF8-953B-C90CD3A5311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2FA4-AA72-4A89-A42F-94A6FB757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2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79A-55F5-4BF8-953B-C90CD3A5311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2FA4-AA72-4A89-A42F-94A6FB757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9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79A-55F5-4BF8-953B-C90CD3A5311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2FA4-AA72-4A89-A42F-94A6FB757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79A-55F5-4BF8-953B-C90CD3A5311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2FA4-AA72-4A89-A42F-94A6FB757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48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79A-55F5-4BF8-953B-C90CD3A5311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2FA4-AA72-4A89-A42F-94A6FB757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2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79A-55F5-4BF8-953B-C90CD3A5311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2FA4-AA72-4A89-A42F-94A6FB757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0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79A-55F5-4BF8-953B-C90CD3A5311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2FA4-AA72-4A89-A42F-94A6FB757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0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79A-55F5-4BF8-953B-C90CD3A5311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2FA4-AA72-4A89-A42F-94A6FB757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2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79A-55F5-4BF8-953B-C90CD3A5311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2FA4-AA72-4A89-A42F-94A6FB757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6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E79A-55F5-4BF8-953B-C90CD3A5311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2FA4-AA72-4A89-A42F-94A6FB757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1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21" y="942749"/>
            <a:ext cx="9671957" cy="2387600"/>
          </a:xfrm>
        </p:spPr>
        <p:txBody>
          <a:bodyPr/>
          <a:lstStyle/>
          <a:p>
            <a:r>
              <a:rPr lang="en-US" altLang="zh-CN" dirty="0" err="1" smtClean="0"/>
              <a:t>ZooKeeper</a:t>
            </a:r>
            <a:r>
              <a:rPr lang="zh-CN" altLang="en-US" dirty="0" smtClean="0"/>
              <a:t>：功能分析与建模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李舒博（</a:t>
            </a:r>
            <a:r>
              <a:rPr lang="en-US" altLang="zh-CN" dirty="0" smtClean="0"/>
              <a:t>10min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58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针对这一功能进行具体分析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4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针对选取的主要功能，分析类的设计以及关联；分析主要交互流程；分析面向对象思想的具体应用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针对选取的主要功能，分析遵循的面向对象设计原则；分析使用到的设计模式及具体场景；分析设计意图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94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ZooKeeper</a:t>
            </a:r>
            <a:r>
              <a:rPr lang="zh-CN" altLang="en-US" dirty="0" smtClean="0"/>
              <a:t>的具体功能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58" t="25215" r="61469" b="56529"/>
          <a:stretch/>
        </p:blipFill>
        <p:spPr>
          <a:xfrm>
            <a:off x="591763" y="1690688"/>
            <a:ext cx="11008473" cy="33473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85773" y="5486400"/>
            <a:ext cx="5668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Source: https://zookeeper.apache.org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097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maintaining configuration information</a:t>
            </a:r>
            <a:br>
              <a:rPr lang="en-US" altLang="zh-CN" dirty="0" smtClean="0"/>
            </a:br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23596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92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maintaining configuration information</a:t>
            </a:r>
            <a:br>
              <a:rPr lang="en-US" altLang="zh-CN" dirty="0" smtClean="0"/>
            </a:br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235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开源消息队列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，用</a:t>
            </a:r>
            <a:r>
              <a:rPr lang="en-US" altLang="zh-CN" dirty="0" err="1" smtClean="0"/>
              <a:t>ZooKeeper</a:t>
            </a:r>
            <a:r>
              <a:rPr lang="zh-CN" altLang="en-US" dirty="0" smtClean="0"/>
              <a:t>维护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的信息</a:t>
            </a:r>
            <a:endParaRPr lang="en-US" altLang="zh-CN" dirty="0" smtClean="0"/>
          </a:p>
          <a:p>
            <a:r>
              <a:rPr lang="en-US" altLang="zh-CN" dirty="0" err="1" smtClean="0"/>
              <a:t>Alibaba</a:t>
            </a:r>
            <a:r>
              <a:rPr lang="zh-CN" altLang="en-US" dirty="0" smtClean="0"/>
              <a:t>开源的</a:t>
            </a:r>
            <a:r>
              <a:rPr lang="en-US" altLang="zh-CN" dirty="0" smtClean="0"/>
              <a:t>SOA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中，广泛使用</a:t>
            </a:r>
            <a:r>
              <a:rPr lang="en-US" altLang="zh-CN" dirty="0" err="1" smtClean="0"/>
              <a:t>ZooKeeper</a:t>
            </a:r>
            <a:r>
              <a:rPr lang="zh-CN" altLang="en-US" dirty="0" smtClean="0"/>
              <a:t>管理一些配置来实现服务治理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96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Naming</a:t>
            </a:r>
            <a:br>
              <a:rPr lang="en-US" altLang="zh-CN" dirty="0" smtClean="0"/>
            </a:br>
            <a:r>
              <a:rPr lang="zh-CN" altLang="en-US" dirty="0"/>
              <a:t>名字服务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地址和域名：</a:t>
            </a:r>
            <a:r>
              <a:rPr lang="en-US" altLang="zh-CN" dirty="0" smtClean="0"/>
              <a:t>DNS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77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Distrubuted</a:t>
            </a:r>
            <a:r>
              <a:rPr lang="en-US" altLang="zh-CN" dirty="0" smtClean="0"/>
              <a:t> </a:t>
            </a:r>
            <a:r>
              <a:rPr lang="en-US" altLang="zh-CN" dirty="0" smtClean="0"/>
              <a:t>synchronization</a:t>
            </a:r>
            <a:br>
              <a:rPr lang="en-US" altLang="zh-CN" dirty="0" smtClean="0"/>
            </a:br>
            <a:r>
              <a:rPr lang="zh-CN" altLang="en-US" dirty="0" smtClean="0"/>
              <a:t>分布式同步：分布式锁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46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 services </a:t>
            </a:r>
            <a:br>
              <a:rPr lang="en-US" altLang="zh-CN" dirty="0" smtClean="0"/>
            </a:br>
            <a:r>
              <a:rPr lang="zh-CN" altLang="en-US" dirty="0"/>
              <a:t>集群管理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1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 services </a:t>
            </a:r>
            <a:br>
              <a:rPr lang="en-US" altLang="zh-CN" dirty="0" smtClean="0"/>
            </a:br>
            <a:r>
              <a:rPr lang="zh-CN" altLang="en-US" dirty="0"/>
              <a:t>集群管理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example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开源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队列，使用</a:t>
            </a:r>
            <a:r>
              <a:rPr lang="en-US" altLang="zh-CN" dirty="0" err="1" smtClean="0"/>
              <a:t>ZooKeeper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的上下线管理</a:t>
            </a:r>
            <a:endParaRPr lang="en-US" altLang="zh-CN" dirty="0" smtClean="0"/>
          </a:p>
          <a:p>
            <a:r>
              <a:rPr lang="en-US" altLang="zh-CN" dirty="0" err="1" smtClean="0"/>
              <a:t>Alibaba</a:t>
            </a:r>
            <a:r>
              <a:rPr lang="zh-CN" altLang="en-US" dirty="0" smtClean="0"/>
              <a:t>开源的</a:t>
            </a:r>
            <a:r>
              <a:rPr lang="en-US" altLang="zh-CN" dirty="0" smtClean="0"/>
              <a:t>SOA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ZooKeeper</a:t>
            </a:r>
            <a:r>
              <a:rPr lang="zh-CN" altLang="en-US" dirty="0" smtClean="0"/>
              <a:t>作为服务发现的底层机制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48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选取主要功能作为下一步分析的目标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170</Words>
  <Application>Microsoft Office PowerPoint</Application>
  <PresentationFormat>宽屏</PresentationFormat>
  <Paragraphs>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ZooKeeper：功能分析与建模</vt:lpstr>
      <vt:lpstr>ZooKeeper的具体功能</vt:lpstr>
      <vt:lpstr>maintaining configuration information 配置管理</vt:lpstr>
      <vt:lpstr>maintaining configuration information 配置管理</vt:lpstr>
      <vt:lpstr>Naming 名字服务</vt:lpstr>
      <vt:lpstr>Distrubuted synchronization 分布式同步：分布式锁</vt:lpstr>
      <vt:lpstr>Group services  集群管理</vt:lpstr>
      <vt:lpstr>Group services  集群管理</vt:lpstr>
      <vt:lpstr>选取主要功能作为下一步分析的目标</vt:lpstr>
      <vt:lpstr>针对这一功能进行具体分析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ZooKeeper：功能分析与建模</dc:title>
  <dc:creator>李 舒博</dc:creator>
  <cp:lastModifiedBy>李 舒博</cp:lastModifiedBy>
  <cp:revision>3</cp:revision>
  <dcterms:created xsi:type="dcterms:W3CDTF">2018-11-01T02:11:21Z</dcterms:created>
  <dcterms:modified xsi:type="dcterms:W3CDTF">2018-11-01T02:53:13Z</dcterms:modified>
</cp:coreProperties>
</file>