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4" r:id="rId3"/>
    <p:sldId id="257" r:id="rId4"/>
    <p:sldId id="258" r:id="rId5"/>
    <p:sldId id="266" r:id="rId6"/>
    <p:sldId id="259"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F0A99-B3BE-40E2-9679-C5C5FB2796E0}"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194472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F0A99-B3BE-40E2-9679-C5C5FB2796E0}"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241025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F0A99-B3BE-40E2-9679-C5C5FB2796E0}"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555395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F0A99-B3BE-40E2-9679-C5C5FB2796E0}"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1865-31A7-433A-A421-CCD4C0CF7B4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901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F0A99-B3BE-40E2-9679-C5C5FB2796E0}"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99611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AF0A99-B3BE-40E2-9679-C5C5FB2796E0}"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94634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AF0A99-B3BE-40E2-9679-C5C5FB2796E0}"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3081529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0A99-B3BE-40E2-9679-C5C5FB2796E0}"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17953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0A99-B3BE-40E2-9679-C5C5FB2796E0}"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4062881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0A99-B3BE-40E2-9679-C5C5FB2796E0}"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284797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0A99-B3BE-40E2-9679-C5C5FB2796E0}"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169144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F0A99-B3BE-40E2-9679-C5C5FB2796E0}"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337960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AF0A99-B3BE-40E2-9679-C5C5FB2796E0}"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109285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F0A99-B3BE-40E2-9679-C5C5FB2796E0}"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383607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AF0A99-B3BE-40E2-9679-C5C5FB2796E0}"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117564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8AF0A99-B3BE-40E2-9679-C5C5FB2796E0}" type="datetimeFigureOut">
              <a:rPr lang="en-IN" smtClean="0"/>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255895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F0A99-B3BE-40E2-9679-C5C5FB2796E0}"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22390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F0A99-B3BE-40E2-9679-C5C5FB2796E0}"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1865-31A7-433A-A421-CCD4C0CF7B4A}" type="slidenum">
              <a:rPr lang="en-IN" smtClean="0"/>
              <a:t>‹#›</a:t>
            </a:fld>
            <a:endParaRPr lang="en-IN"/>
          </a:p>
        </p:txBody>
      </p:sp>
    </p:spTree>
    <p:extLst>
      <p:ext uri="{BB962C8B-B14F-4D97-AF65-F5344CB8AC3E}">
        <p14:creationId xmlns:p14="http://schemas.microsoft.com/office/powerpoint/2010/main" val="68834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8AF0A99-B3BE-40E2-9679-C5C5FB2796E0}" type="datetimeFigureOut">
              <a:rPr lang="en-IN" smtClean="0"/>
              <a:t>25-04-2022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6BD1865-31A7-433A-A421-CCD4C0CF7B4A}" type="slidenum">
              <a:rPr lang="en-IN" smtClean="0"/>
              <a:t>‹#›</a:t>
            </a:fld>
            <a:endParaRPr lang="en-IN"/>
          </a:p>
        </p:txBody>
      </p:sp>
    </p:spTree>
    <p:extLst>
      <p:ext uri="{BB962C8B-B14F-4D97-AF65-F5344CB8AC3E}">
        <p14:creationId xmlns:p14="http://schemas.microsoft.com/office/powerpoint/2010/main" val="294900149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1C71-A62F-470E-BF69-E2BCA0447140}"/>
              </a:ext>
            </a:extLst>
          </p:cNvPr>
          <p:cNvSpPr>
            <a:spLocks noGrp="1"/>
          </p:cNvSpPr>
          <p:nvPr>
            <p:ph type="ctrTitle"/>
          </p:nvPr>
        </p:nvSpPr>
        <p:spPr>
          <a:xfrm>
            <a:off x="1524000" y="1122362"/>
            <a:ext cx="9144000" cy="2970243"/>
          </a:xfrm>
        </p:spPr>
        <p:txBody>
          <a:bodyPr/>
          <a:lstStyle/>
          <a:p>
            <a:r>
              <a:rPr lang="en-US" b="1" i="1" dirty="0">
                <a:effectLst>
                  <a:outerShdw blurRad="38100" dist="38100" dir="2700000" algn="tl">
                    <a:srgbClr val="000000">
                      <a:alpha val="43137"/>
                    </a:srgbClr>
                  </a:outerShdw>
                </a:effectLst>
              </a:rPr>
              <a:t>Virus &amp; anti-virus</a:t>
            </a:r>
            <a:endParaRPr lang="en-IN" b="1" i="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9A331AE-3CE9-42CB-AAA8-86A08D04B605}"/>
              </a:ext>
            </a:extLst>
          </p:cNvPr>
          <p:cNvSpPr>
            <a:spLocks noGrp="1"/>
          </p:cNvSpPr>
          <p:nvPr>
            <p:ph type="subTitle" idx="1"/>
          </p:nvPr>
        </p:nvSpPr>
        <p:spPr>
          <a:xfrm>
            <a:off x="1524000" y="4907757"/>
            <a:ext cx="9144000" cy="1655762"/>
          </a:xfrm>
        </p:spPr>
        <p:txBody>
          <a:bodyPr/>
          <a:lstStyle/>
          <a:p>
            <a:endParaRPr lang="en-IN" dirty="0"/>
          </a:p>
        </p:txBody>
      </p:sp>
    </p:spTree>
    <p:extLst>
      <p:ext uri="{BB962C8B-B14F-4D97-AF65-F5344CB8AC3E}">
        <p14:creationId xmlns:p14="http://schemas.microsoft.com/office/powerpoint/2010/main" val="147044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AEAC-2BE3-45F2-A29B-339DD3EA7483}"/>
              </a:ext>
            </a:extLst>
          </p:cNvPr>
          <p:cNvSpPr>
            <a:spLocks noGrp="1"/>
          </p:cNvSpPr>
          <p:nvPr>
            <p:ph type="title"/>
          </p:nvPr>
        </p:nvSpPr>
        <p:spPr/>
        <p:txBody>
          <a:bodyPr/>
          <a:lstStyle/>
          <a:p>
            <a:r>
              <a:rPr lang="en-US" dirty="0">
                <a:latin typeface="Comic Sans MS" panose="030F0702030302020204" pitchFamily="66" charset="0"/>
              </a:rPr>
              <a:t>PROJECT TEAM</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04A6ACB9-67EC-47C0-9FF1-7C5AC07837AD}"/>
              </a:ext>
            </a:extLst>
          </p:cNvPr>
          <p:cNvSpPr>
            <a:spLocks noGrp="1"/>
          </p:cNvSpPr>
          <p:nvPr>
            <p:ph idx="1"/>
          </p:nvPr>
        </p:nvSpPr>
        <p:spPr/>
        <p:txBody>
          <a:bodyPr/>
          <a:lstStyle/>
          <a:p>
            <a:pPr>
              <a:buFont typeface="Wingdings" panose="05000000000000000000" pitchFamily="2" charset="2"/>
              <a:buChar char="v"/>
            </a:pPr>
            <a:r>
              <a:rPr lang="en-US" dirty="0"/>
              <a:t>Amaan Akhtar                  -            201P016              -             39  </a:t>
            </a:r>
          </a:p>
          <a:p>
            <a:pPr>
              <a:buFont typeface="Wingdings" panose="05000000000000000000" pitchFamily="2" charset="2"/>
              <a:buChar char="v"/>
            </a:pPr>
            <a:r>
              <a:rPr lang="en-US" dirty="0"/>
              <a:t>Chaitanya </a:t>
            </a:r>
            <a:r>
              <a:rPr lang="en-US" dirty="0" err="1"/>
              <a:t>Parab</a:t>
            </a:r>
            <a:r>
              <a:rPr lang="en-US" dirty="0"/>
              <a:t>               -            201P022              -             32</a:t>
            </a:r>
          </a:p>
          <a:p>
            <a:pPr>
              <a:buFont typeface="Wingdings" panose="05000000000000000000" pitchFamily="2" charset="2"/>
              <a:buChar char="v"/>
            </a:pPr>
            <a:r>
              <a:rPr lang="en-IN" dirty="0"/>
              <a:t>Shaikh Mohd Shoeb</a:t>
            </a:r>
            <a:r>
              <a:rPr lang="en-US" dirty="0"/>
              <a:t>         -            201P029              -             53</a:t>
            </a:r>
          </a:p>
          <a:p>
            <a:pPr>
              <a:buFont typeface="Wingdings" panose="05000000000000000000" pitchFamily="2" charset="2"/>
              <a:buChar char="v"/>
            </a:pPr>
            <a:r>
              <a:rPr lang="en-US" dirty="0" err="1"/>
              <a:t>Katheem</a:t>
            </a:r>
            <a:r>
              <a:rPr lang="en-US" dirty="0"/>
              <a:t> </a:t>
            </a:r>
            <a:r>
              <a:rPr lang="en-US" dirty="0" err="1"/>
              <a:t>Kizhar</a:t>
            </a:r>
            <a:r>
              <a:rPr lang="en-US" dirty="0"/>
              <a:t> Ahmed     -            201P036              -             13 </a:t>
            </a:r>
            <a:endParaRPr lang="en-IN" dirty="0"/>
          </a:p>
        </p:txBody>
      </p:sp>
    </p:spTree>
    <p:extLst>
      <p:ext uri="{BB962C8B-B14F-4D97-AF65-F5344CB8AC3E}">
        <p14:creationId xmlns:p14="http://schemas.microsoft.com/office/powerpoint/2010/main" val="315194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091D-6585-4FDF-9BEC-D898F9E4DF9A}"/>
              </a:ext>
            </a:extLst>
          </p:cNvPr>
          <p:cNvSpPr>
            <a:spLocks noGrp="1"/>
          </p:cNvSpPr>
          <p:nvPr>
            <p:ph type="title"/>
          </p:nvPr>
        </p:nvSpPr>
        <p:spPr/>
        <p:txBody>
          <a:bodyPr/>
          <a:lstStyle/>
          <a:p>
            <a:r>
              <a:rPr lang="en-US">
                <a:latin typeface="Comic Sans MS" panose="030F0702030302020204" pitchFamily="66" charset="0"/>
              </a:rPr>
              <a:t>PROBLEM STATEMENT </a:t>
            </a:r>
            <a:r>
              <a:rPr lang="en-US" dirty="0">
                <a:latin typeface="Comic Sans MS" panose="030F0702030302020204" pitchFamily="66" charset="0"/>
              </a:rPr>
              <a:t>:</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DEE0C419-F3E5-470D-A2CE-911C94379F7A}"/>
              </a:ext>
            </a:extLst>
          </p:cNvPr>
          <p:cNvSpPr>
            <a:spLocks noGrp="1"/>
          </p:cNvSpPr>
          <p:nvPr>
            <p:ph idx="1"/>
          </p:nvPr>
        </p:nvSpPr>
        <p:spPr/>
        <p:txBody>
          <a:bodyPr>
            <a:normAutofit/>
          </a:bodyPr>
          <a:lstStyle/>
          <a:p>
            <a:r>
              <a:rPr lang="en-US" dirty="0"/>
              <a:t>This Project has been undertaken to understand and fight against viruses using antivirus. Many antiviruses do remove the virus but take more memory, we are developing an antivirus that removes the virus without affecting the efficiency and speed of the computer. The antivirus also helps to show loopholes in computers.</a:t>
            </a:r>
            <a:endParaRPr lang="en-IN" dirty="0">
              <a:latin typeface="Comic Sans MS" panose="030F0702030302020204" pitchFamily="66" charset="0"/>
            </a:endParaRPr>
          </a:p>
        </p:txBody>
      </p:sp>
    </p:spTree>
    <p:extLst>
      <p:ext uri="{BB962C8B-B14F-4D97-AF65-F5344CB8AC3E}">
        <p14:creationId xmlns:p14="http://schemas.microsoft.com/office/powerpoint/2010/main" val="155046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10D58A2D-D7B5-46A1-9273-94876E3DD568}"/>
              </a:ext>
            </a:extLst>
          </p:cNvPr>
          <p:cNvPicPr>
            <a:picLocks noChangeAspect="1"/>
          </p:cNvPicPr>
          <p:nvPr/>
        </p:nvPicPr>
        <p:blipFill>
          <a:blip r:embed="rId2"/>
          <a:stretch>
            <a:fillRect/>
          </a:stretch>
        </p:blipFill>
        <p:spPr>
          <a:xfrm>
            <a:off x="643465" y="816494"/>
            <a:ext cx="6909479" cy="5233930"/>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7" name="Picture 36">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18B9E656-52BE-4142-B2B2-8D0FAE303AB4}"/>
              </a:ext>
            </a:extLst>
          </p:cNvPr>
          <p:cNvSpPr>
            <a:spLocks noGrp="1"/>
          </p:cNvSpPr>
          <p:nvPr>
            <p:ph type="title"/>
          </p:nvPr>
        </p:nvSpPr>
        <p:spPr>
          <a:xfrm>
            <a:off x="8196408" y="640831"/>
            <a:ext cx="3352128" cy="1573863"/>
          </a:xfrm>
        </p:spPr>
        <p:txBody>
          <a:bodyPr>
            <a:normAutofit/>
          </a:bodyPr>
          <a:lstStyle/>
          <a:p>
            <a:pPr algn="l"/>
            <a:r>
              <a:rPr lang="en-US" dirty="0"/>
              <a:t>FLOWCHART</a:t>
            </a:r>
            <a:endParaRPr lang="en-IN"/>
          </a:p>
        </p:txBody>
      </p:sp>
      <p:sp>
        <p:nvSpPr>
          <p:cNvPr id="32" name="Content Placeholder 31">
            <a:extLst>
              <a:ext uri="{FF2B5EF4-FFF2-40B4-BE49-F238E27FC236}">
                <a16:creationId xmlns:a16="http://schemas.microsoft.com/office/drawing/2014/main" id="{A8C65F13-1E42-C583-2861-25B6F028D24B}"/>
              </a:ext>
            </a:extLst>
          </p:cNvPr>
          <p:cNvSpPr>
            <a:spLocks noGrp="1"/>
          </p:cNvSpPr>
          <p:nvPr>
            <p:ph idx="1"/>
          </p:nvPr>
        </p:nvSpPr>
        <p:spPr>
          <a:xfrm>
            <a:off x="8196408" y="2367092"/>
            <a:ext cx="3352128" cy="3881309"/>
          </a:xfrm>
        </p:spPr>
        <p:txBody>
          <a:bodyPr>
            <a:normAutofit/>
          </a:bodyPr>
          <a:lstStyle/>
          <a:p>
            <a:endParaRPr lang="en-US" sz="1800"/>
          </a:p>
        </p:txBody>
      </p:sp>
    </p:spTree>
    <p:extLst>
      <p:ext uri="{BB962C8B-B14F-4D97-AF65-F5344CB8AC3E}">
        <p14:creationId xmlns:p14="http://schemas.microsoft.com/office/powerpoint/2010/main" val="141026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A9A8925-0BBB-46E0-9779-9D2704B28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24907" y="640831"/>
            <a:ext cx="5147359" cy="5461389"/>
          </a:xfrm>
          <a:prstGeom prst="rect">
            <a:avLst/>
          </a:prstGeom>
          <a:noFill/>
        </p:spPr>
      </p:pic>
      <p:pic>
        <p:nvPicPr>
          <p:cNvPr id="17" name="Picture 16">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ontent Placeholder 11">
            <a:extLst>
              <a:ext uri="{FF2B5EF4-FFF2-40B4-BE49-F238E27FC236}">
                <a16:creationId xmlns:a16="http://schemas.microsoft.com/office/drawing/2014/main" id="{B3AB84DC-3B2E-3DB4-1782-FD3A752F35A2}"/>
              </a:ext>
            </a:extLst>
          </p:cNvPr>
          <p:cNvSpPr>
            <a:spLocks noGrp="1"/>
          </p:cNvSpPr>
          <p:nvPr>
            <p:ph sz="quarter" idx="13"/>
          </p:nvPr>
        </p:nvSpPr>
        <p:spPr>
          <a:xfrm>
            <a:off x="4605173" y="6202682"/>
            <a:ext cx="49110" cy="45719"/>
          </a:xfrm>
        </p:spPr>
        <p:txBody>
          <a:bodyPr>
            <a:normAutofit fontScale="25000" lnSpcReduction="20000"/>
          </a:bodyPr>
          <a:lstStyle/>
          <a:p>
            <a:endParaRPr lang="en-US" sz="1800" dirty="0"/>
          </a:p>
        </p:txBody>
      </p:sp>
      <p:sp>
        <p:nvSpPr>
          <p:cNvPr id="2" name="Title 1">
            <a:extLst>
              <a:ext uri="{FF2B5EF4-FFF2-40B4-BE49-F238E27FC236}">
                <a16:creationId xmlns:a16="http://schemas.microsoft.com/office/drawing/2014/main" id="{754FCF80-33B7-418E-85AA-2B456E5C5796}"/>
              </a:ext>
            </a:extLst>
          </p:cNvPr>
          <p:cNvSpPr>
            <a:spLocks noGrp="1"/>
          </p:cNvSpPr>
          <p:nvPr>
            <p:ph type="title"/>
          </p:nvPr>
        </p:nvSpPr>
        <p:spPr>
          <a:xfrm>
            <a:off x="913774" y="640831"/>
            <a:ext cx="3740515" cy="1573863"/>
          </a:xfrm>
        </p:spPr>
        <p:txBody>
          <a:bodyPr>
            <a:normAutofit/>
          </a:bodyPr>
          <a:lstStyle/>
          <a:p>
            <a:pPr algn="l"/>
            <a:r>
              <a:rPr lang="en-US" dirty="0" err="1"/>
              <a:t>oUTPUT</a:t>
            </a:r>
            <a:endParaRPr lang="en-IN"/>
          </a:p>
        </p:txBody>
      </p:sp>
    </p:spTree>
    <p:extLst>
      <p:ext uri="{BB962C8B-B14F-4D97-AF65-F5344CB8AC3E}">
        <p14:creationId xmlns:p14="http://schemas.microsoft.com/office/powerpoint/2010/main" val="316717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F8AC-6A33-4247-AE1F-12FF79E8E732}"/>
              </a:ext>
            </a:extLst>
          </p:cNvPr>
          <p:cNvSpPr>
            <a:spLocks noGrp="1"/>
          </p:cNvSpPr>
          <p:nvPr>
            <p:ph type="title"/>
          </p:nvPr>
        </p:nvSpPr>
        <p:spPr/>
        <p:txBody>
          <a:bodyPr/>
          <a:lstStyle/>
          <a:p>
            <a:r>
              <a:rPr lang="en-IN" dirty="0">
                <a:latin typeface="Comic Sans MS" panose="030F0702030302020204" pitchFamily="66" charset="0"/>
              </a:rPr>
              <a:t>Literature Referred : </a:t>
            </a:r>
          </a:p>
        </p:txBody>
      </p:sp>
      <p:sp>
        <p:nvSpPr>
          <p:cNvPr id="3" name="Content Placeholder 2">
            <a:extLst>
              <a:ext uri="{FF2B5EF4-FFF2-40B4-BE49-F238E27FC236}">
                <a16:creationId xmlns:a16="http://schemas.microsoft.com/office/drawing/2014/main" id="{0117BEAF-7D61-4662-A5FF-BDA4CEC4EBD5}"/>
              </a:ext>
            </a:extLst>
          </p:cNvPr>
          <p:cNvSpPr>
            <a:spLocks noGrp="1"/>
          </p:cNvSpPr>
          <p:nvPr>
            <p:ph idx="1"/>
          </p:nvPr>
        </p:nvSpPr>
        <p:spPr/>
        <p:txBody>
          <a:bodyPr>
            <a:normAutofit fontScale="85000" lnSpcReduction="10000"/>
          </a:bodyPr>
          <a:lstStyle/>
          <a:p>
            <a:pPr marL="0" indent="0">
              <a:buNone/>
            </a:pPr>
            <a:r>
              <a:rPr lang="en-IN" dirty="0"/>
              <a:t>Book -</a:t>
            </a:r>
          </a:p>
          <a:p>
            <a:pPr marL="0" indent="0">
              <a:buNone/>
            </a:pPr>
            <a:r>
              <a:rPr lang="en-IN" dirty="0"/>
              <a:t>[1] Martin C. Brown, 2018, Python: The Complete Reference.</a:t>
            </a:r>
          </a:p>
          <a:p>
            <a:pPr marL="0" indent="0">
              <a:buNone/>
            </a:pPr>
            <a:r>
              <a:rPr lang="en-IN" dirty="0"/>
              <a:t>Journal Paper -</a:t>
            </a:r>
          </a:p>
          <a:p>
            <a:pPr marL="0" indent="0">
              <a:buNone/>
            </a:pPr>
            <a:r>
              <a:rPr lang="en-IN" dirty="0"/>
              <a:t>[2] </a:t>
            </a:r>
            <a:r>
              <a:rPr lang="en-IN" dirty="0" err="1"/>
              <a:t>Muchelule</a:t>
            </a:r>
            <a:r>
              <a:rPr lang="en-IN" dirty="0"/>
              <a:t> Yusuf </a:t>
            </a:r>
            <a:r>
              <a:rPr lang="en-IN" dirty="0" err="1"/>
              <a:t>Wanjala</a:t>
            </a:r>
            <a:r>
              <a:rPr lang="en-IN" dirty="0"/>
              <a:t> &amp; </a:t>
            </a:r>
            <a:r>
              <a:rPr lang="en-IN" dirty="0" err="1"/>
              <a:t>Neyole</a:t>
            </a:r>
            <a:r>
              <a:rPr lang="en-IN" dirty="0"/>
              <a:t> </a:t>
            </a:r>
            <a:r>
              <a:rPr lang="en-IN" dirty="0" err="1"/>
              <a:t>Misiko</a:t>
            </a:r>
            <a:r>
              <a:rPr lang="en-IN" dirty="0"/>
              <a:t> Jacob, 2017, Review of Viruses and Antivirus Patterns, Global Journal of Computer Science and Technology. </a:t>
            </a:r>
          </a:p>
          <a:p>
            <a:pPr marL="0" indent="0">
              <a:buNone/>
            </a:pPr>
            <a:r>
              <a:rPr lang="en-IN" dirty="0"/>
              <a:t>Proceeding Paper -</a:t>
            </a:r>
          </a:p>
          <a:p>
            <a:pPr marL="0" indent="0">
              <a:buNone/>
            </a:pPr>
            <a:r>
              <a:rPr lang="en-IN" dirty="0"/>
              <a:t>[3] Bhaskar V. Patil, Rahul J. Jadhav, 2015, Computer Virus and Antivirus Software –A Brief Review, International Journal of Advances in Management and Economics.</a:t>
            </a:r>
            <a:endParaRPr lang="en-IN" sz="1800" dirty="0">
              <a:solidFill>
                <a:srgbClr val="000000"/>
              </a:solidFill>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30927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83DA-8438-49FC-911C-0E5EB7A76A89}"/>
              </a:ext>
            </a:extLst>
          </p:cNvPr>
          <p:cNvSpPr>
            <a:spLocks noGrp="1"/>
          </p:cNvSpPr>
          <p:nvPr>
            <p:ph type="title"/>
          </p:nvPr>
        </p:nvSpPr>
        <p:spPr/>
        <p:txBody>
          <a:bodyPr>
            <a:normAutofit/>
          </a:bodyPr>
          <a:lstStyle/>
          <a:p>
            <a:r>
              <a:rPr lang="en-US" sz="3200" dirty="0">
                <a:latin typeface="Comic Sans MS" panose="030F0702030302020204" pitchFamily="66" charset="0"/>
              </a:rPr>
              <a:t>WORK DONE BY EACH MEMBER</a:t>
            </a:r>
            <a:endParaRPr lang="en-IN" sz="3200" dirty="0">
              <a:latin typeface="Comic Sans MS" panose="030F0702030302020204" pitchFamily="66" charset="0"/>
            </a:endParaRPr>
          </a:p>
        </p:txBody>
      </p:sp>
      <p:pic>
        <p:nvPicPr>
          <p:cNvPr id="4" name="Picture 3">
            <a:extLst>
              <a:ext uri="{FF2B5EF4-FFF2-40B4-BE49-F238E27FC236}">
                <a16:creationId xmlns:a16="http://schemas.microsoft.com/office/drawing/2014/main" id="{C406D194-47EF-40F6-8D80-FCF666028EE5}"/>
              </a:ext>
            </a:extLst>
          </p:cNvPr>
          <p:cNvPicPr>
            <a:picLocks noChangeAspect="1"/>
          </p:cNvPicPr>
          <p:nvPr/>
        </p:nvPicPr>
        <p:blipFill>
          <a:blip r:embed="rId2"/>
          <a:stretch>
            <a:fillRect/>
          </a:stretch>
        </p:blipFill>
        <p:spPr>
          <a:xfrm>
            <a:off x="2208514" y="2729616"/>
            <a:ext cx="7774971" cy="1398767"/>
          </a:xfrm>
          <a:prstGeom prst="rect">
            <a:avLst/>
          </a:prstGeom>
        </p:spPr>
      </p:pic>
    </p:spTree>
    <p:extLst>
      <p:ext uri="{BB962C8B-B14F-4D97-AF65-F5344CB8AC3E}">
        <p14:creationId xmlns:p14="http://schemas.microsoft.com/office/powerpoint/2010/main" val="78638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5892-9B6A-439D-950D-B0B7E6CB7408}"/>
              </a:ext>
            </a:extLst>
          </p:cNvPr>
          <p:cNvSpPr>
            <a:spLocks noGrp="1"/>
          </p:cNvSpPr>
          <p:nvPr>
            <p:ph type="title"/>
          </p:nvPr>
        </p:nvSpPr>
        <p:spPr>
          <a:xfrm>
            <a:off x="838200" y="365125"/>
            <a:ext cx="10515600" cy="5811838"/>
          </a:xfrm>
        </p:spPr>
        <p:txBody>
          <a:bodyPr>
            <a:normAutofit/>
          </a:bodyPr>
          <a:lstStyle/>
          <a:p>
            <a:pPr algn="ctr"/>
            <a:r>
              <a:rPr lang="en-US" sz="7200" b="1" i="1" dirty="0">
                <a:effectLst>
                  <a:outerShdw blurRad="38100" dist="38100" dir="2700000" algn="tl">
                    <a:srgbClr val="000000">
                      <a:alpha val="43137"/>
                    </a:srgbClr>
                  </a:outerShdw>
                </a:effectLst>
                <a:latin typeface="Comic Sans MS" panose="030F0702030302020204" pitchFamily="66" charset="0"/>
              </a:rPr>
              <a:t>THANK YOU</a:t>
            </a:r>
            <a:endParaRPr lang="en-IN" sz="7200" b="1" i="1" dirty="0">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38499527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154</TotalTime>
  <Words>186</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Comic Sans MS</vt:lpstr>
      <vt:lpstr>Times New Roman</vt:lpstr>
      <vt:lpstr>Tw Cen MT</vt:lpstr>
      <vt:lpstr>Wingdings</vt:lpstr>
      <vt:lpstr>Droplet</vt:lpstr>
      <vt:lpstr>Virus &amp; anti-virus</vt:lpstr>
      <vt:lpstr>PROJECT TEAM</vt:lpstr>
      <vt:lpstr>PROBLEM STATEMENT :</vt:lpstr>
      <vt:lpstr>FLOWCHART</vt:lpstr>
      <vt:lpstr>oUTPUT</vt:lpstr>
      <vt:lpstr>Literature Referred : </vt:lpstr>
      <vt:lpstr>WORK DONE BY EACH MEMBER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BRIDGE</dc:title>
  <dc:creator>Chaitanya</dc:creator>
  <cp:lastModifiedBy>Mohd Shoeb  Shaikh</cp:lastModifiedBy>
  <cp:revision>7</cp:revision>
  <dcterms:created xsi:type="dcterms:W3CDTF">2021-09-30T10:57:05Z</dcterms:created>
  <dcterms:modified xsi:type="dcterms:W3CDTF">2022-04-25T05:26:35Z</dcterms:modified>
</cp:coreProperties>
</file>