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60" r:id="rId4"/>
    <p:sldId id="266" r:id="rId5"/>
    <p:sldId id="267" r:id="rId6"/>
    <p:sldId id="261" r:id="rId7"/>
    <p:sldId id="270" r:id="rId8"/>
    <p:sldId id="262" r:id="rId9"/>
    <p:sldId id="263" r:id="rId10"/>
    <p:sldId id="264" r:id="rId11"/>
    <p:sldId id="269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C8A2"/>
    <a:srgbClr val="A28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07E4-3D9B-4B9F-AC78-AD53972E80C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2692-986E-4211-9419-6F56A783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07E4-3D9B-4B9F-AC78-AD53972E80C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2692-986E-4211-9419-6F56A783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9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07E4-3D9B-4B9F-AC78-AD53972E80C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2692-986E-4211-9419-6F56A783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78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07E4-3D9B-4B9F-AC78-AD53972E80C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2692-986E-4211-9419-6F56A7830DF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248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07E4-3D9B-4B9F-AC78-AD53972E80C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2692-986E-4211-9419-6F56A783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88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07E4-3D9B-4B9F-AC78-AD53972E80C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2692-986E-4211-9419-6F56A783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77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07E4-3D9B-4B9F-AC78-AD53972E80C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2692-986E-4211-9419-6F56A783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17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07E4-3D9B-4B9F-AC78-AD53972E80C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2692-986E-4211-9419-6F56A783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08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07E4-3D9B-4B9F-AC78-AD53972E80C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2692-986E-4211-9419-6F56A783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0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07E4-3D9B-4B9F-AC78-AD53972E80C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2692-986E-4211-9419-6F56A783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2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07E4-3D9B-4B9F-AC78-AD53972E80C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2692-986E-4211-9419-6F56A783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8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07E4-3D9B-4B9F-AC78-AD53972E80C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2692-986E-4211-9419-6F56A783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07E4-3D9B-4B9F-AC78-AD53972E80C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2692-986E-4211-9419-6F56A783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0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07E4-3D9B-4B9F-AC78-AD53972E80C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2692-986E-4211-9419-6F56A783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6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07E4-3D9B-4B9F-AC78-AD53972E80C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2692-986E-4211-9419-6F56A783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6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07E4-3D9B-4B9F-AC78-AD53972E80C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2692-986E-4211-9419-6F56A783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4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07E4-3D9B-4B9F-AC78-AD53972E80C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52692-986E-4211-9419-6F56A783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6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0B107E4-3D9B-4B9F-AC78-AD53972E80C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52692-986E-4211-9419-6F56A783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48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MY" sz="4000" dirty="0"/>
              <a:t>Static Tension Test of Mild Steel</a:t>
            </a:r>
            <a:br>
              <a:rPr lang="en-MY" sz="4000" dirty="0"/>
            </a:br>
            <a:r>
              <a:rPr lang="en-MY" sz="4000" dirty="0"/>
              <a:t>Using MATLAB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273707587_683745356137385_7295920915106440802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857364"/>
            <a:ext cx="8358246" cy="41414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835B54-67B8-4B64-82D3-92E1D9118DE9}"/>
              </a:ext>
            </a:extLst>
          </p:cNvPr>
          <p:cNvSpPr/>
          <p:nvPr/>
        </p:nvSpPr>
        <p:spPr>
          <a:xfrm>
            <a:off x="0" y="0"/>
            <a:ext cx="9144000" cy="10707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5F8CD-CB91-479B-9EAC-46FDFBA544D4}"/>
              </a:ext>
            </a:extLst>
          </p:cNvPr>
          <p:cNvSpPr txBox="1"/>
          <p:nvPr/>
        </p:nvSpPr>
        <p:spPr>
          <a:xfrm>
            <a:off x="1901489" y="317847"/>
            <a:ext cx="6480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Graphical User Interface (GUI) For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E8A507-C84D-4310-B750-565AFFCB0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1207584"/>
            <a:ext cx="7626632" cy="535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8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8EFB698C-6D5A-4650-A89B-81A66D5188C3}"/>
              </a:ext>
            </a:extLst>
          </p:cNvPr>
          <p:cNvSpPr>
            <a:spLocks noGrp="1"/>
          </p:cNvSpPr>
          <p:nvPr/>
        </p:nvSpPr>
        <p:spPr>
          <a:xfrm>
            <a:off x="2342356" y="692696"/>
            <a:ext cx="4459287" cy="686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OUTCOMES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6BA21D31-D1E2-4466-802A-825E47985827}"/>
              </a:ext>
            </a:extLst>
          </p:cNvPr>
          <p:cNvSpPr txBox="1"/>
          <p:nvPr/>
        </p:nvSpPr>
        <p:spPr>
          <a:xfrm>
            <a:off x="1475656" y="1812740"/>
            <a:ext cx="5472608" cy="4352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</a:pPr>
            <a:r>
              <a:rPr lang="en-US" sz="2400" cap="all" dirty="0"/>
              <a:t>PROPORTIONAL LIMIT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</a:pPr>
            <a:r>
              <a:rPr lang="en-US" sz="2400" cap="all" dirty="0"/>
              <a:t>ULTIMATE STRENGTH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</a:pPr>
            <a:r>
              <a:rPr lang="en-US" sz="2400" cap="all" dirty="0"/>
              <a:t>MODULUS OF ELASTICITY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</a:pPr>
            <a:r>
              <a:rPr lang="en-US" sz="2400" cap="all" dirty="0"/>
              <a:t>MODULUS OF RESILIENCE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</a:pPr>
            <a:r>
              <a:rPr lang="en-US" sz="2400" cap="all" dirty="0"/>
              <a:t>ELONGATION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</a:pPr>
            <a:r>
              <a:rPr lang="en-US" sz="2400" cap="all" dirty="0"/>
              <a:t>REDUCTION OF AREA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</a:pPr>
            <a:r>
              <a:rPr lang="en-US" sz="2400" cap="all" dirty="0"/>
              <a:t>STRESS VS STRAIN PLOTTING</a:t>
            </a:r>
          </a:p>
        </p:txBody>
      </p:sp>
    </p:spTree>
    <p:extLst>
      <p:ext uri="{BB962C8B-B14F-4D97-AF65-F5344CB8AC3E}">
        <p14:creationId xmlns:p14="http://schemas.microsoft.com/office/powerpoint/2010/main" val="28406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EA95A8-4366-4AF7-B846-8CE4C390CB7E}"/>
              </a:ext>
            </a:extLst>
          </p:cNvPr>
          <p:cNvSpPr/>
          <p:nvPr/>
        </p:nvSpPr>
        <p:spPr>
          <a:xfrm>
            <a:off x="1786263" y="1484784"/>
            <a:ext cx="7380312" cy="1728192"/>
          </a:xfrm>
          <a:prstGeom prst="rect">
            <a:avLst/>
          </a:prstGeom>
          <a:solidFill>
            <a:srgbClr val="E8C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B786A-ED17-43FA-B71C-699B1D21693A}"/>
              </a:ext>
            </a:extLst>
          </p:cNvPr>
          <p:cNvSpPr txBox="1"/>
          <p:nvPr/>
        </p:nvSpPr>
        <p:spPr>
          <a:xfrm>
            <a:off x="2843808" y="1916832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4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THANK YOU</a:t>
            </a:r>
            <a:r>
              <a:rPr lang="en-US" sz="4800" b="1" dirty="0">
                <a:solidFill>
                  <a:schemeClr val="accent4">
                    <a:lumMod val="50000"/>
                  </a:schemeClr>
                </a:solidFill>
              </a:rPr>
              <a:t>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6DA36C-D567-466C-B860-E751AE05CE62}"/>
              </a:ext>
            </a:extLst>
          </p:cNvPr>
          <p:cNvCxnSpPr/>
          <p:nvPr/>
        </p:nvCxnSpPr>
        <p:spPr>
          <a:xfrm>
            <a:off x="1475656" y="328892"/>
            <a:ext cx="0" cy="4392488"/>
          </a:xfrm>
          <a:prstGeom prst="line">
            <a:avLst/>
          </a:prstGeom>
          <a:ln w="57150">
            <a:solidFill>
              <a:srgbClr val="E8C8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983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1C5CE6-8DD2-480F-85E6-62B866AA3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8208912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2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9000"/>
            <a:lum/>
          </a:blip>
          <a:srcRect/>
          <a:stretch>
            <a:fillRect l="-31000" r="-2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/>
          <a:lstStyle/>
          <a:p>
            <a:r>
              <a:rPr lang="en-MY" sz="4400" dirty="0"/>
              <a:t>Presented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240868"/>
            <a:ext cx="7056784" cy="2916324"/>
          </a:xfrm>
        </p:spPr>
        <p:txBody>
          <a:bodyPr>
            <a:normAutofit/>
          </a:bodyPr>
          <a:lstStyle/>
          <a:p>
            <a:pPr marL="137160" indent="0" algn="ctr">
              <a:buNone/>
            </a:pPr>
            <a:r>
              <a:rPr lang="en-MY" b="1" u="sng" dirty="0">
                <a:solidFill>
                  <a:srgbClr val="002060"/>
                </a:solidFill>
              </a:rPr>
              <a:t> Group-7</a:t>
            </a:r>
          </a:p>
          <a:p>
            <a:pPr marL="137160" indent="0" algn="ctr">
              <a:buNone/>
            </a:pPr>
            <a:endParaRPr lang="en-MY" b="1" u="sng" dirty="0">
              <a:solidFill>
                <a:srgbClr val="002060"/>
              </a:solidFill>
            </a:endParaRPr>
          </a:p>
          <a:p>
            <a:r>
              <a:rPr lang="en-MY" dirty="0"/>
              <a:t>       </a:t>
            </a:r>
            <a:r>
              <a:rPr lang="en-MY" dirty="0">
                <a:solidFill>
                  <a:schemeClr val="accent6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Shoeb Ahmed Tanim (1804165)</a:t>
            </a:r>
          </a:p>
          <a:p>
            <a:r>
              <a:rPr lang="en-MY" dirty="0">
                <a:solidFill>
                  <a:schemeClr val="accent6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Md. </a:t>
            </a:r>
            <a:r>
              <a:rPr lang="en-MY" dirty="0" err="1">
                <a:solidFill>
                  <a:schemeClr val="accent6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Sifat</a:t>
            </a:r>
            <a:r>
              <a:rPr lang="en-MY" dirty="0">
                <a:solidFill>
                  <a:schemeClr val="accent6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-E- Rabbi      (1804167)</a:t>
            </a:r>
          </a:p>
          <a:p>
            <a:r>
              <a:rPr lang="en-MY" dirty="0">
                <a:solidFill>
                  <a:schemeClr val="accent6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</a:t>
            </a:r>
            <a:r>
              <a:rPr lang="en-MY" dirty="0" err="1">
                <a:solidFill>
                  <a:schemeClr val="accent6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Arman</a:t>
            </a:r>
            <a:r>
              <a:rPr lang="en-MY" dirty="0">
                <a:solidFill>
                  <a:schemeClr val="accent6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MY" dirty="0" err="1">
                <a:solidFill>
                  <a:schemeClr val="accent6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Hossain</a:t>
            </a:r>
            <a:r>
              <a:rPr lang="en-MY" dirty="0">
                <a:solidFill>
                  <a:schemeClr val="accent6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(1804174)</a:t>
            </a:r>
          </a:p>
          <a:p>
            <a:r>
              <a:rPr lang="en-MY" dirty="0">
                <a:solidFill>
                  <a:schemeClr val="accent6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</a:t>
            </a:r>
            <a:r>
              <a:rPr lang="en-MY" dirty="0" err="1">
                <a:solidFill>
                  <a:schemeClr val="accent6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Sahea</a:t>
            </a:r>
            <a:r>
              <a:rPr lang="en-MY" dirty="0">
                <a:solidFill>
                  <a:schemeClr val="accent6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MY" dirty="0" err="1">
                <a:solidFill>
                  <a:schemeClr val="accent6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Maharuj</a:t>
            </a:r>
            <a:r>
              <a:rPr lang="en-MY" dirty="0">
                <a:solidFill>
                  <a:schemeClr val="accent6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MY" dirty="0" err="1">
                <a:solidFill>
                  <a:schemeClr val="accent6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Mahadi</a:t>
            </a:r>
            <a:r>
              <a:rPr lang="en-MY" dirty="0">
                <a:solidFill>
                  <a:schemeClr val="accent6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(1804187</a:t>
            </a:r>
            <a:r>
              <a:rPr lang="en-MY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EC38C5-0C18-4DB6-89AC-58E98F7DF8C5}"/>
              </a:ext>
            </a:extLst>
          </p:cNvPr>
          <p:cNvSpPr/>
          <p:nvPr/>
        </p:nvSpPr>
        <p:spPr>
          <a:xfrm>
            <a:off x="827584" y="1700808"/>
            <a:ext cx="7488834" cy="41044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B6171-61B4-45FA-8E8C-7D05B3B185C2}"/>
              </a:ext>
            </a:extLst>
          </p:cNvPr>
          <p:cNvSpPr txBox="1"/>
          <p:nvPr/>
        </p:nvSpPr>
        <p:spPr>
          <a:xfrm>
            <a:off x="1583668" y="2780928"/>
            <a:ext cx="5976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Shoeb Ahmad Tanim 	</a:t>
            </a:r>
            <a:r>
              <a:rPr lang="en-US" sz="2400" b="1" dirty="0">
                <a:solidFill>
                  <a:srgbClr val="FF0000"/>
                </a:solidFill>
              </a:rPr>
              <a:t>(1804165)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Sifat E Rabbi 	</a:t>
            </a:r>
            <a:r>
              <a:rPr lang="en-US" sz="2400" b="1" dirty="0">
                <a:solidFill>
                  <a:srgbClr val="FF0000"/>
                </a:solidFill>
              </a:rPr>
              <a:t>(1804167)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Arman Hossain 	</a:t>
            </a:r>
            <a:r>
              <a:rPr lang="en-US" sz="2400" b="1" dirty="0">
                <a:solidFill>
                  <a:srgbClr val="FF0000"/>
                </a:solidFill>
              </a:rPr>
              <a:t>(1804174)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Sahea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Maharuj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Mahadi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400" b="1" dirty="0">
                <a:solidFill>
                  <a:srgbClr val="FF0000"/>
                </a:solidFill>
              </a:rPr>
              <a:t>(1804187)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BDC7F24-0795-4405-BF67-39829C0D9E60}"/>
              </a:ext>
            </a:extLst>
          </p:cNvPr>
          <p:cNvSpPr txBox="1"/>
          <p:nvPr/>
        </p:nvSpPr>
        <p:spPr>
          <a:xfrm>
            <a:off x="755576" y="2244360"/>
            <a:ext cx="3586580" cy="3416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Tensile testing is a fundamental materials science and engineering test in which a sample is subjected to a controlled tension until failure. Properties that are directly measured via a tensile test are ultimate tensile strength , breaking strength, maximum elongation and reduction in area.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C11B7-61DC-41BC-B9D9-6471496850A5}"/>
              </a:ext>
            </a:extLst>
          </p:cNvPr>
          <p:cNvSpPr txBox="1"/>
          <p:nvPr/>
        </p:nvSpPr>
        <p:spPr>
          <a:xfrm>
            <a:off x="2123728" y="80476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What is Static Tension Test</a:t>
            </a:r>
          </a:p>
        </p:txBody>
      </p:sp>
      <p:pic>
        <p:nvPicPr>
          <p:cNvPr id="12" name="Content Placeholder 6" descr="Stress-strain-curve-of-a-high-strength-steel-17.png">
            <a:extLst>
              <a:ext uri="{FF2B5EF4-FFF2-40B4-BE49-F238E27FC236}">
                <a16:creationId xmlns:a16="http://schemas.microsoft.com/office/drawing/2014/main" id="{F2A3449D-841E-43DA-A920-006F323AE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2267418"/>
            <a:ext cx="3816424" cy="3562328"/>
          </a:xfrm>
        </p:spPr>
      </p:pic>
    </p:spTree>
    <p:extLst>
      <p:ext uri="{BB962C8B-B14F-4D97-AF65-F5344CB8AC3E}">
        <p14:creationId xmlns:p14="http://schemas.microsoft.com/office/powerpoint/2010/main" val="244882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73500756_666525594478086_3755199218883127959_n.jpg">
            <a:extLst>
              <a:ext uri="{FF2B5EF4-FFF2-40B4-BE49-F238E27FC236}">
                <a16:creationId xmlns:a16="http://schemas.microsoft.com/office/drawing/2014/main" id="{6E1454C2-3AFD-42C1-A5E3-D99D90343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31" y="1340768"/>
            <a:ext cx="3665061" cy="3155032"/>
          </a:xfrm>
          <a:prstGeom prst="rect">
            <a:avLst/>
          </a:prstGeom>
        </p:spPr>
      </p:pic>
      <p:pic>
        <p:nvPicPr>
          <p:cNvPr id="6" name="Picture 5" descr="29300-4031942.jpg">
            <a:extLst>
              <a:ext uri="{FF2B5EF4-FFF2-40B4-BE49-F238E27FC236}">
                <a16:creationId xmlns:a16="http://schemas.microsoft.com/office/drawing/2014/main" id="{3945ECE8-63D0-4A49-979B-6398053B2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11" y="1340768"/>
            <a:ext cx="3600397" cy="3096344"/>
          </a:xfrm>
          <a:prstGeom prst="rect">
            <a:avLst/>
          </a:prstGeom>
        </p:spPr>
      </p:pic>
      <p:pic>
        <p:nvPicPr>
          <p:cNvPr id="7" name="Picture 6" descr="350px-Tensile_specimen_nomenclature.svg.png">
            <a:extLst>
              <a:ext uri="{FF2B5EF4-FFF2-40B4-BE49-F238E27FC236}">
                <a16:creationId xmlns:a16="http://schemas.microsoft.com/office/drawing/2014/main" id="{A11F7993-EC3A-4CEF-9503-6E509609E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4725144"/>
            <a:ext cx="7272808" cy="12683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68C1D4-A350-4006-9D6D-D1FCC494898B}"/>
              </a:ext>
            </a:extLst>
          </p:cNvPr>
          <p:cNvSpPr txBox="1"/>
          <p:nvPr/>
        </p:nvSpPr>
        <p:spPr>
          <a:xfrm>
            <a:off x="2051720" y="60289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Machineries</a:t>
            </a:r>
          </a:p>
        </p:txBody>
      </p:sp>
    </p:spTree>
    <p:extLst>
      <p:ext uri="{BB962C8B-B14F-4D97-AF65-F5344CB8AC3E}">
        <p14:creationId xmlns:p14="http://schemas.microsoft.com/office/powerpoint/2010/main" val="223843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8854D3-5DE1-478C-AA7C-A857D038780B}"/>
              </a:ext>
            </a:extLst>
          </p:cNvPr>
          <p:cNvSpPr txBox="1"/>
          <p:nvPr/>
        </p:nvSpPr>
        <p:spPr>
          <a:xfrm>
            <a:off x="2123728" y="80476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OBJECTIVES</a:t>
            </a: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8EFB698C-6D5A-4650-A89B-81A66D5188C3}"/>
              </a:ext>
            </a:extLst>
          </p:cNvPr>
          <p:cNvSpPr>
            <a:spLocks noGrp="1"/>
          </p:cNvSpPr>
          <p:nvPr/>
        </p:nvSpPr>
        <p:spPr>
          <a:xfrm>
            <a:off x="899592" y="1628800"/>
            <a:ext cx="7488832" cy="39650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ffectLst/>
              </a:rPr>
              <a:t> </a:t>
            </a:r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Rounded MT Bold" panose="020F0704030504030204" pitchFamily="34" charset="0"/>
              </a:rPr>
              <a:t>To </a:t>
            </a:r>
            <a:r>
              <a:rPr lang="en-US" sz="32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Rounded MT Bold" panose="020F0704030504030204" pitchFamily="34" charset="0"/>
              </a:rPr>
              <a:t>analyse</a:t>
            </a:r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Rounded MT Bold" panose="020F0704030504030204" pitchFamily="34" charset="0"/>
              </a:rPr>
              <a:t> ‘Tension Test of Mild Steel’, an application of basic MATLAB knowledge and determine required parameters</a:t>
            </a:r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.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Plot Stress-Strain Curve for Mild Steel</a:t>
            </a:r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Rounded MT Bold" panose="020F0704030504030204" pitchFamily="34" charset="0"/>
              </a:rPr>
              <a:t>.</a:t>
            </a:r>
          </a:p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Use A GUI to do this test for any dataset</a:t>
            </a:r>
            <a:endParaRPr lang="en-US" sz="32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 Rounded MT Bold" panose="020F070403050403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959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464A2E-37C0-4896-8546-7165FC4B6E6D}"/>
              </a:ext>
            </a:extLst>
          </p:cNvPr>
          <p:cNvSpPr txBox="1"/>
          <p:nvPr/>
        </p:nvSpPr>
        <p:spPr>
          <a:xfrm>
            <a:off x="1619672" y="332656"/>
            <a:ext cx="6264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Taking Input Data From Lab Experiment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26AE3B-4C73-4B7D-B9FF-07207C6E4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84784"/>
            <a:ext cx="5688632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4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559FB5-99D0-4A30-BA5A-86F9F61CEA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11" r="1964"/>
          <a:stretch/>
        </p:blipFill>
        <p:spPr>
          <a:xfrm>
            <a:off x="207195" y="1988840"/>
            <a:ext cx="8729610" cy="41764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1BB330-99A8-45E6-B04D-488A8972C6AB}"/>
              </a:ext>
            </a:extLst>
          </p:cNvPr>
          <p:cNvSpPr txBox="1"/>
          <p:nvPr/>
        </p:nvSpPr>
        <p:spPr>
          <a:xfrm>
            <a:off x="899592" y="332656"/>
            <a:ext cx="6984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Taking Input Data in </a:t>
            </a:r>
            <a:r>
              <a:rPr lang="en-US" sz="2800" b="1" u="sng" dirty="0" err="1"/>
              <a:t>Mild_Steel</a:t>
            </a:r>
            <a:r>
              <a:rPr lang="en-US" sz="2800" b="1" u="sng" dirty="0"/>
              <a:t> .m file for computation</a:t>
            </a:r>
          </a:p>
        </p:txBody>
      </p:sp>
    </p:spTree>
    <p:extLst>
      <p:ext uri="{BB962C8B-B14F-4D97-AF65-F5344CB8AC3E}">
        <p14:creationId xmlns:p14="http://schemas.microsoft.com/office/powerpoint/2010/main" val="166052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BF14C2-C365-4336-8705-326E3B20765C}"/>
              </a:ext>
            </a:extLst>
          </p:cNvPr>
          <p:cNvSpPr txBox="1"/>
          <p:nvPr/>
        </p:nvSpPr>
        <p:spPr>
          <a:xfrm>
            <a:off x="539552" y="620688"/>
            <a:ext cx="82809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u="sng" dirty="0"/>
              <a:t>Comparing Output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457C0-14CB-42DC-BB4E-0F0EADF4CF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9"/>
          <a:stretch/>
        </p:blipFill>
        <p:spPr>
          <a:xfrm>
            <a:off x="827584" y="1412776"/>
            <a:ext cx="7344816" cy="1656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E6FD40-22C7-4024-8E83-D06817AA44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9858" r="33999" b="3294"/>
          <a:stretch/>
        </p:blipFill>
        <p:spPr>
          <a:xfrm>
            <a:off x="816365" y="3356993"/>
            <a:ext cx="7344816" cy="338437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720E1B-1803-407B-91A1-F536EAA72F2D}"/>
              </a:ext>
            </a:extLst>
          </p:cNvPr>
          <p:cNvCxnSpPr>
            <a:cxnSpLocks/>
          </p:cNvCxnSpPr>
          <p:nvPr/>
        </p:nvCxnSpPr>
        <p:spPr>
          <a:xfrm>
            <a:off x="161764" y="3212976"/>
            <a:ext cx="882047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23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E8138E-CAAC-4A86-B245-7DCE1F90B171}"/>
              </a:ext>
            </a:extLst>
          </p:cNvPr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FA186E-6257-457B-A166-E4A53C74A246}"/>
              </a:ext>
            </a:extLst>
          </p:cNvPr>
          <p:cNvSpPr txBox="1"/>
          <p:nvPr/>
        </p:nvSpPr>
        <p:spPr>
          <a:xfrm>
            <a:off x="1619672" y="372770"/>
            <a:ext cx="6336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Obtained Graphs of Stress Vs Strain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2EEB0-3074-4B80-A513-5B74E44784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42" r="2678"/>
          <a:stretch/>
        </p:blipFill>
        <p:spPr>
          <a:xfrm>
            <a:off x="539552" y="1412776"/>
            <a:ext cx="8208912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30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425</TotalTime>
  <Words>217</Words>
  <Application>Microsoft Office PowerPoint</Application>
  <PresentationFormat>On-screen Show (4:3)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Rounded MT Bold</vt:lpstr>
      <vt:lpstr>Century Gothic</vt:lpstr>
      <vt:lpstr>Microsoft Sans Serif</vt:lpstr>
      <vt:lpstr>Wingdings</vt:lpstr>
      <vt:lpstr>Wingdings 3</vt:lpstr>
      <vt:lpstr>Ion</vt:lpstr>
      <vt:lpstr>Static Tension Test of Mild Steel Using MATLAB</vt:lpstr>
      <vt:lpstr>Presented By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Shoeb Tanim</cp:lastModifiedBy>
  <cp:revision>20</cp:revision>
  <dcterms:created xsi:type="dcterms:W3CDTF">2022-02-17T20:05:32Z</dcterms:created>
  <dcterms:modified xsi:type="dcterms:W3CDTF">2022-02-25T17:05:35Z</dcterms:modified>
</cp:coreProperties>
</file>