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9"/>
  </p:notesMasterIdLst>
  <p:sldIdLst>
    <p:sldId id="256" r:id="rId2"/>
    <p:sldId id="269" r:id="rId3"/>
    <p:sldId id="258" r:id="rId4"/>
    <p:sldId id="286" r:id="rId5"/>
    <p:sldId id="287" r:id="rId6"/>
    <p:sldId id="291" r:id="rId7"/>
    <p:sldId id="292" r:id="rId8"/>
    <p:sldId id="293" r:id="rId9"/>
    <p:sldId id="295" r:id="rId10"/>
    <p:sldId id="294" r:id="rId11"/>
    <p:sldId id="277" r:id="rId12"/>
    <p:sldId id="302" r:id="rId13"/>
    <p:sldId id="261" r:id="rId14"/>
    <p:sldId id="284" r:id="rId15"/>
    <p:sldId id="288" r:id="rId16"/>
    <p:sldId id="296" r:id="rId17"/>
    <p:sldId id="297" r:id="rId18"/>
    <p:sldId id="307" r:id="rId19"/>
    <p:sldId id="289" r:id="rId20"/>
    <p:sldId id="304" r:id="rId21"/>
    <p:sldId id="298" r:id="rId22"/>
    <p:sldId id="305" r:id="rId23"/>
    <p:sldId id="264" r:id="rId24"/>
    <p:sldId id="301" r:id="rId25"/>
    <p:sldId id="265" r:id="rId26"/>
    <p:sldId id="272" r:id="rId27"/>
    <p:sldId id="3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E2A2CD-93F3-5DE8-14AB-28EEDEF33036}" name="Michael Shlega" initials="MS" userId="a02f59502be7a40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79E9D-DE47-4AC1-BFBC-F7FDEA3DB1B4}" v="201" dt="2022-12-09T21:39:10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27605-A224-446C-B647-62606C4214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26CAE8-3993-4762-AFA8-96E26863818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MISD parallelism statistically the slowest way of approaching the problem</a:t>
          </a:r>
          <a:endParaRPr lang="en-US" dirty="0"/>
        </a:p>
      </dgm:t>
    </dgm:pt>
    <dgm:pt modelId="{B05258FB-9856-4694-8922-2DE71DE2283F}" type="parTrans" cxnId="{EB277152-CF99-483F-90CB-4CB29A598D6F}">
      <dgm:prSet/>
      <dgm:spPr/>
      <dgm:t>
        <a:bodyPr/>
        <a:lstStyle/>
        <a:p>
          <a:endParaRPr lang="en-US"/>
        </a:p>
      </dgm:t>
    </dgm:pt>
    <dgm:pt modelId="{1A9A9FD4-E7C5-4589-9FF2-55524A0E53EA}" type="sibTrans" cxnId="{EB277152-CF99-483F-90CB-4CB29A598D6F}">
      <dgm:prSet/>
      <dgm:spPr/>
      <dgm:t>
        <a:bodyPr/>
        <a:lstStyle/>
        <a:p>
          <a:endParaRPr lang="en-US"/>
        </a:p>
      </dgm:t>
    </dgm:pt>
    <dgm:pt modelId="{F582647F-9BF2-46A2-8F88-D980A7C9CE4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Even with more cores, we are unable to fully utilise a MISD approach to make the most of parallelism</a:t>
          </a:r>
          <a:endParaRPr lang="en-US"/>
        </a:p>
      </dgm:t>
    </dgm:pt>
    <dgm:pt modelId="{0559DA2E-226B-41F7-98DC-904C93ABFB2F}" type="parTrans" cxnId="{4F938BF3-6E02-451B-A3B4-E90D32522303}">
      <dgm:prSet/>
      <dgm:spPr/>
      <dgm:t>
        <a:bodyPr/>
        <a:lstStyle/>
        <a:p>
          <a:endParaRPr lang="en-US"/>
        </a:p>
      </dgm:t>
    </dgm:pt>
    <dgm:pt modelId="{79893BC2-9822-4C4C-B7B9-E66A1DCC0DD4}" type="sibTrans" cxnId="{4F938BF3-6E02-451B-A3B4-E90D32522303}">
      <dgm:prSet/>
      <dgm:spPr/>
      <dgm:t>
        <a:bodyPr/>
        <a:lstStyle/>
        <a:p>
          <a:endParaRPr lang="en-US"/>
        </a:p>
      </dgm:t>
    </dgm:pt>
    <dgm:pt modelId="{F9C3C947-61A6-42A8-BAC9-258A756BB33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Only two kernels to split up</a:t>
          </a:r>
          <a:endParaRPr lang="en-US" dirty="0"/>
        </a:p>
      </dgm:t>
    </dgm:pt>
    <dgm:pt modelId="{E0E55A9C-D729-488E-95D3-A6FC15FFEDAF}" type="parTrans" cxnId="{C9651A88-3809-4459-AEFF-779F4E941961}">
      <dgm:prSet/>
      <dgm:spPr/>
      <dgm:t>
        <a:bodyPr/>
        <a:lstStyle/>
        <a:p>
          <a:endParaRPr lang="en-US"/>
        </a:p>
      </dgm:t>
    </dgm:pt>
    <dgm:pt modelId="{2A394622-B1A7-4BD6-8F17-F31A9F97C073}" type="sibTrans" cxnId="{C9651A88-3809-4459-AEFF-779F4E941961}">
      <dgm:prSet/>
      <dgm:spPr/>
      <dgm:t>
        <a:bodyPr/>
        <a:lstStyle/>
        <a:p>
          <a:endParaRPr lang="en-US"/>
        </a:p>
      </dgm:t>
    </dgm:pt>
    <dgm:pt modelId="{1BB79EAC-060F-4C2C-AC81-1AFBBA53CF0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MIMD is effective</a:t>
          </a:r>
          <a:endParaRPr lang="en-US" dirty="0"/>
        </a:p>
      </dgm:t>
    </dgm:pt>
    <dgm:pt modelId="{03F347A1-17C1-47CC-B6BE-CC968E7F055E}" type="parTrans" cxnId="{C4131C2F-E15C-4BB8-8395-E05C37123708}">
      <dgm:prSet/>
      <dgm:spPr/>
      <dgm:t>
        <a:bodyPr/>
        <a:lstStyle/>
        <a:p>
          <a:endParaRPr lang="en-US"/>
        </a:p>
      </dgm:t>
    </dgm:pt>
    <dgm:pt modelId="{0C15C94E-9B1B-4416-B376-BAA124B87C63}" type="sibTrans" cxnId="{C4131C2F-E15C-4BB8-8395-E05C37123708}">
      <dgm:prSet/>
      <dgm:spPr/>
      <dgm:t>
        <a:bodyPr/>
        <a:lstStyle/>
        <a:p>
          <a:endParaRPr lang="en-US"/>
        </a:p>
      </dgm:t>
    </dgm:pt>
    <dgm:pt modelId="{E4CC1DAC-D6C1-4949-9714-C7086C7EEC9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Approach of splitting kernel application, as well as splitting processors	</a:t>
          </a:r>
          <a:endParaRPr lang="en-US" dirty="0"/>
        </a:p>
      </dgm:t>
    </dgm:pt>
    <dgm:pt modelId="{8A8AC546-E966-4CFA-A7DD-C589949D2D04}" type="parTrans" cxnId="{208C09DD-A9E4-4CED-AAF3-A16F2B62A2B7}">
      <dgm:prSet/>
      <dgm:spPr/>
      <dgm:t>
        <a:bodyPr/>
        <a:lstStyle/>
        <a:p>
          <a:endParaRPr lang="en-US"/>
        </a:p>
      </dgm:t>
    </dgm:pt>
    <dgm:pt modelId="{F84BD84D-1115-4E58-B3E5-CE3B5E2F5341}" type="sibTrans" cxnId="{208C09DD-A9E4-4CED-AAF3-A16F2B62A2B7}">
      <dgm:prSet/>
      <dgm:spPr/>
      <dgm:t>
        <a:bodyPr/>
        <a:lstStyle/>
        <a:p>
          <a:endParaRPr lang="en-US"/>
        </a:p>
      </dgm:t>
    </dgm:pt>
    <dgm:pt modelId="{139487C6-6CA7-426F-BA83-5EF1472C3F3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SIMD is the statistically the most effective</a:t>
          </a:r>
          <a:endParaRPr lang="en-US" dirty="0"/>
        </a:p>
      </dgm:t>
    </dgm:pt>
    <dgm:pt modelId="{05CDB41C-1F52-4DD6-9108-B8AF4470D8AC}" type="parTrans" cxnId="{B3F47CAE-6861-4772-8AA7-5556FA85F6C4}">
      <dgm:prSet/>
      <dgm:spPr/>
      <dgm:t>
        <a:bodyPr/>
        <a:lstStyle/>
        <a:p>
          <a:endParaRPr lang="en-US"/>
        </a:p>
      </dgm:t>
    </dgm:pt>
    <dgm:pt modelId="{CFE1CD0E-AA43-42B5-B7B1-778221C440D0}" type="sibTrans" cxnId="{B3F47CAE-6861-4772-8AA7-5556FA85F6C4}">
      <dgm:prSet/>
      <dgm:spPr/>
      <dgm:t>
        <a:bodyPr/>
        <a:lstStyle/>
        <a:p>
          <a:endParaRPr lang="en-US"/>
        </a:p>
      </dgm:t>
    </dgm:pt>
    <dgm:pt modelId="{65D44F48-29BF-4035-B4BA-AF50D337E965}">
      <dgm:prSet/>
      <dgm:spPr/>
      <dgm:t>
        <a:bodyPr/>
        <a:lstStyle/>
        <a:p>
          <a:pPr>
            <a:lnSpc>
              <a:spcPct val="100000"/>
            </a:lnSpc>
          </a:pPr>
          <a:br>
            <a:rPr lang="en-CA" dirty="0"/>
          </a:br>
          <a:r>
            <a:rPr lang="en-CA" dirty="0"/>
            <a:t>Splitting up the image and applying a processor to each of the chunks </a:t>
          </a:r>
        </a:p>
      </dgm:t>
    </dgm:pt>
    <dgm:pt modelId="{0C30D22E-58CF-4328-B082-A350A33D99EC}" type="parTrans" cxnId="{3335D094-ACFE-43F9-8DF2-AF0155CC999C}">
      <dgm:prSet/>
      <dgm:spPr/>
      <dgm:t>
        <a:bodyPr/>
        <a:lstStyle/>
        <a:p>
          <a:endParaRPr lang="en-US"/>
        </a:p>
      </dgm:t>
    </dgm:pt>
    <dgm:pt modelId="{9F0ADDCB-0D13-48B1-87C4-41D7B1B3DCFB}" type="sibTrans" cxnId="{3335D094-ACFE-43F9-8DF2-AF0155CC999C}">
      <dgm:prSet/>
      <dgm:spPr/>
      <dgm:t>
        <a:bodyPr/>
        <a:lstStyle/>
        <a:p>
          <a:endParaRPr lang="en-US"/>
        </a:p>
      </dgm:t>
    </dgm:pt>
    <dgm:pt modelId="{7D7F8A41-D0D2-4E62-B4DF-AE63C9AEF382}" type="pres">
      <dgm:prSet presAssocID="{3EC27605-A224-446C-B647-62606C4214F4}" presName="root" presStyleCnt="0">
        <dgm:presLayoutVars>
          <dgm:dir/>
          <dgm:resizeHandles val="exact"/>
        </dgm:presLayoutVars>
      </dgm:prSet>
      <dgm:spPr/>
    </dgm:pt>
    <dgm:pt modelId="{6E8B7F05-5A50-44A1-88D6-88258DC7CC95}" type="pres">
      <dgm:prSet presAssocID="{C226CAE8-3993-4762-AFA8-96E268638189}" presName="compNode" presStyleCnt="0"/>
      <dgm:spPr/>
    </dgm:pt>
    <dgm:pt modelId="{FCCE3E58-2FD6-46A2-AD49-88ECB6470924}" type="pres">
      <dgm:prSet presAssocID="{C226CAE8-3993-4762-AFA8-96E268638189}" presName="bgRect" presStyleLbl="bgShp" presStyleIdx="0" presStyleCnt="3"/>
      <dgm:spPr/>
    </dgm:pt>
    <dgm:pt modelId="{9014357D-09C6-4209-A22B-45DEB5F91696}" type="pres">
      <dgm:prSet presAssocID="{C226CAE8-3993-4762-AFA8-96E2686381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981F1D0-FA96-4297-B094-917F6499EA43}" type="pres">
      <dgm:prSet presAssocID="{C226CAE8-3993-4762-AFA8-96E268638189}" presName="spaceRect" presStyleCnt="0"/>
      <dgm:spPr/>
    </dgm:pt>
    <dgm:pt modelId="{7E1EB4F4-512A-49CF-8212-E78B2A898AAD}" type="pres">
      <dgm:prSet presAssocID="{C226CAE8-3993-4762-AFA8-96E268638189}" presName="parTx" presStyleLbl="revTx" presStyleIdx="0" presStyleCnt="6">
        <dgm:presLayoutVars>
          <dgm:chMax val="0"/>
          <dgm:chPref val="0"/>
        </dgm:presLayoutVars>
      </dgm:prSet>
      <dgm:spPr/>
    </dgm:pt>
    <dgm:pt modelId="{704BA78E-85B0-4342-AA59-28A889C4755F}" type="pres">
      <dgm:prSet presAssocID="{C226CAE8-3993-4762-AFA8-96E268638189}" presName="desTx" presStyleLbl="revTx" presStyleIdx="1" presStyleCnt="6">
        <dgm:presLayoutVars/>
      </dgm:prSet>
      <dgm:spPr/>
    </dgm:pt>
    <dgm:pt modelId="{E2CACA5C-CCC1-421D-9F03-D2E5AEC0A15D}" type="pres">
      <dgm:prSet presAssocID="{1A9A9FD4-E7C5-4589-9FF2-55524A0E53EA}" presName="sibTrans" presStyleCnt="0"/>
      <dgm:spPr/>
    </dgm:pt>
    <dgm:pt modelId="{66BA03A3-4B1F-4121-BAC7-CB7CEDD4EC8C}" type="pres">
      <dgm:prSet presAssocID="{1BB79EAC-060F-4C2C-AC81-1AFBBA53CF07}" presName="compNode" presStyleCnt="0"/>
      <dgm:spPr/>
    </dgm:pt>
    <dgm:pt modelId="{47FA40D2-BAE6-468B-8EFB-9DB922BFCC98}" type="pres">
      <dgm:prSet presAssocID="{1BB79EAC-060F-4C2C-AC81-1AFBBA53CF07}" presName="bgRect" presStyleLbl="bgShp" presStyleIdx="1" presStyleCnt="3" custLinFactNeighborX="-105" custLinFactNeighborY="-2274"/>
      <dgm:spPr/>
    </dgm:pt>
    <dgm:pt modelId="{8AB6ECB7-3894-4716-8869-00328EBB0715}" type="pres">
      <dgm:prSet presAssocID="{1BB79EAC-060F-4C2C-AC81-1AFBBA53CF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A01C61-DF97-4DCA-9802-72BCF0BFDE63}" type="pres">
      <dgm:prSet presAssocID="{1BB79EAC-060F-4C2C-AC81-1AFBBA53CF07}" presName="spaceRect" presStyleCnt="0"/>
      <dgm:spPr/>
    </dgm:pt>
    <dgm:pt modelId="{06FEA5CD-F7E7-499D-A3B5-9E86152E6B96}" type="pres">
      <dgm:prSet presAssocID="{1BB79EAC-060F-4C2C-AC81-1AFBBA53CF07}" presName="parTx" presStyleLbl="revTx" presStyleIdx="2" presStyleCnt="6">
        <dgm:presLayoutVars>
          <dgm:chMax val="0"/>
          <dgm:chPref val="0"/>
        </dgm:presLayoutVars>
      </dgm:prSet>
      <dgm:spPr/>
    </dgm:pt>
    <dgm:pt modelId="{4E2D7BF5-4989-4204-A5D8-4444D73335EC}" type="pres">
      <dgm:prSet presAssocID="{1BB79EAC-060F-4C2C-AC81-1AFBBA53CF07}" presName="desTx" presStyleLbl="revTx" presStyleIdx="3" presStyleCnt="6">
        <dgm:presLayoutVars/>
      </dgm:prSet>
      <dgm:spPr/>
    </dgm:pt>
    <dgm:pt modelId="{004D363A-7526-42EE-83EC-DE54B55C1114}" type="pres">
      <dgm:prSet presAssocID="{0C15C94E-9B1B-4416-B376-BAA124B87C63}" presName="sibTrans" presStyleCnt="0"/>
      <dgm:spPr/>
    </dgm:pt>
    <dgm:pt modelId="{D50E75FE-6C65-4458-9349-2057850470A7}" type="pres">
      <dgm:prSet presAssocID="{139487C6-6CA7-426F-BA83-5EF1472C3F3C}" presName="compNode" presStyleCnt="0"/>
      <dgm:spPr/>
    </dgm:pt>
    <dgm:pt modelId="{B8DEC100-AE18-4163-BF2F-C6024FC1A7AF}" type="pres">
      <dgm:prSet presAssocID="{139487C6-6CA7-426F-BA83-5EF1472C3F3C}" presName="bgRect" presStyleLbl="bgShp" presStyleIdx="2" presStyleCnt="3" custLinFactNeighborX="-94" custLinFactNeighborY="1059"/>
      <dgm:spPr/>
    </dgm:pt>
    <dgm:pt modelId="{DB469478-E469-4425-8F9E-C035F9DF4A4A}" type="pres">
      <dgm:prSet presAssocID="{139487C6-6CA7-426F-BA83-5EF1472C3F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4E24E4F-E8BA-46DA-BA41-1CA07AC4A425}" type="pres">
      <dgm:prSet presAssocID="{139487C6-6CA7-426F-BA83-5EF1472C3F3C}" presName="spaceRect" presStyleCnt="0"/>
      <dgm:spPr/>
    </dgm:pt>
    <dgm:pt modelId="{2D1C8443-E811-4692-8112-1A3727D3ADCA}" type="pres">
      <dgm:prSet presAssocID="{139487C6-6CA7-426F-BA83-5EF1472C3F3C}" presName="parTx" presStyleLbl="revTx" presStyleIdx="4" presStyleCnt="6">
        <dgm:presLayoutVars>
          <dgm:chMax val="0"/>
          <dgm:chPref val="0"/>
        </dgm:presLayoutVars>
      </dgm:prSet>
      <dgm:spPr/>
    </dgm:pt>
    <dgm:pt modelId="{5CDCDC2F-D261-468C-8326-50F0D8014424}" type="pres">
      <dgm:prSet presAssocID="{139487C6-6CA7-426F-BA83-5EF1472C3F3C}" presName="desTx" presStyleLbl="revTx" presStyleIdx="5" presStyleCnt="6">
        <dgm:presLayoutVars/>
      </dgm:prSet>
      <dgm:spPr/>
    </dgm:pt>
  </dgm:ptLst>
  <dgm:cxnLst>
    <dgm:cxn modelId="{3F7D092C-7720-495C-B52A-4525C3097888}" type="presOf" srcId="{F582647F-9BF2-46A2-8F88-D980A7C9CE44}" destId="{704BA78E-85B0-4342-AA59-28A889C4755F}" srcOrd="0" destOrd="0" presId="urn:microsoft.com/office/officeart/2018/2/layout/IconVerticalSolidList"/>
    <dgm:cxn modelId="{C4131C2F-E15C-4BB8-8395-E05C37123708}" srcId="{3EC27605-A224-446C-B647-62606C4214F4}" destId="{1BB79EAC-060F-4C2C-AC81-1AFBBA53CF07}" srcOrd="1" destOrd="0" parTransId="{03F347A1-17C1-47CC-B6BE-CC968E7F055E}" sibTransId="{0C15C94E-9B1B-4416-B376-BAA124B87C63}"/>
    <dgm:cxn modelId="{3D0FD23B-F979-453C-A1A6-EC4E8DE9D8A2}" type="presOf" srcId="{3EC27605-A224-446C-B647-62606C4214F4}" destId="{7D7F8A41-D0D2-4E62-B4DF-AE63C9AEF382}" srcOrd="0" destOrd="0" presId="urn:microsoft.com/office/officeart/2018/2/layout/IconVerticalSolidList"/>
    <dgm:cxn modelId="{C2387A5E-9863-47E2-87BE-A8593AFEFE78}" type="presOf" srcId="{65D44F48-29BF-4035-B4BA-AF50D337E965}" destId="{5CDCDC2F-D261-468C-8326-50F0D8014424}" srcOrd="0" destOrd="0" presId="urn:microsoft.com/office/officeart/2018/2/layout/IconVerticalSolidList"/>
    <dgm:cxn modelId="{14C57D45-349E-43AF-A088-06F69053695D}" type="presOf" srcId="{F9C3C947-61A6-42A8-BAC9-258A756BB33A}" destId="{704BA78E-85B0-4342-AA59-28A889C4755F}" srcOrd="0" destOrd="1" presId="urn:microsoft.com/office/officeart/2018/2/layout/IconVerticalSolidList"/>
    <dgm:cxn modelId="{EB277152-CF99-483F-90CB-4CB29A598D6F}" srcId="{3EC27605-A224-446C-B647-62606C4214F4}" destId="{C226CAE8-3993-4762-AFA8-96E268638189}" srcOrd="0" destOrd="0" parTransId="{B05258FB-9856-4694-8922-2DE71DE2283F}" sibTransId="{1A9A9FD4-E7C5-4589-9FF2-55524A0E53EA}"/>
    <dgm:cxn modelId="{0295CB5A-2DBC-460F-A6F8-57A7BF52ED4B}" type="presOf" srcId="{1BB79EAC-060F-4C2C-AC81-1AFBBA53CF07}" destId="{06FEA5CD-F7E7-499D-A3B5-9E86152E6B96}" srcOrd="0" destOrd="0" presId="urn:microsoft.com/office/officeart/2018/2/layout/IconVerticalSolidList"/>
    <dgm:cxn modelId="{C9651A88-3809-4459-AEFF-779F4E941961}" srcId="{C226CAE8-3993-4762-AFA8-96E268638189}" destId="{F9C3C947-61A6-42A8-BAC9-258A756BB33A}" srcOrd="1" destOrd="0" parTransId="{E0E55A9C-D729-488E-95D3-A6FC15FFEDAF}" sibTransId="{2A394622-B1A7-4BD6-8F17-F31A9F97C073}"/>
    <dgm:cxn modelId="{3335D094-ACFE-43F9-8DF2-AF0155CC999C}" srcId="{139487C6-6CA7-426F-BA83-5EF1472C3F3C}" destId="{65D44F48-29BF-4035-B4BA-AF50D337E965}" srcOrd="0" destOrd="0" parTransId="{0C30D22E-58CF-4328-B082-A350A33D99EC}" sibTransId="{9F0ADDCB-0D13-48B1-87C4-41D7B1B3DCFB}"/>
    <dgm:cxn modelId="{70FEFC9A-D0F1-4FB0-AA2A-12CF4AE691B7}" type="presOf" srcId="{139487C6-6CA7-426F-BA83-5EF1472C3F3C}" destId="{2D1C8443-E811-4692-8112-1A3727D3ADCA}" srcOrd="0" destOrd="0" presId="urn:microsoft.com/office/officeart/2018/2/layout/IconVerticalSolidList"/>
    <dgm:cxn modelId="{0E9177A5-39B7-498C-AF3D-87795EF1D3F1}" type="presOf" srcId="{E4CC1DAC-D6C1-4949-9714-C7086C7EEC97}" destId="{4E2D7BF5-4989-4204-A5D8-4444D73335EC}" srcOrd="0" destOrd="0" presId="urn:microsoft.com/office/officeart/2018/2/layout/IconVerticalSolidList"/>
    <dgm:cxn modelId="{B3F47CAE-6861-4772-8AA7-5556FA85F6C4}" srcId="{3EC27605-A224-446C-B647-62606C4214F4}" destId="{139487C6-6CA7-426F-BA83-5EF1472C3F3C}" srcOrd="2" destOrd="0" parTransId="{05CDB41C-1F52-4DD6-9108-B8AF4470D8AC}" sibTransId="{CFE1CD0E-AA43-42B5-B7B1-778221C440D0}"/>
    <dgm:cxn modelId="{AD3F88D7-D1BA-4C89-AE47-6164ADF22AB4}" type="presOf" srcId="{C226CAE8-3993-4762-AFA8-96E268638189}" destId="{7E1EB4F4-512A-49CF-8212-E78B2A898AAD}" srcOrd="0" destOrd="0" presId="urn:microsoft.com/office/officeart/2018/2/layout/IconVerticalSolidList"/>
    <dgm:cxn modelId="{208C09DD-A9E4-4CED-AAF3-A16F2B62A2B7}" srcId="{1BB79EAC-060F-4C2C-AC81-1AFBBA53CF07}" destId="{E4CC1DAC-D6C1-4949-9714-C7086C7EEC97}" srcOrd="0" destOrd="0" parTransId="{8A8AC546-E966-4CFA-A7DD-C589949D2D04}" sibTransId="{F84BD84D-1115-4E58-B3E5-CE3B5E2F5341}"/>
    <dgm:cxn modelId="{4F938BF3-6E02-451B-A3B4-E90D32522303}" srcId="{C226CAE8-3993-4762-AFA8-96E268638189}" destId="{F582647F-9BF2-46A2-8F88-D980A7C9CE44}" srcOrd="0" destOrd="0" parTransId="{0559DA2E-226B-41F7-98DC-904C93ABFB2F}" sibTransId="{79893BC2-9822-4C4C-B7B9-E66A1DCC0DD4}"/>
    <dgm:cxn modelId="{1890C445-BFAD-4ABE-8189-8B8236D9B73A}" type="presParOf" srcId="{7D7F8A41-D0D2-4E62-B4DF-AE63C9AEF382}" destId="{6E8B7F05-5A50-44A1-88D6-88258DC7CC95}" srcOrd="0" destOrd="0" presId="urn:microsoft.com/office/officeart/2018/2/layout/IconVerticalSolidList"/>
    <dgm:cxn modelId="{DCC5325B-DC15-4369-9D45-1821AD940BA2}" type="presParOf" srcId="{6E8B7F05-5A50-44A1-88D6-88258DC7CC95}" destId="{FCCE3E58-2FD6-46A2-AD49-88ECB6470924}" srcOrd="0" destOrd="0" presId="urn:microsoft.com/office/officeart/2018/2/layout/IconVerticalSolidList"/>
    <dgm:cxn modelId="{B5E9D6C9-2C41-4442-8250-FF8D3A62DC9B}" type="presParOf" srcId="{6E8B7F05-5A50-44A1-88D6-88258DC7CC95}" destId="{9014357D-09C6-4209-A22B-45DEB5F91696}" srcOrd="1" destOrd="0" presId="urn:microsoft.com/office/officeart/2018/2/layout/IconVerticalSolidList"/>
    <dgm:cxn modelId="{C4FCB3A9-232C-41AE-A607-9160B321D4C4}" type="presParOf" srcId="{6E8B7F05-5A50-44A1-88D6-88258DC7CC95}" destId="{8981F1D0-FA96-4297-B094-917F6499EA43}" srcOrd="2" destOrd="0" presId="urn:microsoft.com/office/officeart/2018/2/layout/IconVerticalSolidList"/>
    <dgm:cxn modelId="{FC311298-EB88-4E5A-B580-45AF2863E961}" type="presParOf" srcId="{6E8B7F05-5A50-44A1-88D6-88258DC7CC95}" destId="{7E1EB4F4-512A-49CF-8212-E78B2A898AAD}" srcOrd="3" destOrd="0" presId="urn:microsoft.com/office/officeart/2018/2/layout/IconVerticalSolidList"/>
    <dgm:cxn modelId="{991A1A63-F23A-4FDE-BF6F-A57A42DD81C3}" type="presParOf" srcId="{6E8B7F05-5A50-44A1-88D6-88258DC7CC95}" destId="{704BA78E-85B0-4342-AA59-28A889C4755F}" srcOrd="4" destOrd="0" presId="urn:microsoft.com/office/officeart/2018/2/layout/IconVerticalSolidList"/>
    <dgm:cxn modelId="{C960BFB4-B61E-4E7A-B53B-794BEAF46E3B}" type="presParOf" srcId="{7D7F8A41-D0D2-4E62-B4DF-AE63C9AEF382}" destId="{E2CACA5C-CCC1-421D-9F03-D2E5AEC0A15D}" srcOrd="1" destOrd="0" presId="urn:microsoft.com/office/officeart/2018/2/layout/IconVerticalSolidList"/>
    <dgm:cxn modelId="{FC57891B-FE1C-4CF2-A586-0F8A6BD37347}" type="presParOf" srcId="{7D7F8A41-D0D2-4E62-B4DF-AE63C9AEF382}" destId="{66BA03A3-4B1F-4121-BAC7-CB7CEDD4EC8C}" srcOrd="2" destOrd="0" presId="urn:microsoft.com/office/officeart/2018/2/layout/IconVerticalSolidList"/>
    <dgm:cxn modelId="{4688D0DF-EC7B-40C5-A748-EE64E092BFD4}" type="presParOf" srcId="{66BA03A3-4B1F-4121-BAC7-CB7CEDD4EC8C}" destId="{47FA40D2-BAE6-468B-8EFB-9DB922BFCC98}" srcOrd="0" destOrd="0" presId="urn:microsoft.com/office/officeart/2018/2/layout/IconVerticalSolidList"/>
    <dgm:cxn modelId="{D79F7179-5BDA-478C-A5DB-A3DE4F3E1585}" type="presParOf" srcId="{66BA03A3-4B1F-4121-BAC7-CB7CEDD4EC8C}" destId="{8AB6ECB7-3894-4716-8869-00328EBB0715}" srcOrd="1" destOrd="0" presId="urn:microsoft.com/office/officeart/2018/2/layout/IconVerticalSolidList"/>
    <dgm:cxn modelId="{1D4CFBD6-BE2B-439A-9DE3-44FC25923ABD}" type="presParOf" srcId="{66BA03A3-4B1F-4121-BAC7-CB7CEDD4EC8C}" destId="{66A01C61-DF97-4DCA-9802-72BCF0BFDE63}" srcOrd="2" destOrd="0" presId="urn:microsoft.com/office/officeart/2018/2/layout/IconVerticalSolidList"/>
    <dgm:cxn modelId="{9B3000C7-30CD-44D6-A04F-C2F65BB5B9B6}" type="presParOf" srcId="{66BA03A3-4B1F-4121-BAC7-CB7CEDD4EC8C}" destId="{06FEA5CD-F7E7-499D-A3B5-9E86152E6B96}" srcOrd="3" destOrd="0" presId="urn:microsoft.com/office/officeart/2018/2/layout/IconVerticalSolidList"/>
    <dgm:cxn modelId="{1394BF15-AA43-43A2-A51F-8C71CACBAD96}" type="presParOf" srcId="{66BA03A3-4B1F-4121-BAC7-CB7CEDD4EC8C}" destId="{4E2D7BF5-4989-4204-A5D8-4444D73335EC}" srcOrd="4" destOrd="0" presId="urn:microsoft.com/office/officeart/2018/2/layout/IconVerticalSolidList"/>
    <dgm:cxn modelId="{6E8BFC47-1282-4BF5-B2A8-518C582AF02B}" type="presParOf" srcId="{7D7F8A41-D0D2-4E62-B4DF-AE63C9AEF382}" destId="{004D363A-7526-42EE-83EC-DE54B55C1114}" srcOrd="3" destOrd="0" presId="urn:microsoft.com/office/officeart/2018/2/layout/IconVerticalSolidList"/>
    <dgm:cxn modelId="{84EDFB05-A9D0-4BA7-B0A6-A9B7A21528CF}" type="presParOf" srcId="{7D7F8A41-D0D2-4E62-B4DF-AE63C9AEF382}" destId="{D50E75FE-6C65-4458-9349-2057850470A7}" srcOrd="4" destOrd="0" presId="urn:microsoft.com/office/officeart/2018/2/layout/IconVerticalSolidList"/>
    <dgm:cxn modelId="{FF7E4D6B-B00C-4AB3-A017-355C9C08BF19}" type="presParOf" srcId="{D50E75FE-6C65-4458-9349-2057850470A7}" destId="{B8DEC100-AE18-4163-BF2F-C6024FC1A7AF}" srcOrd="0" destOrd="0" presId="urn:microsoft.com/office/officeart/2018/2/layout/IconVerticalSolidList"/>
    <dgm:cxn modelId="{6D15EB79-BC9A-4C73-81FD-B82F1D4C579A}" type="presParOf" srcId="{D50E75FE-6C65-4458-9349-2057850470A7}" destId="{DB469478-E469-4425-8F9E-C035F9DF4A4A}" srcOrd="1" destOrd="0" presId="urn:microsoft.com/office/officeart/2018/2/layout/IconVerticalSolidList"/>
    <dgm:cxn modelId="{A8DBBF30-CEB1-4254-8C3F-7279924A9508}" type="presParOf" srcId="{D50E75FE-6C65-4458-9349-2057850470A7}" destId="{D4E24E4F-E8BA-46DA-BA41-1CA07AC4A425}" srcOrd="2" destOrd="0" presId="urn:microsoft.com/office/officeart/2018/2/layout/IconVerticalSolidList"/>
    <dgm:cxn modelId="{1E9D6587-F5BF-4AFA-8B1E-E5836363E864}" type="presParOf" srcId="{D50E75FE-6C65-4458-9349-2057850470A7}" destId="{2D1C8443-E811-4692-8112-1A3727D3ADCA}" srcOrd="3" destOrd="0" presId="urn:microsoft.com/office/officeart/2018/2/layout/IconVerticalSolidList"/>
    <dgm:cxn modelId="{C22E7CE3-11A3-456F-8367-651B0BF85C66}" type="presParOf" srcId="{D50E75FE-6C65-4458-9349-2057850470A7}" destId="{5CDCDC2F-D261-468C-8326-50F0D80144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C0794-276C-4380-AF88-BA4A2CB3F22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4B2DF7-86FB-4E5E-A852-D0C81BE89069}">
      <dgm:prSet/>
      <dgm:spPr/>
      <dgm:t>
        <a:bodyPr/>
        <a:lstStyle/>
        <a:p>
          <a:r>
            <a:rPr lang="en-CA"/>
            <a:t>Parallel output was compared against original serial output</a:t>
          </a:r>
          <a:endParaRPr lang="en-US"/>
        </a:p>
      </dgm:t>
    </dgm:pt>
    <dgm:pt modelId="{7488A52C-ECDE-46AE-9FC8-5578EF1C8706}" type="parTrans" cxnId="{17BE6243-AA60-414F-A239-C75EB4E7B1BD}">
      <dgm:prSet/>
      <dgm:spPr/>
      <dgm:t>
        <a:bodyPr/>
        <a:lstStyle/>
        <a:p>
          <a:endParaRPr lang="en-US"/>
        </a:p>
      </dgm:t>
    </dgm:pt>
    <dgm:pt modelId="{07D8CC24-B917-4D6F-8F8D-58DCFC85F498}" type="sibTrans" cxnId="{17BE6243-AA60-414F-A239-C75EB4E7B1BD}">
      <dgm:prSet/>
      <dgm:spPr/>
      <dgm:t>
        <a:bodyPr/>
        <a:lstStyle/>
        <a:p>
          <a:endParaRPr lang="en-US"/>
        </a:p>
      </dgm:t>
    </dgm:pt>
    <dgm:pt modelId="{4CA87C9D-0FF6-4ED3-986A-B72895730B56}">
      <dgm:prSet/>
      <dgm:spPr/>
      <dgm:t>
        <a:bodyPr/>
        <a:lstStyle/>
        <a:p>
          <a:r>
            <a:rPr lang="en-CA"/>
            <a:t>Found no difference in quality of image</a:t>
          </a:r>
          <a:endParaRPr lang="en-US"/>
        </a:p>
      </dgm:t>
    </dgm:pt>
    <dgm:pt modelId="{E2B77512-2679-45D7-8F05-FDA644058D2F}" type="parTrans" cxnId="{4F93D66A-E68E-4761-B069-D024C9DE02F8}">
      <dgm:prSet/>
      <dgm:spPr/>
      <dgm:t>
        <a:bodyPr/>
        <a:lstStyle/>
        <a:p>
          <a:endParaRPr lang="en-US"/>
        </a:p>
      </dgm:t>
    </dgm:pt>
    <dgm:pt modelId="{FD441420-6173-438E-8AF1-128CD919A15B}" type="sibTrans" cxnId="{4F93D66A-E68E-4761-B069-D024C9DE02F8}">
      <dgm:prSet/>
      <dgm:spPr/>
      <dgm:t>
        <a:bodyPr/>
        <a:lstStyle/>
        <a:p>
          <a:endParaRPr lang="en-US"/>
        </a:p>
      </dgm:t>
    </dgm:pt>
    <dgm:pt modelId="{340144F8-3BF5-4974-A77C-1FF945A1928F}">
      <dgm:prSet/>
      <dgm:spPr/>
      <dgm:t>
        <a:bodyPr/>
        <a:lstStyle/>
        <a:p>
          <a:r>
            <a:rPr lang="en-CA"/>
            <a:t>This is expected</a:t>
          </a:r>
          <a:endParaRPr lang="en-US"/>
        </a:p>
      </dgm:t>
    </dgm:pt>
    <dgm:pt modelId="{54771065-EF47-4301-8BCF-1AFDB11E0BFC}" type="parTrans" cxnId="{B3703700-6CAB-44C9-975C-764E9F1CC9B3}">
      <dgm:prSet/>
      <dgm:spPr/>
      <dgm:t>
        <a:bodyPr/>
        <a:lstStyle/>
        <a:p>
          <a:endParaRPr lang="en-US"/>
        </a:p>
      </dgm:t>
    </dgm:pt>
    <dgm:pt modelId="{50B0E2CC-49D7-47E6-8F00-FF2D9D96ABA0}" type="sibTrans" cxnId="{B3703700-6CAB-44C9-975C-764E9F1CC9B3}">
      <dgm:prSet/>
      <dgm:spPr/>
      <dgm:t>
        <a:bodyPr/>
        <a:lstStyle/>
        <a:p>
          <a:endParaRPr lang="en-US"/>
        </a:p>
      </dgm:t>
    </dgm:pt>
    <dgm:pt modelId="{6AE64578-E242-4429-9154-2DB0B5544279}" type="pres">
      <dgm:prSet presAssocID="{CB8C0794-276C-4380-AF88-BA4A2CB3F2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8A800B-1600-46BB-9099-05D5C30992DF}" type="pres">
      <dgm:prSet presAssocID="{994B2DF7-86FB-4E5E-A852-D0C81BE89069}" presName="hierRoot1" presStyleCnt="0"/>
      <dgm:spPr/>
    </dgm:pt>
    <dgm:pt modelId="{6A772447-6A10-44A7-B49C-5228938F6CC0}" type="pres">
      <dgm:prSet presAssocID="{994B2DF7-86FB-4E5E-A852-D0C81BE89069}" presName="composite" presStyleCnt="0"/>
      <dgm:spPr/>
    </dgm:pt>
    <dgm:pt modelId="{639FB230-586B-4CC4-BEC8-1613BEE12985}" type="pres">
      <dgm:prSet presAssocID="{994B2DF7-86FB-4E5E-A852-D0C81BE89069}" presName="background" presStyleLbl="node0" presStyleIdx="0" presStyleCnt="2"/>
      <dgm:spPr/>
    </dgm:pt>
    <dgm:pt modelId="{548A77E7-93FB-4785-8A04-2B8098A0760E}" type="pres">
      <dgm:prSet presAssocID="{994B2DF7-86FB-4E5E-A852-D0C81BE89069}" presName="text" presStyleLbl="fgAcc0" presStyleIdx="0" presStyleCnt="2">
        <dgm:presLayoutVars>
          <dgm:chPref val="3"/>
        </dgm:presLayoutVars>
      </dgm:prSet>
      <dgm:spPr/>
    </dgm:pt>
    <dgm:pt modelId="{0FF4E39F-5FDA-4104-8A97-0255B0D8988F}" type="pres">
      <dgm:prSet presAssocID="{994B2DF7-86FB-4E5E-A852-D0C81BE89069}" presName="hierChild2" presStyleCnt="0"/>
      <dgm:spPr/>
    </dgm:pt>
    <dgm:pt modelId="{AA583CE1-BE49-49B4-96A5-1BC8E8462AF0}" type="pres">
      <dgm:prSet presAssocID="{4CA87C9D-0FF6-4ED3-986A-B72895730B56}" presName="hierRoot1" presStyleCnt="0"/>
      <dgm:spPr/>
    </dgm:pt>
    <dgm:pt modelId="{6CC1DD7B-4916-48FD-A756-501DD7BD8512}" type="pres">
      <dgm:prSet presAssocID="{4CA87C9D-0FF6-4ED3-986A-B72895730B56}" presName="composite" presStyleCnt="0"/>
      <dgm:spPr/>
    </dgm:pt>
    <dgm:pt modelId="{019E07BD-ECAA-4BDC-9C12-99E0634E98CF}" type="pres">
      <dgm:prSet presAssocID="{4CA87C9D-0FF6-4ED3-986A-B72895730B56}" presName="background" presStyleLbl="node0" presStyleIdx="1" presStyleCnt="2"/>
      <dgm:spPr/>
    </dgm:pt>
    <dgm:pt modelId="{7C933DF6-2FDC-4787-991A-CCC15D5F618C}" type="pres">
      <dgm:prSet presAssocID="{4CA87C9D-0FF6-4ED3-986A-B72895730B56}" presName="text" presStyleLbl="fgAcc0" presStyleIdx="1" presStyleCnt="2">
        <dgm:presLayoutVars>
          <dgm:chPref val="3"/>
        </dgm:presLayoutVars>
      </dgm:prSet>
      <dgm:spPr/>
    </dgm:pt>
    <dgm:pt modelId="{28AF5CB0-EBFF-473C-8234-2049E803A3B3}" type="pres">
      <dgm:prSet presAssocID="{4CA87C9D-0FF6-4ED3-986A-B72895730B56}" presName="hierChild2" presStyleCnt="0"/>
      <dgm:spPr/>
    </dgm:pt>
    <dgm:pt modelId="{999D3169-DD9E-4A49-B53B-DB259D2180D0}" type="pres">
      <dgm:prSet presAssocID="{54771065-EF47-4301-8BCF-1AFDB11E0BFC}" presName="Name10" presStyleLbl="parChTrans1D2" presStyleIdx="0" presStyleCnt="1"/>
      <dgm:spPr/>
    </dgm:pt>
    <dgm:pt modelId="{351D6226-C02E-4E7C-B9B0-8909E337093C}" type="pres">
      <dgm:prSet presAssocID="{340144F8-3BF5-4974-A77C-1FF945A1928F}" presName="hierRoot2" presStyleCnt="0"/>
      <dgm:spPr/>
    </dgm:pt>
    <dgm:pt modelId="{98DA30F0-A225-4C87-AB55-9C2BC054DBC4}" type="pres">
      <dgm:prSet presAssocID="{340144F8-3BF5-4974-A77C-1FF945A1928F}" presName="composite2" presStyleCnt="0"/>
      <dgm:spPr/>
    </dgm:pt>
    <dgm:pt modelId="{6040123D-9D6C-4A86-A94E-7F5B26543FD6}" type="pres">
      <dgm:prSet presAssocID="{340144F8-3BF5-4974-A77C-1FF945A1928F}" presName="background2" presStyleLbl="node2" presStyleIdx="0" presStyleCnt="1"/>
      <dgm:spPr/>
    </dgm:pt>
    <dgm:pt modelId="{764B8E88-CD8C-4CC5-826D-5ACEEFC7C7E4}" type="pres">
      <dgm:prSet presAssocID="{340144F8-3BF5-4974-A77C-1FF945A1928F}" presName="text2" presStyleLbl="fgAcc2" presStyleIdx="0" presStyleCnt="1">
        <dgm:presLayoutVars>
          <dgm:chPref val="3"/>
        </dgm:presLayoutVars>
      </dgm:prSet>
      <dgm:spPr/>
    </dgm:pt>
    <dgm:pt modelId="{FA801FC8-AAB5-4408-B496-83D947CBD90D}" type="pres">
      <dgm:prSet presAssocID="{340144F8-3BF5-4974-A77C-1FF945A1928F}" presName="hierChild3" presStyleCnt="0"/>
      <dgm:spPr/>
    </dgm:pt>
  </dgm:ptLst>
  <dgm:cxnLst>
    <dgm:cxn modelId="{B3703700-6CAB-44C9-975C-764E9F1CC9B3}" srcId="{4CA87C9D-0FF6-4ED3-986A-B72895730B56}" destId="{340144F8-3BF5-4974-A77C-1FF945A1928F}" srcOrd="0" destOrd="0" parTransId="{54771065-EF47-4301-8BCF-1AFDB11E0BFC}" sibTransId="{50B0E2CC-49D7-47E6-8F00-FF2D9D96ABA0}"/>
    <dgm:cxn modelId="{AD746D2F-07DF-4AAA-9BEA-6A1E8C5EEB56}" type="presOf" srcId="{340144F8-3BF5-4974-A77C-1FF945A1928F}" destId="{764B8E88-CD8C-4CC5-826D-5ACEEFC7C7E4}" srcOrd="0" destOrd="0" presId="urn:microsoft.com/office/officeart/2005/8/layout/hierarchy1"/>
    <dgm:cxn modelId="{17BE6243-AA60-414F-A239-C75EB4E7B1BD}" srcId="{CB8C0794-276C-4380-AF88-BA4A2CB3F221}" destId="{994B2DF7-86FB-4E5E-A852-D0C81BE89069}" srcOrd="0" destOrd="0" parTransId="{7488A52C-ECDE-46AE-9FC8-5578EF1C8706}" sibTransId="{07D8CC24-B917-4D6F-8F8D-58DCFC85F498}"/>
    <dgm:cxn modelId="{4F93D66A-E68E-4761-B069-D024C9DE02F8}" srcId="{CB8C0794-276C-4380-AF88-BA4A2CB3F221}" destId="{4CA87C9D-0FF6-4ED3-986A-B72895730B56}" srcOrd="1" destOrd="0" parTransId="{E2B77512-2679-45D7-8F05-FDA644058D2F}" sibTransId="{FD441420-6173-438E-8AF1-128CD919A15B}"/>
    <dgm:cxn modelId="{4CE9DCA3-DD8B-46AF-9441-94D7B2ACC53C}" type="presOf" srcId="{994B2DF7-86FB-4E5E-A852-D0C81BE89069}" destId="{548A77E7-93FB-4785-8A04-2B8098A0760E}" srcOrd="0" destOrd="0" presId="urn:microsoft.com/office/officeart/2005/8/layout/hierarchy1"/>
    <dgm:cxn modelId="{1756F4AC-6470-4CC4-850F-C40AB2CEAFAE}" type="presOf" srcId="{54771065-EF47-4301-8BCF-1AFDB11E0BFC}" destId="{999D3169-DD9E-4A49-B53B-DB259D2180D0}" srcOrd="0" destOrd="0" presId="urn:microsoft.com/office/officeart/2005/8/layout/hierarchy1"/>
    <dgm:cxn modelId="{8A4F22C4-1DD2-4BE4-AC22-1420C6623987}" type="presOf" srcId="{4CA87C9D-0FF6-4ED3-986A-B72895730B56}" destId="{7C933DF6-2FDC-4787-991A-CCC15D5F618C}" srcOrd="0" destOrd="0" presId="urn:microsoft.com/office/officeart/2005/8/layout/hierarchy1"/>
    <dgm:cxn modelId="{B6A29FF0-9BED-4E1E-9558-7768CBD48B1B}" type="presOf" srcId="{CB8C0794-276C-4380-AF88-BA4A2CB3F221}" destId="{6AE64578-E242-4429-9154-2DB0B5544279}" srcOrd="0" destOrd="0" presId="urn:microsoft.com/office/officeart/2005/8/layout/hierarchy1"/>
    <dgm:cxn modelId="{8A428CF2-56B5-4864-A102-D605DE813F01}" type="presParOf" srcId="{6AE64578-E242-4429-9154-2DB0B5544279}" destId="{BE8A800B-1600-46BB-9099-05D5C30992DF}" srcOrd="0" destOrd="0" presId="urn:microsoft.com/office/officeart/2005/8/layout/hierarchy1"/>
    <dgm:cxn modelId="{C659F2F7-D24F-4168-A3A2-14A859164586}" type="presParOf" srcId="{BE8A800B-1600-46BB-9099-05D5C30992DF}" destId="{6A772447-6A10-44A7-B49C-5228938F6CC0}" srcOrd="0" destOrd="0" presId="urn:microsoft.com/office/officeart/2005/8/layout/hierarchy1"/>
    <dgm:cxn modelId="{7783BCDB-D3B5-49A6-9123-C30DBE4758D0}" type="presParOf" srcId="{6A772447-6A10-44A7-B49C-5228938F6CC0}" destId="{639FB230-586B-4CC4-BEC8-1613BEE12985}" srcOrd="0" destOrd="0" presId="urn:microsoft.com/office/officeart/2005/8/layout/hierarchy1"/>
    <dgm:cxn modelId="{7FA40CE6-6ED9-434C-896A-E866B97CD110}" type="presParOf" srcId="{6A772447-6A10-44A7-B49C-5228938F6CC0}" destId="{548A77E7-93FB-4785-8A04-2B8098A0760E}" srcOrd="1" destOrd="0" presId="urn:microsoft.com/office/officeart/2005/8/layout/hierarchy1"/>
    <dgm:cxn modelId="{4B293E3E-ECA7-4951-97EA-B328C0B4A3BD}" type="presParOf" srcId="{BE8A800B-1600-46BB-9099-05D5C30992DF}" destId="{0FF4E39F-5FDA-4104-8A97-0255B0D8988F}" srcOrd="1" destOrd="0" presId="urn:microsoft.com/office/officeart/2005/8/layout/hierarchy1"/>
    <dgm:cxn modelId="{118412CC-1759-48C3-A4AA-17C6271A3DD1}" type="presParOf" srcId="{6AE64578-E242-4429-9154-2DB0B5544279}" destId="{AA583CE1-BE49-49B4-96A5-1BC8E8462AF0}" srcOrd="1" destOrd="0" presId="urn:microsoft.com/office/officeart/2005/8/layout/hierarchy1"/>
    <dgm:cxn modelId="{CF1666C9-E767-48C3-83BC-54D829356BED}" type="presParOf" srcId="{AA583CE1-BE49-49B4-96A5-1BC8E8462AF0}" destId="{6CC1DD7B-4916-48FD-A756-501DD7BD8512}" srcOrd="0" destOrd="0" presId="urn:microsoft.com/office/officeart/2005/8/layout/hierarchy1"/>
    <dgm:cxn modelId="{68844197-A992-4273-9B23-7D7923A18C90}" type="presParOf" srcId="{6CC1DD7B-4916-48FD-A756-501DD7BD8512}" destId="{019E07BD-ECAA-4BDC-9C12-99E0634E98CF}" srcOrd="0" destOrd="0" presId="urn:microsoft.com/office/officeart/2005/8/layout/hierarchy1"/>
    <dgm:cxn modelId="{772D755F-6636-4F79-8D3B-08A160264EBF}" type="presParOf" srcId="{6CC1DD7B-4916-48FD-A756-501DD7BD8512}" destId="{7C933DF6-2FDC-4787-991A-CCC15D5F618C}" srcOrd="1" destOrd="0" presId="urn:microsoft.com/office/officeart/2005/8/layout/hierarchy1"/>
    <dgm:cxn modelId="{B29B4D3D-9CDD-4368-BB44-7BEECCB6F8B6}" type="presParOf" srcId="{AA583CE1-BE49-49B4-96A5-1BC8E8462AF0}" destId="{28AF5CB0-EBFF-473C-8234-2049E803A3B3}" srcOrd="1" destOrd="0" presId="urn:microsoft.com/office/officeart/2005/8/layout/hierarchy1"/>
    <dgm:cxn modelId="{47E5939C-D180-4CE8-96CA-3A66130A641B}" type="presParOf" srcId="{28AF5CB0-EBFF-473C-8234-2049E803A3B3}" destId="{999D3169-DD9E-4A49-B53B-DB259D2180D0}" srcOrd="0" destOrd="0" presId="urn:microsoft.com/office/officeart/2005/8/layout/hierarchy1"/>
    <dgm:cxn modelId="{8B97B494-2DF1-422A-B9E9-CD2B3CBFAB25}" type="presParOf" srcId="{28AF5CB0-EBFF-473C-8234-2049E803A3B3}" destId="{351D6226-C02E-4E7C-B9B0-8909E337093C}" srcOrd="1" destOrd="0" presId="urn:microsoft.com/office/officeart/2005/8/layout/hierarchy1"/>
    <dgm:cxn modelId="{6707811F-AE14-4C75-8B1C-3B7D279ADFD4}" type="presParOf" srcId="{351D6226-C02E-4E7C-B9B0-8909E337093C}" destId="{98DA30F0-A225-4C87-AB55-9C2BC054DBC4}" srcOrd="0" destOrd="0" presId="urn:microsoft.com/office/officeart/2005/8/layout/hierarchy1"/>
    <dgm:cxn modelId="{C88C5FE4-EF60-4B8F-B375-31D6DC1041FD}" type="presParOf" srcId="{98DA30F0-A225-4C87-AB55-9C2BC054DBC4}" destId="{6040123D-9D6C-4A86-A94E-7F5B26543FD6}" srcOrd="0" destOrd="0" presId="urn:microsoft.com/office/officeart/2005/8/layout/hierarchy1"/>
    <dgm:cxn modelId="{79DB4F6B-39F6-497F-886D-3DDD7E502702}" type="presParOf" srcId="{98DA30F0-A225-4C87-AB55-9C2BC054DBC4}" destId="{764B8E88-CD8C-4CC5-826D-5ACEEFC7C7E4}" srcOrd="1" destOrd="0" presId="urn:microsoft.com/office/officeart/2005/8/layout/hierarchy1"/>
    <dgm:cxn modelId="{F119C95B-11D2-4620-BE17-C0C1B2186FC5}" type="presParOf" srcId="{351D6226-C02E-4E7C-B9B0-8909E337093C}" destId="{FA801FC8-AAB5-4408-B496-83D947CBD9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718621-07CF-4E26-9363-966A02FBEF4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7A3736-E32E-4C67-A156-FA3049CB7795}">
      <dgm:prSet/>
      <dgm:spPr>
        <a:solidFill>
          <a:schemeClr val="accent6"/>
        </a:solidFill>
      </dgm:spPr>
      <dgm:t>
        <a:bodyPr/>
        <a:lstStyle/>
        <a:p>
          <a:r>
            <a:rPr lang="en-CA"/>
            <a:t>MISD</a:t>
          </a:r>
          <a:endParaRPr lang="en-US"/>
        </a:p>
      </dgm:t>
    </dgm:pt>
    <dgm:pt modelId="{84A577FA-3B1C-400E-83B5-98F63F47EFC0}" type="parTrans" cxnId="{9BD5BC63-6B11-4C14-B67D-050DDA134994}">
      <dgm:prSet/>
      <dgm:spPr/>
      <dgm:t>
        <a:bodyPr/>
        <a:lstStyle/>
        <a:p>
          <a:endParaRPr lang="en-US"/>
        </a:p>
      </dgm:t>
    </dgm:pt>
    <dgm:pt modelId="{EC1588F4-F95D-43AF-88D5-C46B7B5E9950}" type="sibTrans" cxnId="{9BD5BC63-6B11-4C14-B67D-050DDA134994}">
      <dgm:prSet/>
      <dgm:spPr/>
      <dgm:t>
        <a:bodyPr/>
        <a:lstStyle/>
        <a:p>
          <a:endParaRPr lang="en-US"/>
        </a:p>
      </dgm:t>
    </dgm:pt>
    <dgm:pt modelId="{1A7A9543-3615-487A-951F-BA24DB5A5B05}">
      <dgm:prSet/>
      <dgm:spPr/>
      <dgm:t>
        <a:bodyPr/>
        <a:lstStyle/>
        <a:p>
          <a:r>
            <a:rPr lang="en-CA"/>
            <a:t>Most basic implementation</a:t>
          </a:r>
          <a:endParaRPr lang="en-US"/>
        </a:p>
      </dgm:t>
    </dgm:pt>
    <dgm:pt modelId="{3FFA1D7B-C421-4F3C-A945-31BD28738832}" type="parTrans" cxnId="{45010CF8-B7C6-42A8-AD74-7A32A475D72D}">
      <dgm:prSet/>
      <dgm:spPr/>
      <dgm:t>
        <a:bodyPr/>
        <a:lstStyle/>
        <a:p>
          <a:endParaRPr lang="en-US"/>
        </a:p>
      </dgm:t>
    </dgm:pt>
    <dgm:pt modelId="{7DC1B439-14D0-4B07-80C0-BA6CBBE42F92}" type="sibTrans" cxnId="{45010CF8-B7C6-42A8-AD74-7A32A475D72D}">
      <dgm:prSet/>
      <dgm:spPr/>
      <dgm:t>
        <a:bodyPr/>
        <a:lstStyle/>
        <a:p>
          <a:endParaRPr lang="en-US"/>
        </a:p>
      </dgm:t>
    </dgm:pt>
    <dgm:pt modelId="{E13F7C37-691C-4EA2-A1C6-FDDD6E49EBCA}">
      <dgm:prSet/>
      <dgm:spPr/>
      <dgm:t>
        <a:bodyPr/>
        <a:lstStyle/>
        <a:p>
          <a:r>
            <a:rPr lang="en-CA"/>
            <a:t>Really easy to figure out the parallelism because we are ultimately creating only two processes</a:t>
          </a:r>
          <a:endParaRPr lang="en-US"/>
        </a:p>
      </dgm:t>
    </dgm:pt>
    <dgm:pt modelId="{12A1DB49-366C-428C-8973-690F76FA1724}" type="parTrans" cxnId="{24173EEF-0967-4947-91C0-F5FD6EF29034}">
      <dgm:prSet/>
      <dgm:spPr/>
      <dgm:t>
        <a:bodyPr/>
        <a:lstStyle/>
        <a:p>
          <a:endParaRPr lang="en-US"/>
        </a:p>
      </dgm:t>
    </dgm:pt>
    <dgm:pt modelId="{423E7B6D-B58E-421F-8667-C26EBDC4A1F4}" type="sibTrans" cxnId="{24173EEF-0967-4947-91C0-F5FD6EF29034}">
      <dgm:prSet/>
      <dgm:spPr/>
      <dgm:t>
        <a:bodyPr/>
        <a:lstStyle/>
        <a:p>
          <a:endParaRPr lang="en-US"/>
        </a:p>
      </dgm:t>
    </dgm:pt>
    <dgm:pt modelId="{FB1E86EC-5400-44D5-8A09-79DEF6FD4EFC}">
      <dgm:prSet/>
      <dgm:spPr/>
      <dgm:t>
        <a:bodyPr/>
        <a:lstStyle/>
        <a:p>
          <a:r>
            <a:rPr lang="en-CA"/>
            <a:t>SIMD</a:t>
          </a:r>
          <a:endParaRPr lang="en-US"/>
        </a:p>
      </dgm:t>
    </dgm:pt>
    <dgm:pt modelId="{6570CE7A-C857-4561-8D13-EEA62C5CEC2D}" type="parTrans" cxnId="{18A4E6DB-813F-4D86-B47B-49F7D4AF583B}">
      <dgm:prSet/>
      <dgm:spPr/>
      <dgm:t>
        <a:bodyPr/>
        <a:lstStyle/>
        <a:p>
          <a:endParaRPr lang="en-US"/>
        </a:p>
      </dgm:t>
    </dgm:pt>
    <dgm:pt modelId="{A03214FD-6038-40D8-91D3-6520D69C62FD}" type="sibTrans" cxnId="{18A4E6DB-813F-4D86-B47B-49F7D4AF583B}">
      <dgm:prSet/>
      <dgm:spPr/>
      <dgm:t>
        <a:bodyPr/>
        <a:lstStyle/>
        <a:p>
          <a:endParaRPr lang="en-US"/>
        </a:p>
      </dgm:t>
    </dgm:pt>
    <dgm:pt modelId="{6442755B-5931-47C8-BF28-06A10F4B481D}">
      <dgm:prSet/>
      <dgm:spPr/>
      <dgm:t>
        <a:bodyPr/>
        <a:lstStyle/>
        <a:p>
          <a:r>
            <a:rPr lang="en-CA"/>
            <a:t>A bit more difficult in that splitting and reassembling image requires some planning</a:t>
          </a:r>
          <a:endParaRPr lang="en-US"/>
        </a:p>
      </dgm:t>
    </dgm:pt>
    <dgm:pt modelId="{27573654-5BB8-466E-9019-AFD05E22A99C}" type="parTrans" cxnId="{932A755F-06E9-45E9-80AB-B6CA5F38CF6B}">
      <dgm:prSet/>
      <dgm:spPr/>
      <dgm:t>
        <a:bodyPr/>
        <a:lstStyle/>
        <a:p>
          <a:endParaRPr lang="en-US"/>
        </a:p>
      </dgm:t>
    </dgm:pt>
    <dgm:pt modelId="{B7C89A70-12FE-4743-843F-03040B7CF78E}" type="sibTrans" cxnId="{932A755F-06E9-45E9-80AB-B6CA5F38CF6B}">
      <dgm:prSet/>
      <dgm:spPr/>
      <dgm:t>
        <a:bodyPr/>
        <a:lstStyle/>
        <a:p>
          <a:endParaRPr lang="en-US"/>
        </a:p>
      </dgm:t>
    </dgm:pt>
    <dgm:pt modelId="{A54F04CB-C445-4435-99DA-5671AADBF38B}">
      <dgm:prSet/>
      <dgm:spPr/>
      <dgm:t>
        <a:bodyPr/>
        <a:lstStyle/>
        <a:p>
          <a:r>
            <a:rPr lang="en-CA"/>
            <a:t>Lends itself very well to image processing</a:t>
          </a:r>
          <a:endParaRPr lang="en-US"/>
        </a:p>
      </dgm:t>
    </dgm:pt>
    <dgm:pt modelId="{23CC3075-0A68-4B30-9664-6CAF788C6DA4}" type="parTrans" cxnId="{11C6FD3D-3916-4277-81ED-5C3A62766478}">
      <dgm:prSet/>
      <dgm:spPr/>
      <dgm:t>
        <a:bodyPr/>
        <a:lstStyle/>
        <a:p>
          <a:endParaRPr lang="en-US"/>
        </a:p>
      </dgm:t>
    </dgm:pt>
    <dgm:pt modelId="{092FF4DF-B807-407E-9B7C-46E0C0D3DC1B}" type="sibTrans" cxnId="{11C6FD3D-3916-4277-81ED-5C3A62766478}">
      <dgm:prSet/>
      <dgm:spPr/>
      <dgm:t>
        <a:bodyPr/>
        <a:lstStyle/>
        <a:p>
          <a:endParaRPr lang="en-US"/>
        </a:p>
      </dgm:t>
    </dgm:pt>
    <dgm:pt modelId="{75A51871-8244-4043-A411-7ACAE98AD312}">
      <dgm:prSet/>
      <dgm:spPr/>
      <dgm:t>
        <a:bodyPr/>
        <a:lstStyle/>
        <a:p>
          <a:r>
            <a:rPr lang="en-CA"/>
            <a:t>MIMD</a:t>
          </a:r>
          <a:endParaRPr lang="en-US"/>
        </a:p>
      </dgm:t>
    </dgm:pt>
    <dgm:pt modelId="{B1BD9269-8591-4EA1-9C8D-C192912097C5}" type="parTrans" cxnId="{2BF650CA-0831-4CC4-A1AA-13A40E95C753}">
      <dgm:prSet/>
      <dgm:spPr/>
      <dgm:t>
        <a:bodyPr/>
        <a:lstStyle/>
        <a:p>
          <a:endParaRPr lang="en-US"/>
        </a:p>
      </dgm:t>
    </dgm:pt>
    <dgm:pt modelId="{C9323714-EF2E-4E7D-A3A8-56514464F2C3}" type="sibTrans" cxnId="{2BF650CA-0831-4CC4-A1AA-13A40E95C753}">
      <dgm:prSet/>
      <dgm:spPr/>
      <dgm:t>
        <a:bodyPr/>
        <a:lstStyle/>
        <a:p>
          <a:endParaRPr lang="en-US"/>
        </a:p>
      </dgm:t>
    </dgm:pt>
    <dgm:pt modelId="{31FAAA09-D0CF-4075-8D2D-DEEB150C7685}">
      <dgm:prSet/>
      <dgm:spPr/>
      <dgm:t>
        <a:bodyPr/>
        <a:lstStyle/>
        <a:p>
          <a:r>
            <a:rPr lang="en-CA"/>
            <a:t>Harder to implement due to the multiple instruction on multiple data</a:t>
          </a:r>
          <a:endParaRPr lang="en-US"/>
        </a:p>
      </dgm:t>
    </dgm:pt>
    <dgm:pt modelId="{68CB16B0-6E50-47D1-8E02-06C01EEA6EB4}" type="parTrans" cxnId="{FAE06FF8-679B-4421-ADEA-907476E56590}">
      <dgm:prSet/>
      <dgm:spPr/>
      <dgm:t>
        <a:bodyPr/>
        <a:lstStyle/>
        <a:p>
          <a:endParaRPr lang="en-US"/>
        </a:p>
      </dgm:t>
    </dgm:pt>
    <dgm:pt modelId="{58F0775F-4E4B-4B05-9B17-166A45800628}" type="sibTrans" cxnId="{FAE06FF8-679B-4421-ADEA-907476E56590}">
      <dgm:prSet/>
      <dgm:spPr/>
      <dgm:t>
        <a:bodyPr/>
        <a:lstStyle/>
        <a:p>
          <a:endParaRPr lang="en-US"/>
        </a:p>
      </dgm:t>
    </dgm:pt>
    <dgm:pt modelId="{41F404F5-B3B6-4AA1-9C9F-51AE84E555D9}">
      <dgm:prSet/>
      <dgm:spPr/>
      <dgm:t>
        <a:bodyPr/>
        <a:lstStyle/>
        <a:p>
          <a:r>
            <a:rPr lang="en-CA"/>
            <a:t>Requires more planning and pipeline work	</a:t>
          </a:r>
          <a:endParaRPr lang="en-US"/>
        </a:p>
      </dgm:t>
    </dgm:pt>
    <dgm:pt modelId="{805D4290-8DD0-4985-9B25-A7949C172B50}" type="parTrans" cxnId="{8989CACB-7892-45A3-9EC2-8A9C666B01CB}">
      <dgm:prSet/>
      <dgm:spPr/>
      <dgm:t>
        <a:bodyPr/>
        <a:lstStyle/>
        <a:p>
          <a:endParaRPr lang="en-US"/>
        </a:p>
      </dgm:t>
    </dgm:pt>
    <dgm:pt modelId="{EA2B63A5-F3D4-4C86-9AA1-ED305E931F5D}" type="sibTrans" cxnId="{8989CACB-7892-45A3-9EC2-8A9C666B01CB}">
      <dgm:prSet/>
      <dgm:spPr/>
      <dgm:t>
        <a:bodyPr/>
        <a:lstStyle/>
        <a:p>
          <a:endParaRPr lang="en-US"/>
        </a:p>
      </dgm:t>
    </dgm:pt>
    <dgm:pt modelId="{416FED97-FA80-45CE-A1ED-B6C40B7CAF80}" type="pres">
      <dgm:prSet presAssocID="{63718621-07CF-4E26-9363-966A02FBEF45}" presName="Name0" presStyleCnt="0">
        <dgm:presLayoutVars>
          <dgm:dir/>
          <dgm:animLvl val="lvl"/>
          <dgm:resizeHandles val="exact"/>
        </dgm:presLayoutVars>
      </dgm:prSet>
      <dgm:spPr/>
    </dgm:pt>
    <dgm:pt modelId="{82EE84C3-7F28-4C5A-BC7B-678DF5BF267E}" type="pres">
      <dgm:prSet presAssocID="{6F7A3736-E32E-4C67-A156-FA3049CB7795}" presName="linNode" presStyleCnt="0"/>
      <dgm:spPr/>
    </dgm:pt>
    <dgm:pt modelId="{5984C3A8-58B2-408C-A9D7-89C63E28180A}" type="pres">
      <dgm:prSet presAssocID="{6F7A3736-E32E-4C67-A156-FA3049CB779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0D8AF7E-A3A5-4464-B610-16F21BD471D3}" type="pres">
      <dgm:prSet presAssocID="{6F7A3736-E32E-4C67-A156-FA3049CB7795}" presName="descendantText" presStyleLbl="alignAccFollowNode1" presStyleIdx="0" presStyleCnt="3">
        <dgm:presLayoutVars>
          <dgm:bulletEnabled val="1"/>
        </dgm:presLayoutVars>
      </dgm:prSet>
      <dgm:spPr/>
    </dgm:pt>
    <dgm:pt modelId="{3D0A4FBF-4C52-4C4F-973D-BC7DEF0B609B}" type="pres">
      <dgm:prSet presAssocID="{EC1588F4-F95D-43AF-88D5-C46B7B5E9950}" presName="sp" presStyleCnt="0"/>
      <dgm:spPr/>
    </dgm:pt>
    <dgm:pt modelId="{3A8164FF-1821-4FB7-BAB6-CFA071813193}" type="pres">
      <dgm:prSet presAssocID="{FB1E86EC-5400-44D5-8A09-79DEF6FD4EFC}" presName="linNode" presStyleCnt="0"/>
      <dgm:spPr/>
    </dgm:pt>
    <dgm:pt modelId="{2250742C-3056-4B07-B143-491D08519D21}" type="pres">
      <dgm:prSet presAssocID="{FB1E86EC-5400-44D5-8A09-79DEF6FD4EF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3956247-8294-48FF-87FE-DB8B98905DE3}" type="pres">
      <dgm:prSet presAssocID="{FB1E86EC-5400-44D5-8A09-79DEF6FD4EFC}" presName="descendantText" presStyleLbl="alignAccFollowNode1" presStyleIdx="1" presStyleCnt="3">
        <dgm:presLayoutVars>
          <dgm:bulletEnabled val="1"/>
        </dgm:presLayoutVars>
      </dgm:prSet>
      <dgm:spPr/>
    </dgm:pt>
    <dgm:pt modelId="{E3C9A3B8-F8A0-4A4E-91CF-0EE1EB57A292}" type="pres">
      <dgm:prSet presAssocID="{A03214FD-6038-40D8-91D3-6520D69C62FD}" presName="sp" presStyleCnt="0"/>
      <dgm:spPr/>
    </dgm:pt>
    <dgm:pt modelId="{04B2CACA-DDC8-487A-938C-EAC428B95CBF}" type="pres">
      <dgm:prSet presAssocID="{75A51871-8244-4043-A411-7ACAE98AD312}" presName="linNode" presStyleCnt="0"/>
      <dgm:spPr/>
    </dgm:pt>
    <dgm:pt modelId="{B063453F-477E-4BC5-A97C-505F5D20680E}" type="pres">
      <dgm:prSet presAssocID="{75A51871-8244-4043-A411-7ACAE98AD31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9D64AAA-9F5C-469F-AF4E-A9C03800F4B9}" type="pres">
      <dgm:prSet presAssocID="{75A51871-8244-4043-A411-7ACAE98AD31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7CE3E06-00B8-4432-A744-192DB0B7434A}" type="presOf" srcId="{31FAAA09-D0CF-4075-8D2D-DEEB150C7685}" destId="{29D64AAA-9F5C-469F-AF4E-A9C03800F4B9}" srcOrd="0" destOrd="0" presId="urn:microsoft.com/office/officeart/2005/8/layout/vList5"/>
    <dgm:cxn modelId="{F6362520-4BCE-4097-90E8-6DB0DBC77D4D}" type="presOf" srcId="{41F404F5-B3B6-4AA1-9C9F-51AE84E555D9}" destId="{29D64AAA-9F5C-469F-AF4E-A9C03800F4B9}" srcOrd="0" destOrd="1" presId="urn:microsoft.com/office/officeart/2005/8/layout/vList5"/>
    <dgm:cxn modelId="{135E0131-D6CC-490C-A734-2C7B4068AB6C}" type="presOf" srcId="{A54F04CB-C445-4435-99DA-5671AADBF38B}" destId="{E3956247-8294-48FF-87FE-DB8B98905DE3}" srcOrd="0" destOrd="1" presId="urn:microsoft.com/office/officeart/2005/8/layout/vList5"/>
    <dgm:cxn modelId="{11C6FD3D-3916-4277-81ED-5C3A62766478}" srcId="{FB1E86EC-5400-44D5-8A09-79DEF6FD4EFC}" destId="{A54F04CB-C445-4435-99DA-5671AADBF38B}" srcOrd="1" destOrd="0" parTransId="{23CC3075-0A68-4B30-9664-6CAF788C6DA4}" sibTransId="{092FF4DF-B807-407E-9B7C-46E0C0D3DC1B}"/>
    <dgm:cxn modelId="{932A755F-06E9-45E9-80AB-B6CA5F38CF6B}" srcId="{FB1E86EC-5400-44D5-8A09-79DEF6FD4EFC}" destId="{6442755B-5931-47C8-BF28-06A10F4B481D}" srcOrd="0" destOrd="0" parTransId="{27573654-5BB8-466E-9019-AFD05E22A99C}" sibTransId="{B7C89A70-12FE-4743-843F-03040B7CF78E}"/>
    <dgm:cxn modelId="{9BD5BC63-6B11-4C14-B67D-050DDA134994}" srcId="{63718621-07CF-4E26-9363-966A02FBEF45}" destId="{6F7A3736-E32E-4C67-A156-FA3049CB7795}" srcOrd="0" destOrd="0" parTransId="{84A577FA-3B1C-400E-83B5-98F63F47EFC0}" sibTransId="{EC1588F4-F95D-43AF-88D5-C46B7B5E9950}"/>
    <dgm:cxn modelId="{9F750979-C893-44A0-A00F-157C236D796D}" type="presOf" srcId="{6F7A3736-E32E-4C67-A156-FA3049CB7795}" destId="{5984C3A8-58B2-408C-A9D7-89C63E28180A}" srcOrd="0" destOrd="0" presId="urn:microsoft.com/office/officeart/2005/8/layout/vList5"/>
    <dgm:cxn modelId="{0BCF977F-5C2C-4733-8A4D-F4395C6853CD}" type="presOf" srcId="{FB1E86EC-5400-44D5-8A09-79DEF6FD4EFC}" destId="{2250742C-3056-4B07-B143-491D08519D21}" srcOrd="0" destOrd="0" presId="urn:microsoft.com/office/officeart/2005/8/layout/vList5"/>
    <dgm:cxn modelId="{D4F24583-C60E-4D93-BAF3-EF095FAB47B8}" type="presOf" srcId="{75A51871-8244-4043-A411-7ACAE98AD312}" destId="{B063453F-477E-4BC5-A97C-505F5D20680E}" srcOrd="0" destOrd="0" presId="urn:microsoft.com/office/officeart/2005/8/layout/vList5"/>
    <dgm:cxn modelId="{9218E0B7-1560-4E90-B5D5-B323DEB05B36}" type="presOf" srcId="{63718621-07CF-4E26-9363-966A02FBEF45}" destId="{416FED97-FA80-45CE-A1ED-B6C40B7CAF80}" srcOrd="0" destOrd="0" presId="urn:microsoft.com/office/officeart/2005/8/layout/vList5"/>
    <dgm:cxn modelId="{2BF650CA-0831-4CC4-A1AA-13A40E95C753}" srcId="{63718621-07CF-4E26-9363-966A02FBEF45}" destId="{75A51871-8244-4043-A411-7ACAE98AD312}" srcOrd="2" destOrd="0" parTransId="{B1BD9269-8591-4EA1-9C8D-C192912097C5}" sibTransId="{C9323714-EF2E-4E7D-A3A8-56514464F2C3}"/>
    <dgm:cxn modelId="{8989CACB-7892-45A3-9EC2-8A9C666B01CB}" srcId="{75A51871-8244-4043-A411-7ACAE98AD312}" destId="{41F404F5-B3B6-4AA1-9C9F-51AE84E555D9}" srcOrd="1" destOrd="0" parTransId="{805D4290-8DD0-4985-9B25-A7949C172B50}" sibTransId="{EA2B63A5-F3D4-4C86-9AA1-ED305E931F5D}"/>
    <dgm:cxn modelId="{4D73E6CC-4043-44F8-A6A0-87020137B050}" type="presOf" srcId="{6442755B-5931-47C8-BF28-06A10F4B481D}" destId="{E3956247-8294-48FF-87FE-DB8B98905DE3}" srcOrd="0" destOrd="0" presId="urn:microsoft.com/office/officeart/2005/8/layout/vList5"/>
    <dgm:cxn modelId="{DA9CC4CD-BD61-4BBB-8BC5-8E55E7A47327}" type="presOf" srcId="{1A7A9543-3615-487A-951F-BA24DB5A5B05}" destId="{B0D8AF7E-A3A5-4464-B610-16F21BD471D3}" srcOrd="0" destOrd="0" presId="urn:microsoft.com/office/officeart/2005/8/layout/vList5"/>
    <dgm:cxn modelId="{18A4E6DB-813F-4D86-B47B-49F7D4AF583B}" srcId="{63718621-07CF-4E26-9363-966A02FBEF45}" destId="{FB1E86EC-5400-44D5-8A09-79DEF6FD4EFC}" srcOrd="1" destOrd="0" parTransId="{6570CE7A-C857-4561-8D13-EEA62C5CEC2D}" sibTransId="{A03214FD-6038-40D8-91D3-6520D69C62FD}"/>
    <dgm:cxn modelId="{578DB0DF-B0BE-4EE9-89D4-F974B60283FB}" type="presOf" srcId="{E13F7C37-691C-4EA2-A1C6-FDDD6E49EBCA}" destId="{B0D8AF7E-A3A5-4464-B610-16F21BD471D3}" srcOrd="0" destOrd="1" presId="urn:microsoft.com/office/officeart/2005/8/layout/vList5"/>
    <dgm:cxn modelId="{24173EEF-0967-4947-91C0-F5FD6EF29034}" srcId="{6F7A3736-E32E-4C67-A156-FA3049CB7795}" destId="{E13F7C37-691C-4EA2-A1C6-FDDD6E49EBCA}" srcOrd="1" destOrd="0" parTransId="{12A1DB49-366C-428C-8973-690F76FA1724}" sibTransId="{423E7B6D-B58E-421F-8667-C26EBDC4A1F4}"/>
    <dgm:cxn modelId="{45010CF8-B7C6-42A8-AD74-7A32A475D72D}" srcId="{6F7A3736-E32E-4C67-A156-FA3049CB7795}" destId="{1A7A9543-3615-487A-951F-BA24DB5A5B05}" srcOrd="0" destOrd="0" parTransId="{3FFA1D7B-C421-4F3C-A945-31BD28738832}" sibTransId="{7DC1B439-14D0-4B07-80C0-BA6CBBE42F92}"/>
    <dgm:cxn modelId="{FAE06FF8-679B-4421-ADEA-907476E56590}" srcId="{75A51871-8244-4043-A411-7ACAE98AD312}" destId="{31FAAA09-D0CF-4075-8D2D-DEEB150C7685}" srcOrd="0" destOrd="0" parTransId="{68CB16B0-6E50-47D1-8E02-06C01EEA6EB4}" sibTransId="{58F0775F-4E4B-4B05-9B17-166A45800628}"/>
    <dgm:cxn modelId="{54BB7403-3AFF-4CCC-911E-9F6F7F3EB1A0}" type="presParOf" srcId="{416FED97-FA80-45CE-A1ED-B6C40B7CAF80}" destId="{82EE84C3-7F28-4C5A-BC7B-678DF5BF267E}" srcOrd="0" destOrd="0" presId="urn:microsoft.com/office/officeart/2005/8/layout/vList5"/>
    <dgm:cxn modelId="{E75ABA4E-1698-4E12-AF3E-55B6C06C9FAC}" type="presParOf" srcId="{82EE84C3-7F28-4C5A-BC7B-678DF5BF267E}" destId="{5984C3A8-58B2-408C-A9D7-89C63E28180A}" srcOrd="0" destOrd="0" presId="urn:microsoft.com/office/officeart/2005/8/layout/vList5"/>
    <dgm:cxn modelId="{EE13C67A-735D-4978-B6EB-B25635806C6A}" type="presParOf" srcId="{82EE84C3-7F28-4C5A-BC7B-678DF5BF267E}" destId="{B0D8AF7E-A3A5-4464-B610-16F21BD471D3}" srcOrd="1" destOrd="0" presId="urn:microsoft.com/office/officeart/2005/8/layout/vList5"/>
    <dgm:cxn modelId="{60110C4F-D1D2-498D-8983-300DF80BCF95}" type="presParOf" srcId="{416FED97-FA80-45CE-A1ED-B6C40B7CAF80}" destId="{3D0A4FBF-4C52-4C4F-973D-BC7DEF0B609B}" srcOrd="1" destOrd="0" presId="urn:microsoft.com/office/officeart/2005/8/layout/vList5"/>
    <dgm:cxn modelId="{0268CDF4-1E2D-4A1D-9BD8-E75D13A5FDBF}" type="presParOf" srcId="{416FED97-FA80-45CE-A1ED-B6C40B7CAF80}" destId="{3A8164FF-1821-4FB7-BAB6-CFA071813193}" srcOrd="2" destOrd="0" presId="urn:microsoft.com/office/officeart/2005/8/layout/vList5"/>
    <dgm:cxn modelId="{04DD9329-0B16-4127-A4BD-297214DABF17}" type="presParOf" srcId="{3A8164FF-1821-4FB7-BAB6-CFA071813193}" destId="{2250742C-3056-4B07-B143-491D08519D21}" srcOrd="0" destOrd="0" presId="urn:microsoft.com/office/officeart/2005/8/layout/vList5"/>
    <dgm:cxn modelId="{7CD4DB56-85B9-4717-A610-26ADFDC0BEB4}" type="presParOf" srcId="{3A8164FF-1821-4FB7-BAB6-CFA071813193}" destId="{E3956247-8294-48FF-87FE-DB8B98905DE3}" srcOrd="1" destOrd="0" presId="urn:microsoft.com/office/officeart/2005/8/layout/vList5"/>
    <dgm:cxn modelId="{4F5AC498-28EA-4731-9BA8-1C65ED01F362}" type="presParOf" srcId="{416FED97-FA80-45CE-A1ED-B6C40B7CAF80}" destId="{E3C9A3B8-F8A0-4A4E-91CF-0EE1EB57A292}" srcOrd="3" destOrd="0" presId="urn:microsoft.com/office/officeart/2005/8/layout/vList5"/>
    <dgm:cxn modelId="{E66072B3-0BB8-40B2-A44A-D612B690D2D3}" type="presParOf" srcId="{416FED97-FA80-45CE-A1ED-B6C40B7CAF80}" destId="{04B2CACA-DDC8-487A-938C-EAC428B95CBF}" srcOrd="4" destOrd="0" presId="urn:microsoft.com/office/officeart/2005/8/layout/vList5"/>
    <dgm:cxn modelId="{418FF4FB-2DA2-44DE-AC5B-682F23275D76}" type="presParOf" srcId="{04B2CACA-DDC8-487A-938C-EAC428B95CBF}" destId="{B063453F-477E-4BC5-A97C-505F5D20680E}" srcOrd="0" destOrd="0" presId="urn:microsoft.com/office/officeart/2005/8/layout/vList5"/>
    <dgm:cxn modelId="{ADD89C7E-E86F-4582-B1FB-5BEFB1B4A469}" type="presParOf" srcId="{04B2CACA-DDC8-487A-938C-EAC428B95CBF}" destId="{29D64AAA-9F5C-469F-AF4E-A9C03800F4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B8E94A-A5F1-4205-B3A1-4BD0B3F8B47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CC94EA-56E9-4891-B8C1-FF2CF702105B}">
      <dgm:prSet/>
      <dgm:spPr/>
      <dgm:t>
        <a:bodyPr/>
        <a:lstStyle/>
        <a:p>
          <a:pPr>
            <a:defRPr cap="all"/>
          </a:pPr>
          <a:r>
            <a:rPr lang="en-CA"/>
            <a:t>Edge detection naturally lends itself to a SIMD approach</a:t>
          </a:r>
          <a:endParaRPr lang="en-US"/>
        </a:p>
      </dgm:t>
    </dgm:pt>
    <dgm:pt modelId="{5DFDD0AE-46E6-4611-91E5-901AF4FF8662}" type="parTrans" cxnId="{955C4C2D-6D7C-4172-9996-62B415472C2C}">
      <dgm:prSet/>
      <dgm:spPr/>
      <dgm:t>
        <a:bodyPr/>
        <a:lstStyle/>
        <a:p>
          <a:endParaRPr lang="en-US"/>
        </a:p>
      </dgm:t>
    </dgm:pt>
    <dgm:pt modelId="{4EE61AC6-7B6B-4FD1-98C0-15D2171AF844}" type="sibTrans" cxnId="{955C4C2D-6D7C-4172-9996-62B415472C2C}">
      <dgm:prSet/>
      <dgm:spPr/>
      <dgm:t>
        <a:bodyPr/>
        <a:lstStyle/>
        <a:p>
          <a:endParaRPr lang="en-US"/>
        </a:p>
      </dgm:t>
    </dgm:pt>
    <dgm:pt modelId="{E145052A-62B2-484C-BF13-E5B644065FC6}">
      <dgm:prSet/>
      <dgm:spPr/>
      <dgm:t>
        <a:bodyPr/>
        <a:lstStyle/>
        <a:p>
          <a:pPr>
            <a:defRPr cap="all"/>
          </a:pPr>
          <a:r>
            <a:rPr lang="en-CA" dirty="0"/>
            <a:t>We split image into chunks</a:t>
          </a:r>
          <a:endParaRPr lang="en-US" dirty="0"/>
        </a:p>
      </dgm:t>
    </dgm:pt>
    <dgm:pt modelId="{263A2E0E-DBFB-4170-BA69-03338DA4F83B}" type="parTrans" cxnId="{9A725933-483D-4D6B-A994-9E9BC35F5B0B}">
      <dgm:prSet/>
      <dgm:spPr/>
      <dgm:t>
        <a:bodyPr/>
        <a:lstStyle/>
        <a:p>
          <a:endParaRPr lang="en-US"/>
        </a:p>
      </dgm:t>
    </dgm:pt>
    <dgm:pt modelId="{9475768B-AEC2-49B6-A313-66CDCF079971}" type="sibTrans" cxnId="{9A725933-483D-4D6B-A994-9E9BC35F5B0B}">
      <dgm:prSet/>
      <dgm:spPr/>
      <dgm:t>
        <a:bodyPr/>
        <a:lstStyle/>
        <a:p>
          <a:endParaRPr lang="en-US"/>
        </a:p>
      </dgm:t>
    </dgm:pt>
    <dgm:pt modelId="{B79A6165-D928-45CC-9422-563E137976ED}">
      <dgm:prSet/>
      <dgm:spPr/>
      <dgm:t>
        <a:bodyPr/>
        <a:lstStyle/>
        <a:p>
          <a:pPr>
            <a:defRPr cap="all"/>
          </a:pPr>
          <a:r>
            <a:rPr lang="en-CA"/>
            <a:t>Carry out convolution</a:t>
          </a:r>
          <a:endParaRPr lang="en-US"/>
        </a:p>
      </dgm:t>
    </dgm:pt>
    <dgm:pt modelId="{8A689E9A-9440-4E28-B012-C4DB16CA5546}" type="parTrans" cxnId="{B2BDB1E5-B663-47FE-B585-47A108175A54}">
      <dgm:prSet/>
      <dgm:spPr/>
      <dgm:t>
        <a:bodyPr/>
        <a:lstStyle/>
        <a:p>
          <a:endParaRPr lang="en-US"/>
        </a:p>
      </dgm:t>
    </dgm:pt>
    <dgm:pt modelId="{56311BA7-ABB9-4576-A584-72DAA42F5F8A}" type="sibTrans" cxnId="{B2BDB1E5-B663-47FE-B585-47A108175A54}">
      <dgm:prSet/>
      <dgm:spPr/>
      <dgm:t>
        <a:bodyPr/>
        <a:lstStyle/>
        <a:p>
          <a:endParaRPr lang="en-US"/>
        </a:p>
      </dgm:t>
    </dgm:pt>
    <dgm:pt modelId="{3FBDFD18-D704-4A54-B3A5-25DACEB60952}">
      <dgm:prSet/>
      <dgm:spPr/>
      <dgm:t>
        <a:bodyPr/>
        <a:lstStyle/>
        <a:p>
          <a:pPr>
            <a:defRPr cap="all"/>
          </a:pPr>
          <a:r>
            <a:rPr lang="en-CA"/>
            <a:t>Combine convoluted chunks and reassemble output</a:t>
          </a:r>
          <a:endParaRPr lang="en-US"/>
        </a:p>
      </dgm:t>
    </dgm:pt>
    <dgm:pt modelId="{A401D436-3FF4-4486-B959-9DAB38A22922}" type="parTrans" cxnId="{B0727C11-CB2C-4DD5-AFAA-787FEA9EF786}">
      <dgm:prSet/>
      <dgm:spPr/>
      <dgm:t>
        <a:bodyPr/>
        <a:lstStyle/>
        <a:p>
          <a:endParaRPr lang="en-US"/>
        </a:p>
      </dgm:t>
    </dgm:pt>
    <dgm:pt modelId="{4C1772F7-A3C2-4870-BBD9-9CC6BA04599E}" type="sibTrans" cxnId="{B0727C11-CB2C-4DD5-AFAA-787FEA9EF786}">
      <dgm:prSet/>
      <dgm:spPr/>
      <dgm:t>
        <a:bodyPr/>
        <a:lstStyle/>
        <a:p>
          <a:endParaRPr lang="en-US"/>
        </a:p>
      </dgm:t>
    </dgm:pt>
    <dgm:pt modelId="{8AE914E4-2CCA-4954-B015-FE7BFC2758C1}" type="pres">
      <dgm:prSet presAssocID="{72B8E94A-A5F1-4205-B3A1-4BD0B3F8B47C}" presName="root" presStyleCnt="0">
        <dgm:presLayoutVars>
          <dgm:dir/>
          <dgm:resizeHandles val="exact"/>
        </dgm:presLayoutVars>
      </dgm:prSet>
      <dgm:spPr/>
    </dgm:pt>
    <dgm:pt modelId="{DDBD0A1C-8F2E-46FF-9ED7-F31CFE292FC9}" type="pres">
      <dgm:prSet presAssocID="{ADCC94EA-56E9-4891-B8C1-FF2CF702105B}" presName="compNode" presStyleCnt="0"/>
      <dgm:spPr/>
    </dgm:pt>
    <dgm:pt modelId="{89078A5F-6A02-4F91-A713-93113AC1B613}" type="pres">
      <dgm:prSet presAssocID="{ADCC94EA-56E9-4891-B8C1-FF2CF702105B}" presName="iconBgRect" presStyleLbl="bgShp" presStyleIdx="0" presStyleCnt="4"/>
      <dgm:spPr/>
    </dgm:pt>
    <dgm:pt modelId="{D5FC2C79-E5D3-4543-9011-BADF76DE80A8}" type="pres">
      <dgm:prSet presAssocID="{ADCC94EA-56E9-4891-B8C1-FF2CF70210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320F5A-3966-4BE8-A39E-09576ACB95CF}" type="pres">
      <dgm:prSet presAssocID="{ADCC94EA-56E9-4891-B8C1-FF2CF702105B}" presName="spaceRect" presStyleCnt="0"/>
      <dgm:spPr/>
    </dgm:pt>
    <dgm:pt modelId="{2CD73B40-43CD-459E-99BE-4FA7E84AE1AA}" type="pres">
      <dgm:prSet presAssocID="{ADCC94EA-56E9-4891-B8C1-FF2CF702105B}" presName="textRect" presStyleLbl="revTx" presStyleIdx="0" presStyleCnt="4">
        <dgm:presLayoutVars>
          <dgm:chMax val="1"/>
          <dgm:chPref val="1"/>
        </dgm:presLayoutVars>
      </dgm:prSet>
      <dgm:spPr/>
    </dgm:pt>
    <dgm:pt modelId="{03EBEF26-3A05-4DEF-BCDE-6953258BFB7F}" type="pres">
      <dgm:prSet presAssocID="{4EE61AC6-7B6B-4FD1-98C0-15D2171AF844}" presName="sibTrans" presStyleCnt="0"/>
      <dgm:spPr/>
    </dgm:pt>
    <dgm:pt modelId="{D95091CD-787E-4203-936D-912068152492}" type="pres">
      <dgm:prSet presAssocID="{E145052A-62B2-484C-BF13-E5B644065FC6}" presName="compNode" presStyleCnt="0"/>
      <dgm:spPr/>
    </dgm:pt>
    <dgm:pt modelId="{C2CE96D4-7E39-4280-8E2D-41FC4DD9A21D}" type="pres">
      <dgm:prSet presAssocID="{E145052A-62B2-484C-BF13-E5B644065FC6}" presName="iconBgRect" presStyleLbl="bgShp" presStyleIdx="1" presStyleCnt="4"/>
      <dgm:spPr/>
    </dgm:pt>
    <dgm:pt modelId="{0246A345-C445-48C0-8D84-4AF042D136FB}" type="pres">
      <dgm:prSet presAssocID="{E145052A-62B2-484C-BF13-E5B644065F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840F1B51-35F8-4E6B-B55F-B3CC6E7001C0}" type="pres">
      <dgm:prSet presAssocID="{E145052A-62B2-484C-BF13-E5B644065FC6}" presName="spaceRect" presStyleCnt="0"/>
      <dgm:spPr/>
    </dgm:pt>
    <dgm:pt modelId="{D4F06CAF-B35B-4FF7-BFE7-5D5AD18415FF}" type="pres">
      <dgm:prSet presAssocID="{E145052A-62B2-484C-BF13-E5B644065FC6}" presName="textRect" presStyleLbl="revTx" presStyleIdx="1" presStyleCnt="4">
        <dgm:presLayoutVars>
          <dgm:chMax val="1"/>
          <dgm:chPref val="1"/>
        </dgm:presLayoutVars>
      </dgm:prSet>
      <dgm:spPr/>
    </dgm:pt>
    <dgm:pt modelId="{F21AB751-4ABC-4D29-9958-D2C8B3F36F1F}" type="pres">
      <dgm:prSet presAssocID="{9475768B-AEC2-49B6-A313-66CDCF079971}" presName="sibTrans" presStyleCnt="0"/>
      <dgm:spPr/>
    </dgm:pt>
    <dgm:pt modelId="{4D347C14-D115-4DC5-B946-28D6EFD81DC8}" type="pres">
      <dgm:prSet presAssocID="{B79A6165-D928-45CC-9422-563E137976ED}" presName="compNode" presStyleCnt="0"/>
      <dgm:spPr/>
    </dgm:pt>
    <dgm:pt modelId="{AC4CCFCB-87BB-47F1-A865-9B1753A11B08}" type="pres">
      <dgm:prSet presAssocID="{B79A6165-D928-45CC-9422-563E137976ED}" presName="iconBgRect" presStyleLbl="bgShp" presStyleIdx="2" presStyleCnt="4"/>
      <dgm:spPr/>
    </dgm:pt>
    <dgm:pt modelId="{A8346EE1-C507-4126-BCFA-B0CACC812D75}" type="pres">
      <dgm:prSet presAssocID="{B79A6165-D928-45CC-9422-563E137976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85C43B39-66F9-4B96-8E9C-FF84AF2B1DC8}" type="pres">
      <dgm:prSet presAssocID="{B79A6165-D928-45CC-9422-563E137976ED}" presName="spaceRect" presStyleCnt="0"/>
      <dgm:spPr/>
    </dgm:pt>
    <dgm:pt modelId="{787BF120-4806-48E8-B3D1-CF777EFB6134}" type="pres">
      <dgm:prSet presAssocID="{B79A6165-D928-45CC-9422-563E137976ED}" presName="textRect" presStyleLbl="revTx" presStyleIdx="2" presStyleCnt="4">
        <dgm:presLayoutVars>
          <dgm:chMax val="1"/>
          <dgm:chPref val="1"/>
        </dgm:presLayoutVars>
      </dgm:prSet>
      <dgm:spPr/>
    </dgm:pt>
    <dgm:pt modelId="{3A6CADE7-2E89-4CCB-AE64-4E1F735D5DC7}" type="pres">
      <dgm:prSet presAssocID="{56311BA7-ABB9-4576-A584-72DAA42F5F8A}" presName="sibTrans" presStyleCnt="0"/>
      <dgm:spPr/>
    </dgm:pt>
    <dgm:pt modelId="{6900E95E-CB88-4BAA-A856-ED7DCE911A5B}" type="pres">
      <dgm:prSet presAssocID="{3FBDFD18-D704-4A54-B3A5-25DACEB60952}" presName="compNode" presStyleCnt="0"/>
      <dgm:spPr/>
    </dgm:pt>
    <dgm:pt modelId="{C030C551-0475-44DF-BEC2-7C84107E3302}" type="pres">
      <dgm:prSet presAssocID="{3FBDFD18-D704-4A54-B3A5-25DACEB60952}" presName="iconBgRect" presStyleLbl="bgShp" presStyleIdx="3" presStyleCnt="4"/>
      <dgm:spPr/>
    </dgm:pt>
    <dgm:pt modelId="{D9D3B494-8A44-4609-880E-983CAF7511B4}" type="pres">
      <dgm:prSet presAssocID="{3FBDFD18-D704-4A54-B3A5-25DACEB609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1A2157-538B-4776-B829-A4F3F9BED257}" type="pres">
      <dgm:prSet presAssocID="{3FBDFD18-D704-4A54-B3A5-25DACEB60952}" presName="spaceRect" presStyleCnt="0"/>
      <dgm:spPr/>
    </dgm:pt>
    <dgm:pt modelId="{E2884CB9-7C85-47C4-8C82-6DDCC2AE3C43}" type="pres">
      <dgm:prSet presAssocID="{3FBDFD18-D704-4A54-B3A5-25DACEB609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0727C11-CB2C-4DD5-AFAA-787FEA9EF786}" srcId="{72B8E94A-A5F1-4205-B3A1-4BD0B3F8B47C}" destId="{3FBDFD18-D704-4A54-B3A5-25DACEB60952}" srcOrd="3" destOrd="0" parTransId="{A401D436-3FF4-4486-B959-9DAB38A22922}" sibTransId="{4C1772F7-A3C2-4870-BBD9-9CC6BA04599E}"/>
    <dgm:cxn modelId="{955C4C2D-6D7C-4172-9996-62B415472C2C}" srcId="{72B8E94A-A5F1-4205-B3A1-4BD0B3F8B47C}" destId="{ADCC94EA-56E9-4891-B8C1-FF2CF702105B}" srcOrd="0" destOrd="0" parTransId="{5DFDD0AE-46E6-4611-91E5-901AF4FF8662}" sibTransId="{4EE61AC6-7B6B-4FD1-98C0-15D2171AF844}"/>
    <dgm:cxn modelId="{9A725933-483D-4D6B-A994-9E9BC35F5B0B}" srcId="{72B8E94A-A5F1-4205-B3A1-4BD0B3F8B47C}" destId="{E145052A-62B2-484C-BF13-E5B644065FC6}" srcOrd="1" destOrd="0" parTransId="{263A2E0E-DBFB-4170-BA69-03338DA4F83B}" sibTransId="{9475768B-AEC2-49B6-A313-66CDCF079971}"/>
    <dgm:cxn modelId="{27AE7E3A-86DA-4EA8-85C7-4784C241D142}" type="presOf" srcId="{E145052A-62B2-484C-BF13-E5B644065FC6}" destId="{D4F06CAF-B35B-4FF7-BFE7-5D5AD18415FF}" srcOrd="0" destOrd="0" presId="urn:microsoft.com/office/officeart/2018/5/layout/IconCircleLabelList"/>
    <dgm:cxn modelId="{9269C253-2032-4424-946C-88EAE9E8731D}" type="presOf" srcId="{72B8E94A-A5F1-4205-B3A1-4BD0B3F8B47C}" destId="{8AE914E4-2CCA-4954-B015-FE7BFC2758C1}" srcOrd="0" destOrd="0" presId="urn:microsoft.com/office/officeart/2018/5/layout/IconCircleLabelList"/>
    <dgm:cxn modelId="{DF60FB78-881D-4A87-B4AF-F7B23E4DB122}" type="presOf" srcId="{B79A6165-D928-45CC-9422-563E137976ED}" destId="{787BF120-4806-48E8-B3D1-CF777EFB6134}" srcOrd="0" destOrd="0" presId="urn:microsoft.com/office/officeart/2018/5/layout/IconCircleLabelList"/>
    <dgm:cxn modelId="{003A69CE-FD5C-46F0-9C1C-9F38F9FED0CB}" type="presOf" srcId="{ADCC94EA-56E9-4891-B8C1-FF2CF702105B}" destId="{2CD73B40-43CD-459E-99BE-4FA7E84AE1AA}" srcOrd="0" destOrd="0" presId="urn:microsoft.com/office/officeart/2018/5/layout/IconCircleLabelList"/>
    <dgm:cxn modelId="{83A200E4-F42E-4FBD-9A65-C383F8822B0B}" type="presOf" srcId="{3FBDFD18-D704-4A54-B3A5-25DACEB60952}" destId="{E2884CB9-7C85-47C4-8C82-6DDCC2AE3C43}" srcOrd="0" destOrd="0" presId="urn:microsoft.com/office/officeart/2018/5/layout/IconCircleLabelList"/>
    <dgm:cxn modelId="{B2BDB1E5-B663-47FE-B585-47A108175A54}" srcId="{72B8E94A-A5F1-4205-B3A1-4BD0B3F8B47C}" destId="{B79A6165-D928-45CC-9422-563E137976ED}" srcOrd="2" destOrd="0" parTransId="{8A689E9A-9440-4E28-B012-C4DB16CA5546}" sibTransId="{56311BA7-ABB9-4576-A584-72DAA42F5F8A}"/>
    <dgm:cxn modelId="{110426C7-8DD3-41EE-BF93-9A5D09AC29B6}" type="presParOf" srcId="{8AE914E4-2CCA-4954-B015-FE7BFC2758C1}" destId="{DDBD0A1C-8F2E-46FF-9ED7-F31CFE292FC9}" srcOrd="0" destOrd="0" presId="urn:microsoft.com/office/officeart/2018/5/layout/IconCircleLabelList"/>
    <dgm:cxn modelId="{51A0C7D7-9F62-4BD4-AF4E-A3D9BD2BC9C1}" type="presParOf" srcId="{DDBD0A1C-8F2E-46FF-9ED7-F31CFE292FC9}" destId="{89078A5F-6A02-4F91-A713-93113AC1B613}" srcOrd="0" destOrd="0" presId="urn:microsoft.com/office/officeart/2018/5/layout/IconCircleLabelList"/>
    <dgm:cxn modelId="{2BB900C4-28A0-48A8-A999-B3F5093B70DE}" type="presParOf" srcId="{DDBD0A1C-8F2E-46FF-9ED7-F31CFE292FC9}" destId="{D5FC2C79-E5D3-4543-9011-BADF76DE80A8}" srcOrd="1" destOrd="0" presId="urn:microsoft.com/office/officeart/2018/5/layout/IconCircleLabelList"/>
    <dgm:cxn modelId="{F44E7A0A-8625-43A1-9F72-B09EF26F5E8B}" type="presParOf" srcId="{DDBD0A1C-8F2E-46FF-9ED7-F31CFE292FC9}" destId="{AC320F5A-3966-4BE8-A39E-09576ACB95CF}" srcOrd="2" destOrd="0" presId="urn:microsoft.com/office/officeart/2018/5/layout/IconCircleLabelList"/>
    <dgm:cxn modelId="{D508D3D4-8A12-4887-AC8C-B0A7E025E94D}" type="presParOf" srcId="{DDBD0A1C-8F2E-46FF-9ED7-F31CFE292FC9}" destId="{2CD73B40-43CD-459E-99BE-4FA7E84AE1AA}" srcOrd="3" destOrd="0" presId="urn:microsoft.com/office/officeart/2018/5/layout/IconCircleLabelList"/>
    <dgm:cxn modelId="{412C09CF-CB12-4774-A801-C60F91E51FC9}" type="presParOf" srcId="{8AE914E4-2CCA-4954-B015-FE7BFC2758C1}" destId="{03EBEF26-3A05-4DEF-BCDE-6953258BFB7F}" srcOrd="1" destOrd="0" presId="urn:microsoft.com/office/officeart/2018/5/layout/IconCircleLabelList"/>
    <dgm:cxn modelId="{C72B51B7-2A42-460E-8721-CB0E5BEAB406}" type="presParOf" srcId="{8AE914E4-2CCA-4954-B015-FE7BFC2758C1}" destId="{D95091CD-787E-4203-936D-912068152492}" srcOrd="2" destOrd="0" presId="urn:microsoft.com/office/officeart/2018/5/layout/IconCircleLabelList"/>
    <dgm:cxn modelId="{5EC40E08-F30B-4732-9AC6-447F74C543EA}" type="presParOf" srcId="{D95091CD-787E-4203-936D-912068152492}" destId="{C2CE96D4-7E39-4280-8E2D-41FC4DD9A21D}" srcOrd="0" destOrd="0" presId="urn:microsoft.com/office/officeart/2018/5/layout/IconCircleLabelList"/>
    <dgm:cxn modelId="{99206A1A-78A9-484E-AE0A-714BF61CEA3B}" type="presParOf" srcId="{D95091CD-787E-4203-936D-912068152492}" destId="{0246A345-C445-48C0-8D84-4AF042D136FB}" srcOrd="1" destOrd="0" presId="urn:microsoft.com/office/officeart/2018/5/layout/IconCircleLabelList"/>
    <dgm:cxn modelId="{70F4AD39-2EAB-4A78-A4B2-5210BA669BDF}" type="presParOf" srcId="{D95091CD-787E-4203-936D-912068152492}" destId="{840F1B51-35F8-4E6B-B55F-B3CC6E7001C0}" srcOrd="2" destOrd="0" presId="urn:microsoft.com/office/officeart/2018/5/layout/IconCircleLabelList"/>
    <dgm:cxn modelId="{5F73A686-EE7E-4E14-858C-E4B4A55EBCC4}" type="presParOf" srcId="{D95091CD-787E-4203-936D-912068152492}" destId="{D4F06CAF-B35B-4FF7-BFE7-5D5AD18415FF}" srcOrd="3" destOrd="0" presId="urn:microsoft.com/office/officeart/2018/5/layout/IconCircleLabelList"/>
    <dgm:cxn modelId="{B734605B-0B33-45D4-9958-A3F75BA19B62}" type="presParOf" srcId="{8AE914E4-2CCA-4954-B015-FE7BFC2758C1}" destId="{F21AB751-4ABC-4D29-9958-D2C8B3F36F1F}" srcOrd="3" destOrd="0" presId="urn:microsoft.com/office/officeart/2018/5/layout/IconCircleLabelList"/>
    <dgm:cxn modelId="{F4617497-DA1E-4C2C-AF6A-E9822FFF0BA5}" type="presParOf" srcId="{8AE914E4-2CCA-4954-B015-FE7BFC2758C1}" destId="{4D347C14-D115-4DC5-B946-28D6EFD81DC8}" srcOrd="4" destOrd="0" presId="urn:microsoft.com/office/officeart/2018/5/layout/IconCircleLabelList"/>
    <dgm:cxn modelId="{406B8527-7079-4FE2-BB37-34B57E846F29}" type="presParOf" srcId="{4D347C14-D115-4DC5-B946-28D6EFD81DC8}" destId="{AC4CCFCB-87BB-47F1-A865-9B1753A11B08}" srcOrd="0" destOrd="0" presId="urn:microsoft.com/office/officeart/2018/5/layout/IconCircleLabelList"/>
    <dgm:cxn modelId="{E00A5B6F-F1F3-48FB-BABD-7FEE2A951259}" type="presParOf" srcId="{4D347C14-D115-4DC5-B946-28D6EFD81DC8}" destId="{A8346EE1-C507-4126-BCFA-B0CACC812D75}" srcOrd="1" destOrd="0" presId="urn:microsoft.com/office/officeart/2018/5/layout/IconCircleLabelList"/>
    <dgm:cxn modelId="{11C9230A-BA48-489F-9332-8A625DF5100A}" type="presParOf" srcId="{4D347C14-D115-4DC5-B946-28D6EFD81DC8}" destId="{85C43B39-66F9-4B96-8E9C-FF84AF2B1DC8}" srcOrd="2" destOrd="0" presId="urn:microsoft.com/office/officeart/2018/5/layout/IconCircleLabelList"/>
    <dgm:cxn modelId="{C5CD42F7-7622-4835-A7FD-04ED4F269927}" type="presParOf" srcId="{4D347C14-D115-4DC5-B946-28D6EFD81DC8}" destId="{787BF120-4806-48E8-B3D1-CF777EFB6134}" srcOrd="3" destOrd="0" presId="urn:microsoft.com/office/officeart/2018/5/layout/IconCircleLabelList"/>
    <dgm:cxn modelId="{04D18C46-064D-472B-80C6-5C6938F9381B}" type="presParOf" srcId="{8AE914E4-2CCA-4954-B015-FE7BFC2758C1}" destId="{3A6CADE7-2E89-4CCB-AE64-4E1F735D5DC7}" srcOrd="5" destOrd="0" presId="urn:microsoft.com/office/officeart/2018/5/layout/IconCircleLabelList"/>
    <dgm:cxn modelId="{3A865D98-1848-4842-AC23-EF6FE0E0A004}" type="presParOf" srcId="{8AE914E4-2CCA-4954-B015-FE7BFC2758C1}" destId="{6900E95E-CB88-4BAA-A856-ED7DCE911A5B}" srcOrd="6" destOrd="0" presId="urn:microsoft.com/office/officeart/2018/5/layout/IconCircleLabelList"/>
    <dgm:cxn modelId="{C967A1E9-AA4E-4C4B-8789-0B2B01D3EC03}" type="presParOf" srcId="{6900E95E-CB88-4BAA-A856-ED7DCE911A5B}" destId="{C030C551-0475-44DF-BEC2-7C84107E3302}" srcOrd="0" destOrd="0" presId="urn:microsoft.com/office/officeart/2018/5/layout/IconCircleLabelList"/>
    <dgm:cxn modelId="{F06D4283-2FF5-4E3D-91A0-B17E2C3F7833}" type="presParOf" srcId="{6900E95E-CB88-4BAA-A856-ED7DCE911A5B}" destId="{D9D3B494-8A44-4609-880E-983CAF7511B4}" srcOrd="1" destOrd="0" presId="urn:microsoft.com/office/officeart/2018/5/layout/IconCircleLabelList"/>
    <dgm:cxn modelId="{08A8C1DD-1F5D-42B5-9635-24F5B22BAB7D}" type="presParOf" srcId="{6900E95E-CB88-4BAA-A856-ED7DCE911A5B}" destId="{4B1A2157-538B-4776-B829-A4F3F9BED257}" srcOrd="2" destOrd="0" presId="urn:microsoft.com/office/officeart/2018/5/layout/IconCircleLabelList"/>
    <dgm:cxn modelId="{C96DE497-FF80-46D4-B750-AF1A576C8709}" type="presParOf" srcId="{6900E95E-CB88-4BAA-A856-ED7DCE911A5B}" destId="{E2884CB9-7C85-47C4-8C82-6DDCC2AE3C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9E3413-3F5B-4470-B3C4-7479F38BB05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E11CC8-4A82-4AFE-979B-68D77CF9CA3F}">
      <dgm:prSet/>
      <dgm:spPr/>
      <dgm:t>
        <a:bodyPr/>
        <a:lstStyle/>
        <a:p>
          <a:r>
            <a:rPr lang="en-CA"/>
            <a:t>Other research supports our claim of SIMD approach being quickest</a:t>
          </a:r>
          <a:endParaRPr lang="en-US"/>
        </a:p>
      </dgm:t>
    </dgm:pt>
    <dgm:pt modelId="{3FC9FB30-81FF-4556-8DD7-E4660CD97558}" type="parTrans" cxnId="{F941F8B3-37AD-4904-81D2-713AE74FA536}">
      <dgm:prSet/>
      <dgm:spPr/>
      <dgm:t>
        <a:bodyPr/>
        <a:lstStyle/>
        <a:p>
          <a:endParaRPr lang="en-US"/>
        </a:p>
      </dgm:t>
    </dgm:pt>
    <dgm:pt modelId="{C72E6A97-AA37-47BF-ADB9-97F6B5B1B7C9}" type="sibTrans" cxnId="{F941F8B3-37AD-4904-81D2-713AE74FA536}">
      <dgm:prSet/>
      <dgm:spPr/>
      <dgm:t>
        <a:bodyPr/>
        <a:lstStyle/>
        <a:p>
          <a:endParaRPr lang="en-US"/>
        </a:p>
      </dgm:t>
    </dgm:pt>
    <dgm:pt modelId="{9BEF9B26-8C03-4F9A-9CB4-C0179C732ACA}">
      <dgm:prSet/>
      <dgm:spPr/>
      <dgm:t>
        <a:bodyPr/>
        <a:lstStyle/>
        <a:p>
          <a:r>
            <a:rPr lang="en-CA"/>
            <a:t>This is argued to potentially be not because of the taxonomical split up,</a:t>
          </a:r>
          <a:endParaRPr lang="en-US"/>
        </a:p>
      </dgm:t>
    </dgm:pt>
    <dgm:pt modelId="{CB8EE493-6641-457D-A937-3AAF5BFA0037}" type="parTrans" cxnId="{6C3DAAD0-E4A9-42BA-B2A2-92E5A28BBB3A}">
      <dgm:prSet/>
      <dgm:spPr/>
      <dgm:t>
        <a:bodyPr/>
        <a:lstStyle/>
        <a:p>
          <a:endParaRPr lang="en-US"/>
        </a:p>
      </dgm:t>
    </dgm:pt>
    <dgm:pt modelId="{8421B136-A773-4C90-A9D3-289961524A16}" type="sibTrans" cxnId="{6C3DAAD0-E4A9-42BA-B2A2-92E5A28BBB3A}">
      <dgm:prSet/>
      <dgm:spPr/>
      <dgm:t>
        <a:bodyPr/>
        <a:lstStyle/>
        <a:p>
          <a:endParaRPr lang="en-US"/>
        </a:p>
      </dgm:t>
    </dgm:pt>
    <dgm:pt modelId="{C2F9C86D-B055-4188-9885-C68661772296}">
      <dgm:prSet/>
      <dgm:spPr/>
      <dgm:t>
        <a:bodyPr/>
        <a:lstStyle/>
        <a:p>
          <a:r>
            <a:rPr lang="en-CA" dirty="0"/>
            <a:t>Difficult to produce a proper MIMD algorithm</a:t>
          </a:r>
          <a:endParaRPr lang="en-US" dirty="0"/>
        </a:p>
      </dgm:t>
    </dgm:pt>
    <dgm:pt modelId="{020C9D46-4EE2-4587-B9DB-2E6D4454532C}" type="parTrans" cxnId="{F0548A1C-08FD-4406-A4B5-C5A4A3C60843}">
      <dgm:prSet/>
      <dgm:spPr/>
      <dgm:t>
        <a:bodyPr/>
        <a:lstStyle/>
        <a:p>
          <a:endParaRPr lang="en-US"/>
        </a:p>
      </dgm:t>
    </dgm:pt>
    <dgm:pt modelId="{D9CBFBEA-5CEB-4B5F-A745-BDFB60FFF9FA}" type="sibTrans" cxnId="{F0548A1C-08FD-4406-A4B5-C5A4A3C60843}">
      <dgm:prSet/>
      <dgm:spPr/>
      <dgm:t>
        <a:bodyPr/>
        <a:lstStyle/>
        <a:p>
          <a:endParaRPr lang="en-US"/>
        </a:p>
      </dgm:t>
    </dgm:pt>
    <dgm:pt modelId="{EB8168ED-17EE-4B7B-B328-EA9367E1E72F}">
      <dgm:prSet/>
      <dgm:spPr/>
      <dgm:t>
        <a:bodyPr/>
        <a:lstStyle/>
        <a:p>
          <a:r>
            <a:rPr lang="en-CA"/>
            <a:t>Only a few papers have explored MIMD and all have found less speedup than SIMD approach</a:t>
          </a:r>
          <a:endParaRPr lang="en-US"/>
        </a:p>
      </dgm:t>
    </dgm:pt>
    <dgm:pt modelId="{F4D1A66A-3A48-49DB-8319-EF61A51670BA}" type="parTrans" cxnId="{BBD4A349-7EFF-41C0-9530-F7B44820E1AE}">
      <dgm:prSet/>
      <dgm:spPr/>
      <dgm:t>
        <a:bodyPr/>
        <a:lstStyle/>
        <a:p>
          <a:endParaRPr lang="en-US"/>
        </a:p>
      </dgm:t>
    </dgm:pt>
    <dgm:pt modelId="{3D8E9EC3-F80B-4E51-94EF-5C7C9E2EB338}" type="sibTrans" cxnId="{BBD4A349-7EFF-41C0-9530-F7B44820E1AE}">
      <dgm:prSet/>
      <dgm:spPr/>
      <dgm:t>
        <a:bodyPr/>
        <a:lstStyle/>
        <a:p>
          <a:endParaRPr lang="en-US"/>
        </a:p>
      </dgm:t>
    </dgm:pt>
    <dgm:pt modelId="{4E4C1DD9-DC6F-40AC-94CC-B58CF8447AC1}" type="pres">
      <dgm:prSet presAssocID="{249E3413-3F5B-4470-B3C4-7479F38BB05B}" presName="linear" presStyleCnt="0">
        <dgm:presLayoutVars>
          <dgm:dir/>
          <dgm:animLvl val="lvl"/>
          <dgm:resizeHandles val="exact"/>
        </dgm:presLayoutVars>
      </dgm:prSet>
      <dgm:spPr/>
    </dgm:pt>
    <dgm:pt modelId="{A8D462E9-C72C-4466-93FF-13F8CA974BED}" type="pres">
      <dgm:prSet presAssocID="{38E11CC8-4A82-4AFE-979B-68D77CF9CA3F}" presName="parentLin" presStyleCnt="0"/>
      <dgm:spPr/>
    </dgm:pt>
    <dgm:pt modelId="{0D529CC3-616C-40DE-9266-7DB977F74460}" type="pres">
      <dgm:prSet presAssocID="{38E11CC8-4A82-4AFE-979B-68D77CF9CA3F}" presName="parentLeftMargin" presStyleLbl="node1" presStyleIdx="0" presStyleCnt="2"/>
      <dgm:spPr/>
    </dgm:pt>
    <dgm:pt modelId="{3ACC8E9A-E616-4FA0-889C-F869AD39E5D9}" type="pres">
      <dgm:prSet presAssocID="{38E11CC8-4A82-4AFE-979B-68D77CF9CA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5C6E97-EF75-46DB-9492-095F098D9F88}" type="pres">
      <dgm:prSet presAssocID="{38E11CC8-4A82-4AFE-979B-68D77CF9CA3F}" presName="negativeSpace" presStyleCnt="0"/>
      <dgm:spPr/>
    </dgm:pt>
    <dgm:pt modelId="{01CEB0F2-1CB9-4495-909E-CCDEED5E558C}" type="pres">
      <dgm:prSet presAssocID="{38E11CC8-4A82-4AFE-979B-68D77CF9CA3F}" presName="childText" presStyleLbl="conFgAcc1" presStyleIdx="0" presStyleCnt="2">
        <dgm:presLayoutVars>
          <dgm:bulletEnabled val="1"/>
        </dgm:presLayoutVars>
      </dgm:prSet>
      <dgm:spPr/>
    </dgm:pt>
    <dgm:pt modelId="{CA45ACC9-8C9F-4F7E-8654-4C3D586D0759}" type="pres">
      <dgm:prSet presAssocID="{C72E6A97-AA37-47BF-ADB9-97F6B5B1B7C9}" presName="spaceBetweenRectangles" presStyleCnt="0"/>
      <dgm:spPr/>
    </dgm:pt>
    <dgm:pt modelId="{476B063A-1A93-49E8-86C5-41E4EF72B940}" type="pres">
      <dgm:prSet presAssocID="{EB8168ED-17EE-4B7B-B328-EA9367E1E72F}" presName="parentLin" presStyleCnt="0"/>
      <dgm:spPr/>
    </dgm:pt>
    <dgm:pt modelId="{7AF4E38E-D77B-4D08-997F-F20CEBFA3311}" type="pres">
      <dgm:prSet presAssocID="{EB8168ED-17EE-4B7B-B328-EA9367E1E72F}" presName="parentLeftMargin" presStyleLbl="node1" presStyleIdx="0" presStyleCnt="2"/>
      <dgm:spPr/>
    </dgm:pt>
    <dgm:pt modelId="{92C4319D-A9DC-4CB9-B9C3-16BCAA581F15}" type="pres">
      <dgm:prSet presAssocID="{EB8168ED-17EE-4B7B-B328-EA9367E1E7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BB8524F-5530-4667-9B3F-4A2B2E5A4633}" type="pres">
      <dgm:prSet presAssocID="{EB8168ED-17EE-4B7B-B328-EA9367E1E72F}" presName="negativeSpace" presStyleCnt="0"/>
      <dgm:spPr/>
    </dgm:pt>
    <dgm:pt modelId="{86E65043-BF97-4A6C-8F2F-95BA0F8B8DAE}" type="pres">
      <dgm:prSet presAssocID="{EB8168ED-17EE-4B7B-B328-EA9367E1E7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6D5900-0835-4812-94F1-73B7EA05C186}" type="presOf" srcId="{38E11CC8-4A82-4AFE-979B-68D77CF9CA3F}" destId="{3ACC8E9A-E616-4FA0-889C-F869AD39E5D9}" srcOrd="1" destOrd="0" presId="urn:microsoft.com/office/officeart/2005/8/layout/list1"/>
    <dgm:cxn modelId="{F0548A1C-08FD-4406-A4B5-C5A4A3C60843}" srcId="{38E11CC8-4A82-4AFE-979B-68D77CF9CA3F}" destId="{C2F9C86D-B055-4188-9885-C68661772296}" srcOrd="1" destOrd="0" parTransId="{020C9D46-4EE2-4587-B9DB-2E6D4454532C}" sibTransId="{D9CBFBEA-5CEB-4B5F-A745-BDFB60FFF9FA}"/>
    <dgm:cxn modelId="{28F6CA3D-49D6-46CB-A764-AEF020B09B85}" type="presOf" srcId="{C2F9C86D-B055-4188-9885-C68661772296}" destId="{01CEB0F2-1CB9-4495-909E-CCDEED5E558C}" srcOrd="0" destOrd="1" presId="urn:microsoft.com/office/officeart/2005/8/layout/list1"/>
    <dgm:cxn modelId="{BBD4A349-7EFF-41C0-9530-F7B44820E1AE}" srcId="{249E3413-3F5B-4470-B3C4-7479F38BB05B}" destId="{EB8168ED-17EE-4B7B-B328-EA9367E1E72F}" srcOrd="1" destOrd="0" parTransId="{F4D1A66A-3A48-49DB-8319-EF61A51670BA}" sibTransId="{3D8E9EC3-F80B-4E51-94EF-5C7C9E2EB338}"/>
    <dgm:cxn modelId="{C2390655-8346-4102-994F-2622D6A0D994}" type="presOf" srcId="{EB8168ED-17EE-4B7B-B328-EA9367E1E72F}" destId="{92C4319D-A9DC-4CB9-B9C3-16BCAA581F15}" srcOrd="1" destOrd="0" presId="urn:microsoft.com/office/officeart/2005/8/layout/list1"/>
    <dgm:cxn modelId="{9B661FA9-984D-477C-A898-8DB8F4A2BB9D}" type="presOf" srcId="{249E3413-3F5B-4470-B3C4-7479F38BB05B}" destId="{4E4C1DD9-DC6F-40AC-94CC-B58CF8447AC1}" srcOrd="0" destOrd="0" presId="urn:microsoft.com/office/officeart/2005/8/layout/list1"/>
    <dgm:cxn modelId="{F941F8B3-37AD-4904-81D2-713AE74FA536}" srcId="{249E3413-3F5B-4470-B3C4-7479F38BB05B}" destId="{38E11CC8-4A82-4AFE-979B-68D77CF9CA3F}" srcOrd="0" destOrd="0" parTransId="{3FC9FB30-81FF-4556-8DD7-E4660CD97558}" sibTransId="{C72E6A97-AA37-47BF-ADB9-97F6B5B1B7C9}"/>
    <dgm:cxn modelId="{D35D7EBB-B8B2-454B-986C-20E819D282B0}" type="presOf" srcId="{38E11CC8-4A82-4AFE-979B-68D77CF9CA3F}" destId="{0D529CC3-616C-40DE-9266-7DB977F74460}" srcOrd="0" destOrd="0" presId="urn:microsoft.com/office/officeart/2005/8/layout/list1"/>
    <dgm:cxn modelId="{4AF2BDCA-7D02-4E73-B9FE-51EB910E0614}" type="presOf" srcId="{9BEF9B26-8C03-4F9A-9CB4-C0179C732ACA}" destId="{01CEB0F2-1CB9-4495-909E-CCDEED5E558C}" srcOrd="0" destOrd="0" presId="urn:microsoft.com/office/officeart/2005/8/layout/list1"/>
    <dgm:cxn modelId="{6C3DAAD0-E4A9-42BA-B2A2-92E5A28BBB3A}" srcId="{38E11CC8-4A82-4AFE-979B-68D77CF9CA3F}" destId="{9BEF9B26-8C03-4F9A-9CB4-C0179C732ACA}" srcOrd="0" destOrd="0" parTransId="{CB8EE493-6641-457D-A937-3AAF5BFA0037}" sibTransId="{8421B136-A773-4C90-A9D3-289961524A16}"/>
    <dgm:cxn modelId="{4028CDDB-966F-4B75-9747-F4CF1ACC64AE}" type="presOf" srcId="{EB8168ED-17EE-4B7B-B328-EA9367E1E72F}" destId="{7AF4E38E-D77B-4D08-997F-F20CEBFA3311}" srcOrd="0" destOrd="0" presId="urn:microsoft.com/office/officeart/2005/8/layout/list1"/>
    <dgm:cxn modelId="{5615B04B-F9DA-4A41-B7DB-2A344062571B}" type="presParOf" srcId="{4E4C1DD9-DC6F-40AC-94CC-B58CF8447AC1}" destId="{A8D462E9-C72C-4466-93FF-13F8CA974BED}" srcOrd="0" destOrd="0" presId="urn:microsoft.com/office/officeart/2005/8/layout/list1"/>
    <dgm:cxn modelId="{DE4C4F4A-8866-482E-81FE-1C4A567A204C}" type="presParOf" srcId="{A8D462E9-C72C-4466-93FF-13F8CA974BED}" destId="{0D529CC3-616C-40DE-9266-7DB977F74460}" srcOrd="0" destOrd="0" presId="urn:microsoft.com/office/officeart/2005/8/layout/list1"/>
    <dgm:cxn modelId="{92673412-5138-494F-B2E2-AF8791D2BBA4}" type="presParOf" srcId="{A8D462E9-C72C-4466-93FF-13F8CA974BED}" destId="{3ACC8E9A-E616-4FA0-889C-F869AD39E5D9}" srcOrd="1" destOrd="0" presId="urn:microsoft.com/office/officeart/2005/8/layout/list1"/>
    <dgm:cxn modelId="{DD29ADF8-4F76-41DB-A9B6-700CB35E0591}" type="presParOf" srcId="{4E4C1DD9-DC6F-40AC-94CC-B58CF8447AC1}" destId="{2B5C6E97-EF75-46DB-9492-095F098D9F88}" srcOrd="1" destOrd="0" presId="urn:microsoft.com/office/officeart/2005/8/layout/list1"/>
    <dgm:cxn modelId="{BA861FA3-0FEF-4FB6-BA3E-793263634E19}" type="presParOf" srcId="{4E4C1DD9-DC6F-40AC-94CC-B58CF8447AC1}" destId="{01CEB0F2-1CB9-4495-909E-CCDEED5E558C}" srcOrd="2" destOrd="0" presId="urn:microsoft.com/office/officeart/2005/8/layout/list1"/>
    <dgm:cxn modelId="{8E43797E-133A-446E-A6F6-B88867CE32E2}" type="presParOf" srcId="{4E4C1DD9-DC6F-40AC-94CC-B58CF8447AC1}" destId="{CA45ACC9-8C9F-4F7E-8654-4C3D586D0759}" srcOrd="3" destOrd="0" presId="urn:microsoft.com/office/officeart/2005/8/layout/list1"/>
    <dgm:cxn modelId="{30A3DE78-8154-47FA-9DEB-04EBF2DF58C0}" type="presParOf" srcId="{4E4C1DD9-DC6F-40AC-94CC-B58CF8447AC1}" destId="{476B063A-1A93-49E8-86C5-41E4EF72B940}" srcOrd="4" destOrd="0" presId="urn:microsoft.com/office/officeart/2005/8/layout/list1"/>
    <dgm:cxn modelId="{DFCC789A-1A67-4E1F-BF04-F6D9ED9D15FF}" type="presParOf" srcId="{476B063A-1A93-49E8-86C5-41E4EF72B940}" destId="{7AF4E38E-D77B-4D08-997F-F20CEBFA3311}" srcOrd="0" destOrd="0" presId="urn:microsoft.com/office/officeart/2005/8/layout/list1"/>
    <dgm:cxn modelId="{D9BC3AF1-C0CA-448F-B21A-FE106CE79174}" type="presParOf" srcId="{476B063A-1A93-49E8-86C5-41E4EF72B940}" destId="{92C4319D-A9DC-4CB9-B9C3-16BCAA581F15}" srcOrd="1" destOrd="0" presId="urn:microsoft.com/office/officeart/2005/8/layout/list1"/>
    <dgm:cxn modelId="{DB0570B9-734C-4DC7-8B3A-F09015B70075}" type="presParOf" srcId="{4E4C1DD9-DC6F-40AC-94CC-B58CF8447AC1}" destId="{6BB8524F-5530-4667-9B3F-4A2B2E5A4633}" srcOrd="5" destOrd="0" presId="urn:microsoft.com/office/officeart/2005/8/layout/list1"/>
    <dgm:cxn modelId="{EDA9126B-7A0A-493E-8187-82948E1B0D00}" type="presParOf" srcId="{4E4C1DD9-DC6F-40AC-94CC-B58CF8447AC1}" destId="{86E65043-BF97-4A6C-8F2F-95BA0F8B8DA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E3E58-2FD6-46A2-AD49-88ECB6470924}">
      <dsp:nvSpPr>
        <dsp:cNvPr id="0" name=""/>
        <dsp:cNvSpPr/>
      </dsp:nvSpPr>
      <dsp:spPr>
        <a:xfrm>
          <a:off x="0" y="429"/>
          <a:ext cx="11155680" cy="1004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4357D-09C6-4209-A22B-45DEB5F91696}">
      <dsp:nvSpPr>
        <dsp:cNvPr id="0" name=""/>
        <dsp:cNvSpPr/>
      </dsp:nvSpPr>
      <dsp:spPr>
        <a:xfrm>
          <a:off x="303950" y="226508"/>
          <a:ext cx="552637" cy="552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EB4F4-512A-49CF-8212-E78B2A898AAD}">
      <dsp:nvSpPr>
        <dsp:cNvPr id="0" name=""/>
        <dsp:cNvSpPr/>
      </dsp:nvSpPr>
      <dsp:spPr>
        <a:xfrm>
          <a:off x="1160538" y="429"/>
          <a:ext cx="5020056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MISD parallelism statistically the slowest way of approaching the problem</a:t>
          </a:r>
          <a:endParaRPr lang="en-US" sz="2100" kern="1200" dirty="0"/>
        </a:p>
      </dsp:txBody>
      <dsp:txXfrm>
        <a:off x="1160538" y="429"/>
        <a:ext cx="5020056" cy="1004795"/>
      </dsp:txXfrm>
    </dsp:sp>
    <dsp:sp modelId="{704BA78E-85B0-4342-AA59-28A889C4755F}">
      <dsp:nvSpPr>
        <dsp:cNvPr id="0" name=""/>
        <dsp:cNvSpPr/>
      </dsp:nvSpPr>
      <dsp:spPr>
        <a:xfrm>
          <a:off x="6180594" y="429"/>
          <a:ext cx="4975085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Even with more cores, we are unable to fully utilise a MISD approach to make the most of parallelism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Only two kernels to split up</a:t>
          </a:r>
          <a:endParaRPr lang="en-US" sz="1500" kern="1200" dirty="0"/>
        </a:p>
      </dsp:txBody>
      <dsp:txXfrm>
        <a:off x="6180594" y="429"/>
        <a:ext cx="4975085" cy="1004795"/>
      </dsp:txXfrm>
    </dsp:sp>
    <dsp:sp modelId="{47FA40D2-BAE6-468B-8EFB-9DB922BFCC98}">
      <dsp:nvSpPr>
        <dsp:cNvPr id="0" name=""/>
        <dsp:cNvSpPr/>
      </dsp:nvSpPr>
      <dsp:spPr>
        <a:xfrm>
          <a:off x="0" y="1233574"/>
          <a:ext cx="11155680" cy="1004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6ECB7-3894-4716-8869-00328EBB0715}">
      <dsp:nvSpPr>
        <dsp:cNvPr id="0" name=""/>
        <dsp:cNvSpPr/>
      </dsp:nvSpPr>
      <dsp:spPr>
        <a:xfrm>
          <a:off x="303950" y="1482502"/>
          <a:ext cx="552637" cy="552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EA5CD-F7E7-499D-A3B5-9E86152E6B96}">
      <dsp:nvSpPr>
        <dsp:cNvPr id="0" name=""/>
        <dsp:cNvSpPr/>
      </dsp:nvSpPr>
      <dsp:spPr>
        <a:xfrm>
          <a:off x="1160538" y="1256423"/>
          <a:ext cx="5020056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MIMD is effective</a:t>
          </a:r>
          <a:endParaRPr lang="en-US" sz="2100" kern="1200" dirty="0"/>
        </a:p>
      </dsp:txBody>
      <dsp:txXfrm>
        <a:off x="1160538" y="1256423"/>
        <a:ext cx="5020056" cy="1004795"/>
      </dsp:txXfrm>
    </dsp:sp>
    <dsp:sp modelId="{4E2D7BF5-4989-4204-A5D8-4444D73335EC}">
      <dsp:nvSpPr>
        <dsp:cNvPr id="0" name=""/>
        <dsp:cNvSpPr/>
      </dsp:nvSpPr>
      <dsp:spPr>
        <a:xfrm>
          <a:off x="6180594" y="1256423"/>
          <a:ext cx="4975085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Approach of splitting kernel application, as well as splitting processors	</a:t>
          </a:r>
          <a:endParaRPr lang="en-US" sz="1500" kern="1200" dirty="0"/>
        </a:p>
      </dsp:txBody>
      <dsp:txXfrm>
        <a:off x="6180594" y="1256423"/>
        <a:ext cx="4975085" cy="1004795"/>
      </dsp:txXfrm>
    </dsp:sp>
    <dsp:sp modelId="{B8DEC100-AE18-4163-BF2F-C6024FC1A7AF}">
      <dsp:nvSpPr>
        <dsp:cNvPr id="0" name=""/>
        <dsp:cNvSpPr/>
      </dsp:nvSpPr>
      <dsp:spPr>
        <a:xfrm>
          <a:off x="0" y="2512846"/>
          <a:ext cx="11155680" cy="1004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69478-E469-4425-8F9E-C035F9DF4A4A}">
      <dsp:nvSpPr>
        <dsp:cNvPr id="0" name=""/>
        <dsp:cNvSpPr/>
      </dsp:nvSpPr>
      <dsp:spPr>
        <a:xfrm>
          <a:off x="303950" y="2738496"/>
          <a:ext cx="552637" cy="552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C8443-E811-4692-8112-1A3727D3ADCA}">
      <dsp:nvSpPr>
        <dsp:cNvPr id="0" name=""/>
        <dsp:cNvSpPr/>
      </dsp:nvSpPr>
      <dsp:spPr>
        <a:xfrm>
          <a:off x="1160538" y="2512417"/>
          <a:ext cx="5020056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SIMD is the statistically the most effective</a:t>
          </a:r>
          <a:endParaRPr lang="en-US" sz="2100" kern="1200" dirty="0"/>
        </a:p>
      </dsp:txBody>
      <dsp:txXfrm>
        <a:off x="1160538" y="2512417"/>
        <a:ext cx="5020056" cy="1004795"/>
      </dsp:txXfrm>
    </dsp:sp>
    <dsp:sp modelId="{5CDCDC2F-D261-468C-8326-50F0D8014424}">
      <dsp:nvSpPr>
        <dsp:cNvPr id="0" name=""/>
        <dsp:cNvSpPr/>
      </dsp:nvSpPr>
      <dsp:spPr>
        <a:xfrm>
          <a:off x="6180594" y="2512417"/>
          <a:ext cx="4975085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CA" sz="1500" kern="1200" dirty="0"/>
          </a:br>
          <a:r>
            <a:rPr lang="en-CA" sz="1500" kern="1200" dirty="0"/>
            <a:t>Splitting up the image and applying a processor to each of the chunks </a:t>
          </a:r>
        </a:p>
      </dsp:txBody>
      <dsp:txXfrm>
        <a:off x="6180594" y="2512417"/>
        <a:ext cx="4975085" cy="1004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D3169-DD9E-4A49-B53B-DB259D2180D0}">
      <dsp:nvSpPr>
        <dsp:cNvPr id="0" name=""/>
        <dsp:cNvSpPr/>
      </dsp:nvSpPr>
      <dsp:spPr>
        <a:xfrm>
          <a:off x="6704610" y="1340535"/>
          <a:ext cx="91440" cy="613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37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FB230-586B-4CC4-BEC8-1613BEE12985}">
      <dsp:nvSpPr>
        <dsp:cNvPr id="0" name=""/>
        <dsp:cNvSpPr/>
      </dsp:nvSpPr>
      <dsp:spPr>
        <a:xfrm>
          <a:off x="3115610" y="378"/>
          <a:ext cx="2110482" cy="13401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A77E7-93FB-4785-8A04-2B8098A0760E}">
      <dsp:nvSpPr>
        <dsp:cNvPr id="0" name=""/>
        <dsp:cNvSpPr/>
      </dsp:nvSpPr>
      <dsp:spPr>
        <a:xfrm>
          <a:off x="3350108" y="223151"/>
          <a:ext cx="2110482" cy="134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Parallel output was compared against original serial output</a:t>
          </a:r>
          <a:endParaRPr lang="en-US" sz="2000" kern="1200"/>
        </a:p>
      </dsp:txBody>
      <dsp:txXfrm>
        <a:off x="3389360" y="262403"/>
        <a:ext cx="2031978" cy="1261652"/>
      </dsp:txXfrm>
    </dsp:sp>
    <dsp:sp modelId="{019E07BD-ECAA-4BDC-9C12-99E0634E98CF}">
      <dsp:nvSpPr>
        <dsp:cNvPr id="0" name=""/>
        <dsp:cNvSpPr/>
      </dsp:nvSpPr>
      <dsp:spPr>
        <a:xfrm>
          <a:off x="5695089" y="378"/>
          <a:ext cx="2110482" cy="13401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33DF6-2FDC-4787-991A-CCC15D5F618C}">
      <dsp:nvSpPr>
        <dsp:cNvPr id="0" name=""/>
        <dsp:cNvSpPr/>
      </dsp:nvSpPr>
      <dsp:spPr>
        <a:xfrm>
          <a:off x="5929587" y="223151"/>
          <a:ext cx="2110482" cy="134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Found no difference in quality of image</a:t>
          </a:r>
          <a:endParaRPr lang="en-US" sz="2000" kern="1200"/>
        </a:p>
      </dsp:txBody>
      <dsp:txXfrm>
        <a:off x="5968839" y="262403"/>
        <a:ext cx="2031978" cy="1261652"/>
      </dsp:txXfrm>
    </dsp:sp>
    <dsp:sp modelId="{6040123D-9D6C-4A86-A94E-7F5B26543FD6}">
      <dsp:nvSpPr>
        <dsp:cNvPr id="0" name=""/>
        <dsp:cNvSpPr/>
      </dsp:nvSpPr>
      <dsp:spPr>
        <a:xfrm>
          <a:off x="5695089" y="1954333"/>
          <a:ext cx="2110482" cy="13401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B8E88-CD8C-4CC5-826D-5ACEEFC7C7E4}">
      <dsp:nvSpPr>
        <dsp:cNvPr id="0" name=""/>
        <dsp:cNvSpPr/>
      </dsp:nvSpPr>
      <dsp:spPr>
        <a:xfrm>
          <a:off x="5929587" y="2177106"/>
          <a:ext cx="2110482" cy="134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This is expected</a:t>
          </a:r>
          <a:endParaRPr lang="en-US" sz="2000" kern="1200"/>
        </a:p>
      </dsp:txBody>
      <dsp:txXfrm>
        <a:off x="5968839" y="2216358"/>
        <a:ext cx="2031978" cy="1261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8AF7E-A3A5-4464-B610-16F21BD471D3}">
      <dsp:nvSpPr>
        <dsp:cNvPr id="0" name=""/>
        <dsp:cNvSpPr/>
      </dsp:nvSpPr>
      <dsp:spPr>
        <a:xfrm rot="5400000">
          <a:off x="7132416" y="-3001292"/>
          <a:ext cx="906892" cy="713963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Most basic implementation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Really easy to figure out the parallelism because we are ultimately creating only two processes</a:t>
          </a:r>
          <a:endParaRPr lang="en-US" sz="1700" kern="1200"/>
        </a:p>
      </dsp:txBody>
      <dsp:txXfrm rot="-5400000">
        <a:off x="4016045" y="159350"/>
        <a:ext cx="7095364" cy="818350"/>
      </dsp:txXfrm>
    </dsp:sp>
    <dsp:sp modelId="{5984C3A8-58B2-408C-A9D7-89C63E28180A}">
      <dsp:nvSpPr>
        <dsp:cNvPr id="0" name=""/>
        <dsp:cNvSpPr/>
      </dsp:nvSpPr>
      <dsp:spPr>
        <a:xfrm>
          <a:off x="0" y="1717"/>
          <a:ext cx="4016044" cy="113361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800" kern="1200"/>
            <a:t>MISD</a:t>
          </a:r>
          <a:endParaRPr lang="en-US" sz="5800" kern="1200"/>
        </a:p>
      </dsp:txBody>
      <dsp:txXfrm>
        <a:off x="55339" y="57056"/>
        <a:ext cx="3905366" cy="1022937"/>
      </dsp:txXfrm>
    </dsp:sp>
    <dsp:sp modelId="{E3956247-8294-48FF-87FE-DB8B98905DE3}">
      <dsp:nvSpPr>
        <dsp:cNvPr id="0" name=""/>
        <dsp:cNvSpPr/>
      </dsp:nvSpPr>
      <dsp:spPr>
        <a:xfrm rot="5400000">
          <a:off x="7132416" y="-1810996"/>
          <a:ext cx="906892" cy="7139635"/>
        </a:xfrm>
        <a:prstGeom prst="round2SameRect">
          <a:avLst/>
        </a:prstGeom>
        <a:solidFill>
          <a:schemeClr val="accent5">
            <a:tint val="40000"/>
            <a:alpha val="90000"/>
            <a:hueOff val="-360466"/>
            <a:satOff val="-6640"/>
            <a:lumOff val="-47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0466"/>
              <a:satOff val="-6640"/>
              <a:lumOff val="-4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A bit more difficult in that splitting and reassembling image requires some planning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Lends itself very well to image processing</a:t>
          </a:r>
          <a:endParaRPr lang="en-US" sz="1700" kern="1200"/>
        </a:p>
      </dsp:txBody>
      <dsp:txXfrm rot="-5400000">
        <a:off x="4016045" y="1349646"/>
        <a:ext cx="7095364" cy="818350"/>
      </dsp:txXfrm>
    </dsp:sp>
    <dsp:sp modelId="{2250742C-3056-4B07-B143-491D08519D21}">
      <dsp:nvSpPr>
        <dsp:cNvPr id="0" name=""/>
        <dsp:cNvSpPr/>
      </dsp:nvSpPr>
      <dsp:spPr>
        <a:xfrm>
          <a:off x="0" y="1192013"/>
          <a:ext cx="4016044" cy="1133615"/>
        </a:xfrm>
        <a:prstGeom prst="roundRect">
          <a:avLst/>
        </a:prstGeom>
        <a:solidFill>
          <a:schemeClr val="accent5">
            <a:hueOff val="-751089"/>
            <a:satOff val="-5178"/>
            <a:lumOff val="-1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800" kern="1200"/>
            <a:t>SIMD</a:t>
          </a:r>
          <a:endParaRPr lang="en-US" sz="5800" kern="1200"/>
        </a:p>
      </dsp:txBody>
      <dsp:txXfrm>
        <a:off x="55339" y="1247352"/>
        <a:ext cx="3905366" cy="1022937"/>
      </dsp:txXfrm>
    </dsp:sp>
    <dsp:sp modelId="{29D64AAA-9F5C-469F-AF4E-A9C03800F4B9}">
      <dsp:nvSpPr>
        <dsp:cNvPr id="0" name=""/>
        <dsp:cNvSpPr/>
      </dsp:nvSpPr>
      <dsp:spPr>
        <a:xfrm rot="5400000">
          <a:off x="7132416" y="-620700"/>
          <a:ext cx="906892" cy="7139635"/>
        </a:xfrm>
        <a:prstGeom prst="round2SameRect">
          <a:avLst/>
        </a:prstGeom>
        <a:solidFill>
          <a:schemeClr val="accent5">
            <a:tint val="40000"/>
            <a:alpha val="90000"/>
            <a:hueOff val="-720931"/>
            <a:satOff val="-13281"/>
            <a:lumOff val="-9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20931"/>
              <a:satOff val="-13281"/>
              <a:lumOff val="-9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Harder to implement due to the multiple instruction on multiple data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Requires more planning and pipeline work	</a:t>
          </a:r>
          <a:endParaRPr lang="en-US" sz="1700" kern="1200"/>
        </a:p>
      </dsp:txBody>
      <dsp:txXfrm rot="-5400000">
        <a:off x="4016045" y="2539942"/>
        <a:ext cx="7095364" cy="818350"/>
      </dsp:txXfrm>
    </dsp:sp>
    <dsp:sp modelId="{B063453F-477E-4BC5-A97C-505F5D20680E}">
      <dsp:nvSpPr>
        <dsp:cNvPr id="0" name=""/>
        <dsp:cNvSpPr/>
      </dsp:nvSpPr>
      <dsp:spPr>
        <a:xfrm>
          <a:off x="0" y="2382309"/>
          <a:ext cx="4016044" cy="1133615"/>
        </a:xfrm>
        <a:prstGeom prst="roundRect">
          <a:avLst/>
        </a:prstGeom>
        <a:solidFill>
          <a:schemeClr val="accent5">
            <a:hueOff val="-1502177"/>
            <a:satOff val="-10355"/>
            <a:lumOff val="-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800" kern="1200"/>
            <a:t>MIMD</a:t>
          </a:r>
          <a:endParaRPr lang="en-US" sz="5800" kern="1200"/>
        </a:p>
      </dsp:txBody>
      <dsp:txXfrm>
        <a:off x="55339" y="2437648"/>
        <a:ext cx="3905366" cy="1022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78A5F-6A02-4F91-A713-93113AC1B613}">
      <dsp:nvSpPr>
        <dsp:cNvPr id="0" name=""/>
        <dsp:cNvSpPr/>
      </dsp:nvSpPr>
      <dsp:spPr>
        <a:xfrm>
          <a:off x="621900" y="438557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C2C79-E5D3-4543-9011-BADF76DE80A8}">
      <dsp:nvSpPr>
        <dsp:cNvPr id="0" name=""/>
        <dsp:cNvSpPr/>
      </dsp:nvSpPr>
      <dsp:spPr>
        <a:xfrm>
          <a:off x="855900" y="67255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73B40-43CD-459E-99BE-4FA7E84AE1AA}">
      <dsp:nvSpPr>
        <dsp:cNvPr id="0" name=""/>
        <dsp:cNvSpPr/>
      </dsp:nvSpPr>
      <dsp:spPr>
        <a:xfrm>
          <a:off x="270900" y="187855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Edge detection naturally lends itself to a SIMD approach</a:t>
          </a:r>
          <a:endParaRPr lang="en-US" sz="1300" kern="1200"/>
        </a:p>
      </dsp:txBody>
      <dsp:txXfrm>
        <a:off x="270900" y="1878557"/>
        <a:ext cx="1800000" cy="720000"/>
      </dsp:txXfrm>
    </dsp:sp>
    <dsp:sp modelId="{C2CE96D4-7E39-4280-8E2D-41FC4DD9A21D}">
      <dsp:nvSpPr>
        <dsp:cNvPr id="0" name=""/>
        <dsp:cNvSpPr/>
      </dsp:nvSpPr>
      <dsp:spPr>
        <a:xfrm>
          <a:off x="2736900" y="438557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6A345-C445-48C0-8D84-4AF042D136FB}">
      <dsp:nvSpPr>
        <dsp:cNvPr id="0" name=""/>
        <dsp:cNvSpPr/>
      </dsp:nvSpPr>
      <dsp:spPr>
        <a:xfrm>
          <a:off x="2970900" y="67255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06CAF-B35B-4FF7-BFE7-5D5AD18415FF}">
      <dsp:nvSpPr>
        <dsp:cNvPr id="0" name=""/>
        <dsp:cNvSpPr/>
      </dsp:nvSpPr>
      <dsp:spPr>
        <a:xfrm>
          <a:off x="2385900" y="187855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 dirty="0"/>
            <a:t>We split image into chunks</a:t>
          </a:r>
          <a:endParaRPr lang="en-US" sz="1300" kern="1200" dirty="0"/>
        </a:p>
      </dsp:txBody>
      <dsp:txXfrm>
        <a:off x="2385900" y="1878557"/>
        <a:ext cx="1800000" cy="720000"/>
      </dsp:txXfrm>
    </dsp:sp>
    <dsp:sp modelId="{AC4CCFCB-87BB-47F1-A865-9B1753A11B08}">
      <dsp:nvSpPr>
        <dsp:cNvPr id="0" name=""/>
        <dsp:cNvSpPr/>
      </dsp:nvSpPr>
      <dsp:spPr>
        <a:xfrm>
          <a:off x="4851900" y="438557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46EE1-C507-4126-BCFA-B0CACC812D75}">
      <dsp:nvSpPr>
        <dsp:cNvPr id="0" name=""/>
        <dsp:cNvSpPr/>
      </dsp:nvSpPr>
      <dsp:spPr>
        <a:xfrm>
          <a:off x="5085900" y="67255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BF120-4806-48E8-B3D1-CF777EFB6134}">
      <dsp:nvSpPr>
        <dsp:cNvPr id="0" name=""/>
        <dsp:cNvSpPr/>
      </dsp:nvSpPr>
      <dsp:spPr>
        <a:xfrm>
          <a:off x="4500900" y="187855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Carry out convolution</a:t>
          </a:r>
          <a:endParaRPr lang="en-US" sz="1300" kern="1200"/>
        </a:p>
      </dsp:txBody>
      <dsp:txXfrm>
        <a:off x="4500900" y="1878557"/>
        <a:ext cx="1800000" cy="720000"/>
      </dsp:txXfrm>
    </dsp:sp>
    <dsp:sp modelId="{C030C551-0475-44DF-BEC2-7C84107E3302}">
      <dsp:nvSpPr>
        <dsp:cNvPr id="0" name=""/>
        <dsp:cNvSpPr/>
      </dsp:nvSpPr>
      <dsp:spPr>
        <a:xfrm>
          <a:off x="6966900" y="43855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3B494-8A44-4609-880E-983CAF7511B4}">
      <dsp:nvSpPr>
        <dsp:cNvPr id="0" name=""/>
        <dsp:cNvSpPr/>
      </dsp:nvSpPr>
      <dsp:spPr>
        <a:xfrm>
          <a:off x="7200900" y="67255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84CB9-7C85-47C4-8C82-6DDCC2AE3C43}">
      <dsp:nvSpPr>
        <dsp:cNvPr id="0" name=""/>
        <dsp:cNvSpPr/>
      </dsp:nvSpPr>
      <dsp:spPr>
        <a:xfrm>
          <a:off x="6615900" y="187855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Combine convoluted chunks and reassemble output</a:t>
          </a:r>
          <a:endParaRPr lang="en-US" sz="1300" kern="1200"/>
        </a:p>
      </dsp:txBody>
      <dsp:txXfrm>
        <a:off x="6615900" y="1878557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EB0F2-1CB9-4495-909E-CCDEED5E558C}">
      <dsp:nvSpPr>
        <dsp:cNvPr id="0" name=""/>
        <dsp:cNvSpPr/>
      </dsp:nvSpPr>
      <dsp:spPr>
        <a:xfrm>
          <a:off x="0" y="1136695"/>
          <a:ext cx="1115568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05" tIns="291592" rIns="86580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/>
            <a:t>This is argued to potentially be not because of the taxonomical split up,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Difficult to produce a proper MIMD algorithm</a:t>
          </a:r>
          <a:endParaRPr lang="en-US" sz="1400" kern="1200" dirty="0"/>
        </a:p>
      </dsp:txBody>
      <dsp:txXfrm>
        <a:off x="0" y="1136695"/>
        <a:ext cx="11155680" cy="815850"/>
      </dsp:txXfrm>
    </dsp:sp>
    <dsp:sp modelId="{3ACC8E9A-E616-4FA0-889C-F869AD39E5D9}">
      <dsp:nvSpPr>
        <dsp:cNvPr id="0" name=""/>
        <dsp:cNvSpPr/>
      </dsp:nvSpPr>
      <dsp:spPr>
        <a:xfrm>
          <a:off x="557784" y="930055"/>
          <a:ext cx="7808976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61" tIns="0" rIns="29516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Other research supports our claim of SIMD approach being quickest</a:t>
          </a:r>
          <a:endParaRPr lang="en-US" sz="1400" kern="1200"/>
        </a:p>
      </dsp:txBody>
      <dsp:txXfrm>
        <a:off x="577959" y="950230"/>
        <a:ext cx="7768626" cy="372930"/>
      </dsp:txXfrm>
    </dsp:sp>
    <dsp:sp modelId="{86E65043-BF97-4A6C-8F2F-95BA0F8B8DAE}">
      <dsp:nvSpPr>
        <dsp:cNvPr id="0" name=""/>
        <dsp:cNvSpPr/>
      </dsp:nvSpPr>
      <dsp:spPr>
        <a:xfrm>
          <a:off x="0" y="2234785"/>
          <a:ext cx="1115568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6873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4319D-A9DC-4CB9-B9C3-16BCAA581F15}">
      <dsp:nvSpPr>
        <dsp:cNvPr id="0" name=""/>
        <dsp:cNvSpPr/>
      </dsp:nvSpPr>
      <dsp:spPr>
        <a:xfrm>
          <a:off x="557784" y="2028146"/>
          <a:ext cx="7808976" cy="413280"/>
        </a:xfrm>
        <a:prstGeom prst="roundRect">
          <a:avLst/>
        </a:prstGeom>
        <a:solidFill>
          <a:schemeClr val="accent2">
            <a:hueOff val="-149687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61" tIns="0" rIns="29516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Only a few papers have explored MIMD and all have found less speedup than SIMD approach</a:t>
          </a:r>
          <a:endParaRPr lang="en-US" sz="1400" kern="1200"/>
        </a:p>
      </dsp:txBody>
      <dsp:txXfrm>
        <a:off x="577959" y="2048321"/>
        <a:ext cx="7768626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9DB20-D8E5-41AD-981B-40ACD932CCA7}" type="datetimeFigureOut">
              <a:rPr lang="en-CA" smtClean="0"/>
              <a:t>2022-12-24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DF808-A8CB-429B-9FBE-92EC215DEE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76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6C11-E2D8-49FD-9AB4-04412CFE5B5A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15B1-AA0D-4387-8C84-5A29764ED77D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178D-9FA1-48B2-BBA0-AFB43758B79F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9323-F773-4554-B858-9CD8B787911C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D175-F0D1-416C-AEDD-D46FF8D17E5C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D00D-6004-46B5-8A6B-8BC6084FA042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7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9ADEC148-DD43-4186-B004-7061DEB3FBCA}" type="datetime1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41A-26E1-4340-B59A-F29BC4E2D867}" type="datetime1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94EB-70F3-43D2-980B-2B12C4C402F7}" type="datetime1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6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1BC6-9AE5-48A2-8F74-CB35A8FD0AEA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C2B9-ECAE-4755-85F5-014D4013C01B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67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7062807-A73E-4D30-96C9-262781011BB9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55898E-1D0B-453B-A8AB-E169E93C0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F37D3-0D9B-8498-FB04-94EE6495E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Parallelizing Sobel edge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F1D67-6E43-4F95-4A85-525C0BDD1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735" y="3261838"/>
            <a:ext cx="614154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0" dirty="0">
                <a:latin typeface="+mj-lt"/>
              </a:rPr>
              <a:t>A comparison of different approaches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pile of colorful folders&#10;&#10;Description automatically generated with low confidence">
            <a:extLst>
              <a:ext uri="{FF2B5EF4-FFF2-40B4-BE49-F238E27FC236}">
                <a16:creationId xmlns:a16="http://schemas.microsoft.com/office/drawing/2014/main" id="{2C011A41-3247-6D81-0359-78EEDC4A0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6" r="25542" b="-1"/>
          <a:stretch/>
        </p:blipFill>
        <p:spPr>
          <a:xfrm>
            <a:off x="7339014" y="657369"/>
            <a:ext cx="4353213" cy="553149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65806B11-0254-68E9-C529-B38B3AFDA67F}"/>
              </a:ext>
            </a:extLst>
          </p:cNvPr>
          <p:cNvSpPr txBox="1">
            <a:spLocks/>
          </p:cNvSpPr>
          <p:nvPr/>
        </p:nvSpPr>
        <p:spPr>
          <a:xfrm>
            <a:off x="517870" y="5099314"/>
            <a:ext cx="6227381" cy="549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Michael Shlega</a:t>
            </a:r>
            <a:endParaRPr lang="en-CA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B666F9-D2F0-62B9-BC57-C4BDBEE2EAE1}"/>
              </a:ext>
            </a:extLst>
          </p:cNvPr>
          <p:cNvSpPr txBox="1">
            <a:spLocks/>
          </p:cNvSpPr>
          <p:nvPr/>
        </p:nvSpPr>
        <p:spPr>
          <a:xfrm>
            <a:off x="1111633" y="5596085"/>
            <a:ext cx="6227381" cy="549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Carleton University, Ottawa, Ontario</a:t>
            </a:r>
            <a:endParaRPr lang="en-C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756065-4B0E-3AD7-C094-57CD7C96B1BF}"/>
              </a:ext>
            </a:extLst>
          </p:cNvPr>
          <p:cNvSpPr txBox="1">
            <a:spLocks/>
          </p:cNvSpPr>
          <p:nvPr/>
        </p:nvSpPr>
        <p:spPr>
          <a:xfrm>
            <a:off x="2092301" y="6134253"/>
            <a:ext cx="4552049" cy="431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i="0" dirty="0"/>
              <a:t>michael.shlega@cmail.Carleton.ca</a:t>
            </a:r>
            <a:endParaRPr lang="en-CA" sz="1100" i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B2D4C-324A-51B0-F97A-284B9EAF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1">
            <a:extLst>
              <a:ext uri="{FF2B5EF4-FFF2-40B4-BE49-F238E27FC236}">
                <a16:creationId xmlns:a16="http://schemas.microsoft.com/office/drawing/2014/main" id="{450C084C-2967-474A-B5F9-270F1FB4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CBEF-F73C-CC15-2C75-810679CB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69" y="2521641"/>
            <a:ext cx="4945183" cy="301629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CA" dirty="0"/>
              <a:t>How do we improve the Sobel algorithm using parallelism?</a:t>
            </a:r>
          </a:p>
          <a:p>
            <a:pPr marL="617220" lvl="1" indent="-342900">
              <a:buFontTx/>
              <a:buChar char="-"/>
            </a:pPr>
            <a:r>
              <a:rPr lang="en-CA" sz="2000" dirty="0"/>
              <a:t>What are the different ways we can do this and what is the comparison between approaches?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9C3B9D8-0A1B-58CE-AB1B-9A87FBCCF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6195" b="2"/>
          <a:stretch/>
        </p:blipFill>
        <p:spPr>
          <a:xfrm>
            <a:off x="6662167" y="657369"/>
            <a:ext cx="4994209" cy="55314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DED71-CB81-9792-6457-307DE367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6693-75C9-FCA6-B650-7CEE0018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884" y="2794900"/>
            <a:ext cx="6857999" cy="1709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9600" dirty="0">
                <a:solidFill>
                  <a:schemeClr val="tx2"/>
                </a:solidFill>
              </a:rPr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2DA-E93A-E90F-FA56-A9418452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F1EDBAD4-CA8E-4A37-A91C-CF0FBC51C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white flower with a yellow center&#10;&#10;Description automatically generated">
            <a:extLst>
              <a:ext uri="{FF2B5EF4-FFF2-40B4-BE49-F238E27FC236}">
                <a16:creationId xmlns:a16="http://schemas.microsoft.com/office/drawing/2014/main" id="{B997325E-2C40-FCB9-8F40-971872AFF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4" r="1" b="27923"/>
          <a:stretch/>
        </p:blipFill>
        <p:spPr>
          <a:xfrm>
            <a:off x="303182" y="2093828"/>
            <a:ext cx="5413825" cy="3327708"/>
          </a:xfrm>
          <a:prstGeom prst="rect">
            <a:avLst/>
          </a:prstGeom>
        </p:spPr>
      </p:pic>
      <p:pic>
        <p:nvPicPr>
          <p:cNvPr id="8" name="Picture 7" descr="A white flower with a blue center&#10;&#10;Description automatically generated with medium confidence">
            <a:extLst>
              <a:ext uri="{FF2B5EF4-FFF2-40B4-BE49-F238E27FC236}">
                <a16:creationId xmlns:a16="http://schemas.microsoft.com/office/drawing/2014/main" id="{05D18933-C36C-CB77-2D33-39E9A19B04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5" r="-1" b="16558"/>
          <a:stretch/>
        </p:blipFill>
        <p:spPr>
          <a:xfrm>
            <a:off x="6811209" y="2093827"/>
            <a:ext cx="5413824" cy="3327707"/>
          </a:xfrm>
          <a:prstGeom prst="rect">
            <a:avLst/>
          </a:prstGeom>
        </p:spPr>
      </p:pic>
      <p:sp>
        <p:nvSpPr>
          <p:cNvPr id="31" name="Rectangle 20">
            <a:extLst>
              <a:ext uri="{FF2B5EF4-FFF2-40B4-BE49-F238E27FC236}">
                <a16:creationId xmlns:a16="http://schemas.microsoft.com/office/drawing/2014/main" id="{3E15BE8C-FCAB-4469-9B7C-48B492E53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8867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E9129-9E65-4056-7EC9-B5EC7A23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8C1C58-547D-951A-F234-FC4826EA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10609913" cy="1934172"/>
          </a:xfrm>
        </p:spPr>
        <p:txBody>
          <a:bodyPr>
            <a:normAutofit/>
          </a:bodyPr>
          <a:lstStyle/>
          <a:p>
            <a:r>
              <a:rPr lang="en-US" dirty="0"/>
              <a:t>Base Image</a:t>
            </a:r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CA98E5-CDC7-D060-DB3E-59DDF18C9F31}"/>
              </a:ext>
            </a:extLst>
          </p:cNvPr>
          <p:cNvCxnSpPr>
            <a:cxnSpLocks/>
          </p:cNvCxnSpPr>
          <p:nvPr/>
        </p:nvCxnSpPr>
        <p:spPr>
          <a:xfrm>
            <a:off x="5801753" y="3773723"/>
            <a:ext cx="842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26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0C084C-2967-474A-B5F9-270F1FB4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4C5C4-F095-7A0F-214E-E0EF4FCE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en-US" dirty="0"/>
              <a:t>MISD parallel approach</a:t>
            </a:r>
            <a:endParaRPr lang="en-CA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BD63DE-6C55-6DFA-55A5-879E49DF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pPr marL="342900" lvl="0" indent="-342900">
              <a:buFontTx/>
              <a:buChar char="-"/>
            </a:pPr>
            <a:r>
              <a:rPr lang="en-CA" dirty="0"/>
              <a:t>Split the two filters</a:t>
            </a:r>
          </a:p>
          <a:p>
            <a:pPr marL="342900" lvl="0" indent="-342900">
              <a:buFontTx/>
              <a:buChar char="-"/>
            </a:pPr>
            <a:r>
              <a:rPr lang="en-CA" dirty="0"/>
              <a:t>Apply Gx and </a:t>
            </a:r>
            <a:r>
              <a:rPr lang="en-CA" dirty="0" err="1"/>
              <a:t>Gy</a:t>
            </a:r>
            <a:r>
              <a:rPr lang="en-CA" dirty="0"/>
              <a:t> kernels separately in different processes on the same piece of data</a:t>
            </a:r>
          </a:p>
          <a:p>
            <a:pPr marL="342900" lvl="0" indent="-342900">
              <a:buFontTx/>
              <a:buChar char="-"/>
            </a:pPr>
            <a:r>
              <a:rPr lang="en-CA" dirty="0"/>
              <a:t>Combine the two results at the end</a:t>
            </a:r>
          </a:p>
          <a:p>
            <a:pPr marL="342900" lvl="0" indent="-342900">
              <a:buFontTx/>
              <a:buChar char="-"/>
            </a:pPr>
            <a:r>
              <a:rPr lang="en-CA" dirty="0"/>
              <a:t>Speedup here maximum factor of 2</a:t>
            </a:r>
          </a:p>
          <a:p>
            <a:pPr marL="617220" lvl="1" indent="-342900">
              <a:buFontTx/>
              <a:buChar char="-"/>
            </a:pPr>
            <a:r>
              <a:rPr lang="en-CA" dirty="0"/>
              <a:t>Max two processes working at once</a:t>
            </a:r>
          </a:p>
          <a:p>
            <a:pPr lvl="1" indent="0">
              <a:buNone/>
            </a:pPr>
            <a:endParaRPr lang="en-CA" sz="2000" dirty="0"/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3E01AB02-0C2A-ADE6-2ED1-A0C9CDA2A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6" r="21604" b="-2"/>
          <a:stretch/>
        </p:blipFill>
        <p:spPr>
          <a:xfrm>
            <a:off x="6662167" y="657369"/>
            <a:ext cx="4994209" cy="55314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2B5BD-A35D-E289-E4CB-E431F6C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4C5C4-F095-7A0F-214E-E0EF4FCE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34172"/>
          </a:xfrm>
        </p:spPr>
        <p:txBody>
          <a:bodyPr>
            <a:normAutofit/>
          </a:bodyPr>
          <a:lstStyle/>
          <a:p>
            <a:r>
              <a:rPr lang="en-US" dirty="0"/>
              <a:t>SIMD Approach </a:t>
            </a:r>
            <a:endParaRPr lang="en-CA" dirty="0"/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EC21-3F61-E0F9-1AFE-BD8CD56F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47" y="3172570"/>
            <a:ext cx="4945183" cy="3016294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buFontTx/>
              <a:buChar char="-"/>
            </a:pPr>
            <a:r>
              <a:rPr lang="en-US" dirty="0"/>
              <a:t>Apply parallel logic</a:t>
            </a:r>
          </a:p>
          <a:p>
            <a:pPr marL="342900" lvl="0" indent="-342900">
              <a:buFontTx/>
              <a:buChar char="-"/>
            </a:pPr>
            <a:r>
              <a:rPr lang="en-US" dirty="0"/>
              <a:t>Break the image into chunks equal to cores</a:t>
            </a:r>
          </a:p>
          <a:p>
            <a:pPr marL="342900" lvl="0" indent="-342900">
              <a:buFontTx/>
              <a:buChar char="-"/>
            </a:pPr>
            <a:r>
              <a:rPr lang="en-US" dirty="0"/>
              <a:t>Apply convolution to each of the chunks in parallel</a:t>
            </a:r>
          </a:p>
          <a:p>
            <a:pPr marL="342900" lvl="0" indent="-342900">
              <a:buFontTx/>
              <a:buChar char="-"/>
            </a:pPr>
            <a:r>
              <a:rPr lang="en-US" dirty="0"/>
              <a:t>Combine the chunks later in serial</a:t>
            </a:r>
          </a:p>
          <a:p>
            <a:pPr marL="342900" lvl="0" indent="-342900">
              <a:buFontTx/>
              <a:buChar char="-"/>
            </a:pPr>
            <a:r>
              <a:rPr lang="en-US" dirty="0"/>
              <a:t>The speedup here is based on the amount of cores</a:t>
            </a:r>
          </a:p>
          <a:p>
            <a:pPr marL="617220" lvl="1" indent="-342900">
              <a:buFontTx/>
              <a:buChar char="-"/>
            </a:pPr>
            <a:r>
              <a:rPr lang="en-US" dirty="0"/>
              <a:t>CPU vs GPU, adding cores will allow us to be faster up to the limit of CORES=PIXELS</a:t>
            </a:r>
          </a:p>
          <a:p>
            <a:pPr lvl="0"/>
            <a:endParaRPr lang="en-US" dirty="0"/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2B5BD-A35D-E289-E4CB-E431F6C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31483E-5380-690E-8B93-EC2FF0E8B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0" y="1327723"/>
            <a:ext cx="4642876" cy="44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7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F158-7B6F-CE19-6BF5-7772C719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600" dirty="0"/>
              <a:t>MIMD approach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DE630C-1DA9-A099-D7D4-B9BA023A7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95576" y="1979509"/>
            <a:ext cx="9581676" cy="446365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178C83-29B4-EC12-5615-407CC4F9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A combination of previous approaches</a:t>
            </a:r>
          </a:p>
          <a:p>
            <a:pPr marL="617220" lvl="1" indent="-342900">
              <a:buFontTx/>
              <a:buChar char="-"/>
            </a:pPr>
            <a:r>
              <a:rPr lang="en-US" dirty="0"/>
              <a:t>We utilize the processors to start two functions that then work on their sections of the image, applying the Gx and </a:t>
            </a:r>
            <a:r>
              <a:rPr lang="en-US" dirty="0" err="1"/>
              <a:t>Gy</a:t>
            </a:r>
            <a:r>
              <a:rPr lang="en-US" dirty="0"/>
              <a:t> kernels</a:t>
            </a:r>
          </a:p>
          <a:p>
            <a:pPr marL="617220" lvl="1" indent="-342900">
              <a:buFontTx/>
              <a:buChar char="-"/>
            </a:pPr>
            <a:endParaRPr lang="en-US" dirty="0"/>
          </a:p>
          <a:p>
            <a:pPr marL="617220" lvl="1" indent="-342900">
              <a:buFontTx/>
              <a:buChar char="-"/>
            </a:pPr>
            <a:r>
              <a:rPr lang="en-US" dirty="0"/>
              <a:t>We have multiple instruction running in parallel on multiple data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3D4BA-EE25-A731-C72C-D106E66D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06693-75C9-FCA6-B650-7CEE0018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949" y="1549670"/>
            <a:ext cx="3799054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EF67183-8600-EFAB-1DDF-2684E3D4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9346" y="2914651"/>
            <a:ext cx="3433308" cy="3433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2DA-E93A-E90F-FA56-A9418452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0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ADED1-05EC-B757-F429-40DF852B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CA" dirty="0"/>
              <a:t>Speed 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B4E8C-0B59-868F-E2EF-2C6986B3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C2D95A5-6DD5-D117-BC20-57A327953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16637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570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0085D-5C70-FDEA-2E3F-7F733196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CA" dirty="0"/>
              <a:t>Quality of image 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F84B8-6C89-BEAE-EB56-AF04B985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F820DC0-5BB5-6377-D68E-E913303FD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911919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53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A9C9D-6B11-A379-119C-CD95F8D5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543" y="949105"/>
            <a:ext cx="5021183" cy="2484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Discussion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omment">
            <a:extLst>
              <a:ext uri="{FF2B5EF4-FFF2-40B4-BE49-F238E27FC236}">
                <a16:creationId xmlns:a16="http://schemas.microsoft.com/office/drawing/2014/main" id="{6FEA99D5-2A84-8674-CA87-E8F1A5A9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7078" y="1914554"/>
            <a:ext cx="4114794" cy="41147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BC33E-0125-6A41-6ED1-85E9BF70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106F-BEA4-2B08-F2FC-1AC188FD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edge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A27C-E403-E808-62B5-218ACE3A4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17220" lvl="1" indent="-342900">
              <a:buFontTx/>
              <a:buChar char="-"/>
            </a:pPr>
            <a:endParaRPr lang="en-CA" sz="2000" dirty="0"/>
          </a:p>
          <a:p>
            <a:pPr lvl="1" indent="0">
              <a:buNone/>
            </a:pP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42F5-B5EE-B6F5-BFC9-31C05A09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5DB1F-AF2D-5B4D-EE67-C86E3C65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93" y="1111720"/>
            <a:ext cx="5851937" cy="4734898"/>
          </a:xfrm>
          <a:prstGeom prst="rect">
            <a:avLst/>
          </a:prstGeom>
        </p:spPr>
      </p:pic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BC06456-A4AC-F459-3D1A-83FAEE29C915}"/>
              </a:ext>
            </a:extLst>
          </p:cNvPr>
          <p:cNvSpPr txBox="1">
            <a:spLocks/>
          </p:cNvSpPr>
          <p:nvPr/>
        </p:nvSpPr>
        <p:spPr>
          <a:xfrm>
            <a:off x="233604" y="2873829"/>
            <a:ext cx="4611528" cy="3633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i="0" dirty="0"/>
              <a:t>Algorithms to identify edges of an image</a:t>
            </a:r>
          </a:p>
          <a:p>
            <a:pPr marL="342900" indent="-342900">
              <a:buFontTx/>
              <a:buChar char="-"/>
            </a:pPr>
            <a:r>
              <a:rPr lang="en-US" i="0" dirty="0"/>
              <a:t>Base for a lot of computer vision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 speedup here leads to a faster computer vision algorithm, so this remains an active area of research</a:t>
            </a:r>
            <a:endParaRPr lang="en-US" i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18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98EEC-00E3-8A9E-99F6-BC28C94E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/>
              <a:t>Comparing ease of implementation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D37B-0E02-0EA6-F625-12CAB7F8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30008FB-B01C-CBAE-5958-E7DFF7C86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529778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51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D99DD-76D3-A739-C98D-FA2867D8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976160"/>
            <a:ext cx="8687143" cy="1934172"/>
          </a:xfrm>
        </p:spPr>
        <p:txBody>
          <a:bodyPr>
            <a:normAutofit/>
          </a:bodyPr>
          <a:lstStyle/>
          <a:p>
            <a:r>
              <a:rPr lang="en-CA"/>
              <a:t>On timing differences</a:t>
            </a:r>
            <a:br>
              <a:rPr lang="en-CA"/>
            </a:br>
            <a:endParaRPr lang="en-CA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A7772-C8EB-02DB-75AE-3112104B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AD3231C-8322-E44F-EEC1-327F23106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628812"/>
              </p:ext>
            </p:extLst>
          </p:nvPr>
        </p:nvGraphicFramePr>
        <p:xfrm>
          <a:off x="1384425" y="2725810"/>
          <a:ext cx="8686800" cy="303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56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C084C-2967-474A-B5F9-270F1FB4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855F4-54DF-A45B-D747-02517299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en-CA" sz="5000"/>
              <a:t>Quality of result</a:t>
            </a:r>
            <a:br>
              <a:rPr lang="en-CA" sz="5000"/>
            </a:br>
            <a:endParaRPr lang="en-CA" sz="5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9C7D-089A-C4AD-CFDD-08C704BB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CA" dirty="0"/>
              <a:t>No visible difference in between results</a:t>
            </a:r>
          </a:p>
          <a:p>
            <a:pPr marL="617220" lvl="1" indent="-342900">
              <a:buFontTx/>
              <a:buChar char="-"/>
            </a:pPr>
            <a:r>
              <a:rPr lang="en-CA" sz="2000" dirty="0"/>
              <a:t>Since we aren’t using any randomization based algorithms in our parallel approach or a form of guessing this makes sense</a:t>
            </a:r>
          </a:p>
        </p:txBody>
      </p:sp>
      <p:pic>
        <p:nvPicPr>
          <p:cNvPr id="8" name="Picture 7" descr="A black and white photo of a flower&#10;&#10;Description automatically generated with medium confidence">
            <a:extLst>
              <a:ext uri="{FF2B5EF4-FFF2-40B4-BE49-F238E27FC236}">
                <a16:creationId xmlns:a16="http://schemas.microsoft.com/office/drawing/2014/main" id="{2847144D-6156-22BA-465A-0624D893B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" r="4451" b="-1"/>
          <a:stretch/>
        </p:blipFill>
        <p:spPr>
          <a:xfrm>
            <a:off x="6662167" y="657369"/>
            <a:ext cx="4994209" cy="55314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AC231-4119-607B-B99C-0757CF5F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22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C91B2-7FFD-ED2D-5555-DFDFA77C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6F7C-86B1-BA2A-AD3A-78450196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pPr marL="617220" lvl="2" indent="-342900">
              <a:buFontTx/>
              <a:buChar char="-"/>
            </a:pPr>
            <a:r>
              <a:rPr lang="en-CA" sz="2000" dirty="0"/>
              <a:t>Our results have demonstrated that SIMD approach is the most effective approach at parallelizing edge detection algorithms</a:t>
            </a:r>
          </a:p>
          <a:p>
            <a:pPr lvl="3" indent="0">
              <a:buNone/>
            </a:pPr>
            <a:endParaRPr lang="en-CA" sz="2000" dirty="0"/>
          </a:p>
          <a:p>
            <a:pPr marL="891540" lvl="3" indent="-342900">
              <a:buFontTx/>
              <a:buChar char="-"/>
            </a:pPr>
            <a:endParaRPr lang="en-CA" sz="2000" dirty="0"/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FE1C0771-CD8E-9586-6A96-96E58EAE6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2168" y="1063707"/>
            <a:ext cx="5028041" cy="502804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0B043-BBCD-5018-1671-5EF17506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4D3B2-5EB5-F880-FD08-DA969062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CA" dirty="0"/>
              <a:t>Relation to previous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194C0-1E82-F430-61C1-700755C1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32EAF3F-4792-EAE5-4CC2-7DD6F3844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120533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38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E9CA9-91D1-0592-5D91-8C5DF1ED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Future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Future outline">
            <a:extLst>
              <a:ext uri="{FF2B5EF4-FFF2-40B4-BE49-F238E27FC236}">
                <a16:creationId xmlns:a16="http://schemas.microsoft.com/office/drawing/2014/main" id="{02C44769-E785-E01E-06FD-39FDBD3AF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11" y="1063707"/>
            <a:ext cx="5028041" cy="5028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325364-8F13-C30E-4CA6-0506F75DB5DB}"/>
              </a:ext>
            </a:extLst>
          </p:cNvPr>
          <p:cNvSpPr txBox="1"/>
          <p:nvPr/>
        </p:nvSpPr>
        <p:spPr>
          <a:xfrm>
            <a:off x="6652947" y="3172570"/>
            <a:ext cx="4945183" cy="30162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617220" lvl="2" indent="-34290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sz="2000" dirty="0"/>
              <a:t>It would be interesting to see alternative approaches to MIMD edge detection</a:t>
            </a:r>
          </a:p>
          <a:p>
            <a:pPr marL="1074420" lvl="3" indent="-34290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sz="2000" dirty="0"/>
              <a:t>For example, drawing on previous literature and using guessing based MIMD</a:t>
            </a:r>
          </a:p>
          <a:p>
            <a:pPr marL="617220" lvl="2" indent="-34290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sz="2000" dirty="0"/>
              <a:t>It would be interesting to explore if this is the case with all edge detection algorithms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C4617-0DEA-A9BC-997B-FB5F67DB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DBAD4-CA8E-4A37-A91C-CF0FBC51C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E13E-18C1-7D8C-A812-58969CF7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236" y="1520504"/>
            <a:ext cx="6144230" cy="193417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Parallelizing Sobel edge detection</a:t>
            </a:r>
            <a:endParaRPr lang="en-CA" sz="4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B6BC-8414-9098-82A4-329235CF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236" y="4084524"/>
            <a:ext cx="6126480" cy="301629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Michael Shlega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5BE8C-FCAB-4469-9B7C-48B492E53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8867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C421EB-9D63-6219-4030-83FA314F83AC}"/>
              </a:ext>
            </a:extLst>
          </p:cNvPr>
          <p:cNvSpPr txBox="1">
            <a:spLocks/>
          </p:cNvSpPr>
          <p:nvPr/>
        </p:nvSpPr>
        <p:spPr>
          <a:xfrm>
            <a:off x="3895565" y="5537304"/>
            <a:ext cx="5497570" cy="431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michael.shlega@cmail.Carleton.ca</a:t>
            </a:r>
            <a:endParaRPr lang="en-CA" sz="2400" i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E0A53C8-FC32-8692-572F-66BF1226BB46}"/>
              </a:ext>
            </a:extLst>
          </p:cNvPr>
          <p:cNvSpPr txBox="1">
            <a:spLocks/>
          </p:cNvSpPr>
          <p:nvPr/>
        </p:nvSpPr>
        <p:spPr>
          <a:xfrm>
            <a:off x="3895565" y="4787670"/>
            <a:ext cx="6227381" cy="549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Carleton University, Ottawa, Ontario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62370-D18C-A41A-B1CC-6BAA16DE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6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DC32-0D0B-C67E-04B1-F0316C35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934172"/>
          </a:xfrm>
        </p:spPr>
        <p:txBody>
          <a:bodyPr>
            <a:normAutofit/>
          </a:bodyPr>
          <a:lstStyle/>
          <a:p>
            <a:r>
              <a:rPr lang="en-CA" dirty="0"/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94FAD95A-69D0-17F8-7943-CDFB144E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70" y="1974903"/>
            <a:ext cx="4023360" cy="40233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F897-12F2-1524-4211-92A544B26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21" y="3172570"/>
            <a:ext cx="6144230" cy="301629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CA" dirty="0"/>
              <a:t>What algorithm did we parallelize?</a:t>
            </a:r>
          </a:p>
          <a:p>
            <a:pPr marL="342900" indent="-342900">
              <a:buFontTx/>
              <a:buChar char="-"/>
            </a:pPr>
            <a:r>
              <a:rPr lang="en-CA" dirty="0"/>
              <a:t>What was the fastest taxonomical approach?</a:t>
            </a:r>
          </a:p>
          <a:p>
            <a:pPr marL="342900" indent="-342900">
              <a:buFontTx/>
              <a:buChar char="-"/>
            </a:pPr>
            <a:r>
              <a:rPr lang="en-CA" dirty="0"/>
              <a:t>What was taxonomy of the approach that applied the two kernels separately with no image split-up?</a:t>
            </a:r>
          </a:p>
          <a:p>
            <a:pPr marL="342900" indent="-342900">
              <a:buFontTx/>
              <a:buChar char="-"/>
            </a:pP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E43CC-038C-FCD2-BC71-ED1C4A39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950B5-3FD6-AF97-A8C6-4794846D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974" y="1269019"/>
            <a:ext cx="3971003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Background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ooks with solid fill">
            <a:extLst>
              <a:ext uri="{FF2B5EF4-FFF2-40B4-BE49-F238E27FC236}">
                <a16:creationId xmlns:a16="http://schemas.microsoft.com/office/drawing/2014/main" id="{1DC890FF-1184-4FE4-0985-8F6DF079A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9346" y="2914651"/>
            <a:ext cx="3433308" cy="34333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3EEBE-2DFA-5026-9926-89CE91C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7CFDD-FABE-8EE1-E523-BB935619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CA" dirty="0"/>
              <a:t>Edge Detection Algorithms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40979F2-D2BC-ED30-323B-89D017F1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65" y="3086100"/>
            <a:ext cx="5222637" cy="3142191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1F0ECB7-EBC3-EFD1-0B1E-946926AB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Work by applying a kernel to an image, which gives a pixel value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value is then compared to other values to identify if an edge exists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4FBA1-5125-B984-675C-2382E1BD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4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A88A1-99E0-58E0-CB4B-64BC153F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CA" dirty="0"/>
              <a:t>Sobel Algorithm</a:t>
            </a:r>
            <a:br>
              <a:rPr lang="en-CA" dirty="0"/>
            </a:b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DF411CC-7700-8CA4-6118-0CE7C39C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3362232"/>
            <a:ext cx="6144231" cy="286605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EC07AC-B5C6-13D6-96D4-F76CA9A2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One of the many available</a:t>
            </a:r>
          </a:p>
          <a:p>
            <a:pPr marL="342900" indent="-342900">
              <a:buFontTx/>
              <a:buChar char="-"/>
            </a:pPr>
            <a:r>
              <a:rPr lang="en-US" dirty="0"/>
              <a:t>Most used</a:t>
            </a:r>
          </a:p>
          <a:p>
            <a:pPr marL="342900" indent="-342900">
              <a:buFontTx/>
              <a:buChar char="-"/>
            </a:pPr>
            <a:r>
              <a:rPr lang="en-US" dirty="0"/>
              <a:t>Main importance here is the kernels</a:t>
            </a:r>
          </a:p>
          <a:p>
            <a:pPr marL="617220" lvl="1" indent="-342900">
              <a:buFontTx/>
              <a:buChar char="-"/>
            </a:pPr>
            <a:r>
              <a:rPr lang="en-US" dirty="0"/>
              <a:t>One applied in the x direction</a:t>
            </a:r>
          </a:p>
          <a:p>
            <a:pPr marL="617220" lvl="1" indent="-342900">
              <a:buFontTx/>
              <a:buChar char="-"/>
            </a:pPr>
            <a:r>
              <a:rPr lang="en-US" dirty="0"/>
              <a:t>One applied in the y direction</a:t>
            </a:r>
          </a:p>
          <a:p>
            <a:pPr marL="617220" lvl="1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Combined at the same time or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DD7FF-5B07-A372-A298-15E74EB9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6693-75C9-FCA6-B650-7CEE0018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0" y="2794900"/>
            <a:ext cx="9148374" cy="1709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9600" dirty="0">
                <a:solidFill>
                  <a:schemeClr val="tx2"/>
                </a:solidFill>
              </a:rPr>
              <a:t>Edge Detection Improvement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2DA-E93A-E90F-FA56-A9418452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6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D3AE9-9747-C0A2-FE74-BA8A6D93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CA" dirty="0"/>
              <a:t>Algorithmic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BC166241-4F11-68A0-69C1-B6C6C74F0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46" y="3086100"/>
            <a:ext cx="5007475" cy="31421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D3D4-88F7-9EA0-9FA5-260EA733D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759" y="976160"/>
            <a:ext cx="4901369" cy="52127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CA" sz="1600" dirty="0"/>
              <a:t>Attempt to improve time complexity by utilising algorithm improvements</a:t>
            </a:r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r>
              <a:rPr lang="en-CA" dirty="0"/>
              <a:t>In general, research ends up showing that while speed can be increased, it comes at the price of image quality</a:t>
            </a:r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r>
              <a:rPr lang="en-CA" dirty="0"/>
              <a:t>Alternatively, image quality can be improved but at the price of time</a:t>
            </a:r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endParaRPr lang="en-CA" dirty="0"/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endParaRPr lang="en-CA" dirty="0"/>
          </a:p>
          <a:p>
            <a:pPr marL="617220" lvl="2" indent="-342900">
              <a:lnSpc>
                <a:spcPct val="100000"/>
              </a:lnSpc>
              <a:buFontTx/>
              <a:buChar char="-"/>
            </a:pPr>
            <a:r>
              <a:rPr lang="en-CA" sz="1600" dirty="0"/>
              <a:t>A key improvement is actually image smoothing</a:t>
            </a:r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r>
              <a:rPr lang="en-CA" dirty="0"/>
              <a:t>Rosenfeld and Thurston introduce this operation to reduce image noise, improving edge quality</a:t>
            </a:r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r>
              <a:rPr lang="en-CA" dirty="0"/>
              <a:t>We will utilise their approach to improve our edge quality </a:t>
            </a:r>
          </a:p>
          <a:p>
            <a:pPr marL="617220" lvl="1" indent="-342900">
              <a:lnSpc>
                <a:spcPct val="100000"/>
              </a:lnSpc>
              <a:buFontTx/>
              <a:buChar char="-"/>
            </a:pP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D48C-1D91-F205-5AA5-F306DA42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7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730B9-7CDD-1BB1-E0F9-54D69DF9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CA" dirty="0"/>
              <a:t>Parallelism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9473D5E2-3E7D-488B-7A36-BF169A89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3269958"/>
            <a:ext cx="6144231" cy="2958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B9F1-5820-36E3-AEA5-C3828735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CA" sz="1700"/>
              <a:t>Two methods exist in literature</a:t>
            </a:r>
          </a:p>
          <a:p>
            <a:pPr marL="617220" lvl="1" indent="-342900">
              <a:lnSpc>
                <a:spcPct val="100000"/>
              </a:lnSpc>
              <a:buFontTx/>
              <a:buChar char="-"/>
            </a:pPr>
            <a:r>
              <a:rPr lang="en-CA" sz="1700"/>
              <a:t>Pipeline and data parallelism</a:t>
            </a:r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r>
              <a:rPr lang="en-CA" sz="1700"/>
              <a:t>Pipeline is the MIMD approach</a:t>
            </a:r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r>
              <a:rPr lang="en-CA" sz="1700"/>
              <a:t>Data is the SIMD approach</a:t>
            </a:r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endParaRPr lang="en-CA" sz="1700"/>
          </a:p>
          <a:p>
            <a:pPr marL="617220" lvl="1" indent="-342900">
              <a:lnSpc>
                <a:spcPct val="100000"/>
              </a:lnSpc>
              <a:buFontTx/>
              <a:buChar char="-"/>
            </a:pPr>
            <a:r>
              <a:rPr lang="en-CA" sz="1700"/>
              <a:t>A lot of papers focus on GPU based speedup using CUDA</a:t>
            </a:r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r>
              <a:rPr lang="en-CA" sz="1700"/>
              <a:t>Splitting up image into chunks</a:t>
            </a:r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r>
              <a:rPr lang="en-CA" sz="1700"/>
              <a:t>The way that the image is split is what a lot of papers differentiate</a:t>
            </a:r>
          </a:p>
          <a:p>
            <a:pPr marL="891540" lvl="4" indent="-342900">
              <a:lnSpc>
                <a:spcPct val="100000"/>
              </a:lnSpc>
              <a:buFontTx/>
              <a:buChar char="-"/>
            </a:pPr>
            <a:r>
              <a:rPr lang="en-CA" sz="1700"/>
              <a:t>Some use randomized splitting leading to an amortized time benefit</a:t>
            </a:r>
          </a:p>
          <a:p>
            <a:pPr marL="891540" lvl="3" indent="-342900">
              <a:lnSpc>
                <a:spcPct val="100000"/>
              </a:lnSpc>
              <a:buFontTx/>
              <a:buChar char="-"/>
            </a:pPr>
            <a:r>
              <a:rPr lang="en-CA" sz="1700"/>
              <a:t>We build off of their 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C9055-0975-179D-CE85-3ADAB8B5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AFC6CF8E-112D-905D-299E-4B5A3284F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06693-75C9-FCA6-B650-7CEE0018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2DA-E93A-E90F-FA56-A9418452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873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3"/>
      </a:lt2>
      <a:accent1>
        <a:srgbClr val="E72A29"/>
      </a:accent1>
      <a:accent2>
        <a:srgbClr val="D51765"/>
      </a:accent2>
      <a:accent3>
        <a:srgbClr val="E729C6"/>
      </a:accent3>
      <a:accent4>
        <a:srgbClr val="A717D5"/>
      </a:accent4>
      <a:accent5>
        <a:srgbClr val="6A29E7"/>
      </a:accent5>
      <a:accent6>
        <a:srgbClr val="2C39D9"/>
      </a:accent6>
      <a:hlink>
        <a:srgbClr val="803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Users^J Smart Homes^J and Digital Assistants</Template>
  <TotalTime>1032</TotalTime>
  <Words>859</Words>
  <Application>Microsoft Office PowerPoint</Application>
  <PresentationFormat>Widescreen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Bierstadt</vt:lpstr>
      <vt:lpstr>Calibri</vt:lpstr>
      <vt:lpstr>GestaltVTI</vt:lpstr>
      <vt:lpstr>Parallelizing Sobel edge detection</vt:lpstr>
      <vt:lpstr>What is edge detection?</vt:lpstr>
      <vt:lpstr>Background</vt:lpstr>
      <vt:lpstr>Edge Detection Algorithms</vt:lpstr>
      <vt:lpstr>Sobel Algorithm </vt:lpstr>
      <vt:lpstr>Edge Detection Improvement</vt:lpstr>
      <vt:lpstr>Algorithmic approach</vt:lpstr>
      <vt:lpstr>Parallelism approach</vt:lpstr>
      <vt:lpstr>Research Question</vt:lpstr>
      <vt:lpstr>PowerPoint Presentation</vt:lpstr>
      <vt:lpstr>Methodology</vt:lpstr>
      <vt:lpstr>Base Image</vt:lpstr>
      <vt:lpstr>MISD parallel approach</vt:lpstr>
      <vt:lpstr>SIMD Approach </vt:lpstr>
      <vt:lpstr>MIMD approach</vt:lpstr>
      <vt:lpstr>Results</vt:lpstr>
      <vt:lpstr>Speed Comparison</vt:lpstr>
      <vt:lpstr>Quality of image comparison</vt:lpstr>
      <vt:lpstr>Discussion</vt:lpstr>
      <vt:lpstr>Comparing ease of implementation</vt:lpstr>
      <vt:lpstr>On timing differences </vt:lpstr>
      <vt:lpstr>Quality of result </vt:lpstr>
      <vt:lpstr>Conclusion</vt:lpstr>
      <vt:lpstr>Relation to previous work</vt:lpstr>
      <vt:lpstr>Future Research</vt:lpstr>
      <vt:lpstr>Parallelizing Sobel edge detection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Sobel edge detection</dc:title>
  <dc:creator>Michael Shlega</dc:creator>
  <cp:lastModifiedBy>Michael Shlega</cp:lastModifiedBy>
  <cp:revision>4</cp:revision>
  <dcterms:created xsi:type="dcterms:W3CDTF">2022-11-23T21:23:59Z</dcterms:created>
  <dcterms:modified xsi:type="dcterms:W3CDTF">2022-12-24T21:42:59Z</dcterms:modified>
</cp:coreProperties>
</file>