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8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572A-4305-41A6-B49C-3817FF246A9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CCEB-6CA6-45A4-BF44-4438E33D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DSA CLASS BY SAKIB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55444"/>
              </p:ext>
            </p:extLst>
          </p:nvPr>
        </p:nvGraphicFramePr>
        <p:xfrm>
          <a:off x="2032000" y="1614402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03">
                  <a:extLst>
                    <a:ext uri="{9D8B030D-6E8A-4147-A177-3AD203B41FA5}">
                      <a16:colId xmlns:a16="http://schemas.microsoft.com/office/drawing/2014/main" val="3306955434"/>
                    </a:ext>
                  </a:extLst>
                </a:gridCol>
                <a:gridCol w="4432163">
                  <a:extLst>
                    <a:ext uri="{9D8B030D-6E8A-4147-A177-3AD203B41FA5}">
                      <a16:colId xmlns:a16="http://schemas.microsoft.com/office/drawing/2014/main" val="21250193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6380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Clsss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7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Singly Linked List</a:t>
                      </a:r>
                      <a:endParaRPr lang="en-US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3200" b="1" smtClean="0"/>
                        <a:t>7.30 </a:t>
                      </a:r>
                      <a:r>
                        <a:rPr lang="en-US" sz="3200" b="1" dirty="0" smtClean="0"/>
                        <a:t>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 on Singly Linked List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Time &amp; Space Complexity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5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 Vector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3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Doubly Linked List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5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Doubly Linked List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9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2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DSA CLASS BY SAKIB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CLASS BY SAKIB</dc:title>
  <dc:creator>MD NAZMUS SAKIB</dc:creator>
  <cp:lastModifiedBy>MD NAZMUS SAKIB</cp:lastModifiedBy>
  <cp:revision>2</cp:revision>
  <dcterms:created xsi:type="dcterms:W3CDTF">2023-12-15T20:05:53Z</dcterms:created>
  <dcterms:modified xsi:type="dcterms:W3CDTF">2023-12-15T20:14:30Z</dcterms:modified>
</cp:coreProperties>
</file>