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"/>
          <p:cNvSpPr/>
          <p:nvPr/>
        </p:nvSpPr>
        <p:spPr>
          <a:xfrm>
            <a:off x="3383280" y="640080"/>
            <a:ext cx="21067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Use Case Diagram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365760" y="3566160"/>
            <a:ext cx="826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Admin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274320" y="3291840"/>
            <a:ext cx="1371240" cy="1005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8138160" y="3383280"/>
            <a:ext cx="1462680" cy="9140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3201480" y="1371600"/>
            <a:ext cx="4108680" cy="548280"/>
          </a:xfrm>
          <a:prstGeom prst="rect">
            <a:avLst/>
          </a:prstGeom>
          <a:solidFill>
            <a:srgbClr val="dedce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8"/>
          <p:cNvSpPr/>
          <p:nvPr/>
        </p:nvSpPr>
        <p:spPr>
          <a:xfrm>
            <a:off x="4572000" y="1562760"/>
            <a:ext cx="12700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Nsu cluber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3205080" y="1920240"/>
            <a:ext cx="4109760" cy="5486040"/>
          </a:xfrm>
          <a:prstGeom prst="rect">
            <a:avLst/>
          </a:prstGeom>
          <a:solidFill>
            <a:srgbClr val="dee7e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10"/>
          <p:cNvSpPr/>
          <p:nvPr/>
        </p:nvSpPr>
        <p:spPr>
          <a:xfrm>
            <a:off x="4572000" y="2286000"/>
            <a:ext cx="1462680" cy="73116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3931920" y="3474720"/>
            <a:ext cx="2834280" cy="73116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Make post about event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4206240" y="4572000"/>
            <a:ext cx="2559960" cy="63972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Recruit new member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4114800" y="5486400"/>
            <a:ext cx="2377080" cy="82260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 Recruitment post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Line 14"/>
          <p:cNvSpPr/>
          <p:nvPr/>
        </p:nvSpPr>
        <p:spPr>
          <a:xfrm flipV="1">
            <a:off x="1645920" y="2651760"/>
            <a:ext cx="2926080" cy="9144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5"/>
          <p:cNvSpPr/>
          <p:nvPr/>
        </p:nvSpPr>
        <p:spPr>
          <a:xfrm>
            <a:off x="1645920" y="3749040"/>
            <a:ext cx="2286000" cy="914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6"/>
          <p:cNvSpPr/>
          <p:nvPr/>
        </p:nvSpPr>
        <p:spPr>
          <a:xfrm>
            <a:off x="1645920" y="3840480"/>
            <a:ext cx="2468880" cy="10058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7"/>
          <p:cNvSpPr/>
          <p:nvPr/>
        </p:nvSpPr>
        <p:spPr>
          <a:xfrm>
            <a:off x="1645920" y="4114800"/>
            <a:ext cx="2560320" cy="1737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8"/>
          <p:cNvSpPr/>
          <p:nvPr/>
        </p:nvSpPr>
        <p:spPr>
          <a:xfrm>
            <a:off x="6766560" y="3840480"/>
            <a:ext cx="13716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19"/>
          <p:cNvSpPr/>
          <p:nvPr/>
        </p:nvSpPr>
        <p:spPr>
          <a:xfrm flipV="1">
            <a:off x="6675120" y="3840480"/>
            <a:ext cx="1463040" cy="1097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20"/>
          <p:cNvSpPr/>
          <p:nvPr/>
        </p:nvSpPr>
        <p:spPr>
          <a:xfrm flipV="1">
            <a:off x="6492240" y="3840480"/>
            <a:ext cx="1645920" cy="20116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LibreOffice/6.3.4.2$Linux_X86_64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2017-06-21T15:23:56Z</dcterms:created>
  <dc:creator/>
  <dc:description/>
  <dc:language>en-GB</dc:language>
  <cp:lastModifiedBy/>
  <dcterms:modified xsi:type="dcterms:W3CDTF">2020-03-01T16:33:39Z</dcterms:modified>
  <cp:revision>5</cp:revision>
  <dc:subject/>
  <dc:title/>
</cp:coreProperties>
</file>