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714E7C-C578-4D32-BD9E-933605BBB9A8}">
  <a:tblStyle styleId="{A1714E7C-C578-4D32-BD9E-933605BBB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df5eea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df5eea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df5eea9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df5eea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df5eea9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df5eea9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df5eea9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df5eea9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df5eea9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df5eea9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df5eea9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df5eea9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00" y="0"/>
            <a:ext cx="9262399" cy="52127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808350" y="753125"/>
            <a:ext cx="75273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 A S H I N G T O </a:t>
            </a:r>
            <a:r>
              <a:rPr b="1" lang="en" sz="5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b="1" sz="57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947525" y="3394200"/>
            <a:ext cx="34050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2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Erika Evergarden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Jamee Jones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Evan Woodard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11700" y="180825"/>
            <a:ext cx="8520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most common powerball/power play numbers per day?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1224225"/>
            <a:ext cx="6028092" cy="38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6329350" y="2067025"/>
            <a:ext cx="26382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 “why”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 results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" y="706800"/>
            <a:ext cx="5393350" cy="44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853975" y="-92500"/>
            <a:ext cx="83253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were the most common Powerball/Powerplay numbers depending on the month?</a:t>
            </a:r>
            <a:endParaRPr b="1"/>
          </a:p>
        </p:txBody>
      </p:sp>
      <p:sp>
        <p:nvSpPr>
          <p:cNvPr id="293" name="Google Shape;293;p15"/>
          <p:cNvSpPr txBox="1"/>
          <p:nvPr/>
        </p:nvSpPr>
        <p:spPr>
          <a:xfrm>
            <a:off x="6081650" y="1088288"/>
            <a:ext cx="211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Powerball numbers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081650" y="2106175"/>
            <a:ext cx="197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Powerplay numbers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153950" y="3207450"/>
            <a:ext cx="197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What does this mean?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47400" y="314050"/>
            <a:ext cx="40389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most common powerball/power play numbers overall?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325" y="457200"/>
            <a:ext cx="5220376" cy="460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1121550" y="2181200"/>
            <a:ext cx="18906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 “why”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 results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0" y="621025"/>
            <a:ext cx="5604199" cy="41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1720375" y="3212900"/>
            <a:ext cx="7890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953075" y="3564375"/>
            <a:ext cx="2247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 2022: $120,000,000,000</a:t>
            </a:r>
            <a:r>
              <a:rPr lang="en" sz="800"/>
              <a:t> 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 2022: </a:t>
            </a:r>
            <a:r>
              <a:rPr lang="en" sz="1000"/>
              <a:t>$1,000,000,000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$825,000,000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$700,000,000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 2022: $630,000,000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2509375" y="146125"/>
            <a:ext cx="356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2328"/>
                </a:solidFill>
              </a:rPr>
              <a:t>What are the top five greatest dollar months jackpot?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867375" y="847488"/>
            <a:ext cx="233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r>
              <a:rPr lang="en" sz="1000"/>
              <a:t> 2020: $394,000,000</a:t>
            </a:r>
            <a:r>
              <a:rPr lang="en" sz="800"/>
              <a:t> 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 2020: $363,000,000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 2020: $825,000,000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 2020: $190,000,000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August 2020: $169,000,000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2" name="Google Shape;312;p17"/>
          <p:cNvSpPr txBox="1"/>
          <p:nvPr/>
        </p:nvSpPr>
        <p:spPr>
          <a:xfrm>
            <a:off x="314075" y="2239913"/>
            <a:ext cx="288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September 2021: $345,000,000</a:t>
            </a:r>
            <a:r>
              <a:rPr lang="en" sz="800"/>
              <a:t> 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 2021: $264,000,000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August 2021: $211,000,000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 2021: $129,000,000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 2021: $123,000,000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0" y="192713"/>
            <a:ext cx="10815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056750" y="36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day of the week had the highest jackpot?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18"/>
          <p:cNvGraphicFramePr/>
          <p:nvPr/>
        </p:nvGraphicFramePr>
        <p:xfrm>
          <a:off x="1827838" y="211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{A1714E7C-C578-4D32-BD9E-933605BBB9A8}</a:tableStyleId>
              </a:tblPr>
              <a:tblGrid>
                <a:gridCol w="1460200"/>
                <a:gridCol w="2198675"/>
                <a:gridCol w="1829450"/>
              </a:tblGrid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Year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Day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Amount</a:t>
                      </a:r>
                      <a:endParaRPr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$394,000,000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$416,000,000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$120,000,000,000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18"/>
          <p:cNvSpPr/>
          <p:nvPr/>
        </p:nvSpPr>
        <p:spPr>
          <a:xfrm>
            <a:off x="1707375" y="1746700"/>
            <a:ext cx="759600" cy="2352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6638525" y="1746688"/>
            <a:ext cx="888600" cy="2352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103400" y="386175"/>
            <a:ext cx="69372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Questions?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