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b2d20d2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b2d20d2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2d20d2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2d20d2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24d4fc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24d4fc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24d4fc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b24d4fc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b3804da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b3804da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24d4fc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24d4fc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b3804da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b3804da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sskey.io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sskey-hub.net/ja/docs/for-developers/api/streaming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Misskeyクライアント開発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制作者：古山奨悟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Misskey概要：OSS分散SNSプラットフォーム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https://misskey.io/</a:t>
            </a:r>
            <a:r>
              <a:rPr lang="ja"/>
              <a:t>←Misskey本家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Misskeyのユーザ機能が多すぎて煩わしい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→画面いっぱいに表示するタイムラインにしたい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Flutterで簡素なMisskeyクライアントを作る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●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目標：</a:t>
            </a: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Misskeyの簡易クライアント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1" marL="5400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○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Misskey.ioにある自分のアカウントに接続できる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2" marL="719999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■"/>
            </a:pPr>
            <a:r>
              <a:rPr b="1" lang="ja" sz="1200">
                <a:solidFill>
                  <a:srgbClr val="1F2328"/>
                </a:solidFill>
                <a:highlight>
                  <a:schemeClr val="lt1"/>
                </a:highlight>
              </a:rPr>
              <a:t>重要：タイムラインが見れる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2" marL="719999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■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自分の呟きが送れる</a:t>
            </a:r>
            <a:endParaRPr b="1" sz="12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600"/>
            <a:ext cx="3201313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開発設計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542938" y="2328888"/>
            <a:ext cx="1022400" cy="14001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Misskey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APIサーバ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6534315" y="2175100"/>
            <a:ext cx="1066750" cy="2012475"/>
            <a:chOff x="5526078" y="2084200"/>
            <a:chExt cx="1066750" cy="2012475"/>
          </a:xfrm>
        </p:grpSpPr>
        <p:pic>
          <p:nvPicPr>
            <p:cNvPr descr="クライアント側" id="80" name="Google Shape;80;p15"/>
            <p:cNvPicPr preferRelativeResize="0"/>
            <p:nvPr/>
          </p:nvPicPr>
          <p:blipFill rotWithShape="1">
            <a:blip r:embed="rId3">
              <a:alphaModFix/>
            </a:blip>
            <a:srcRect b="0" l="13020" r="12363" t="0"/>
            <a:stretch/>
          </p:blipFill>
          <p:spPr>
            <a:xfrm>
              <a:off x="5526078" y="2084200"/>
              <a:ext cx="1066750" cy="170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5575250" y="3787075"/>
              <a:ext cx="968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000">
                  <a:latin typeface="Roboto"/>
                  <a:ea typeface="Roboto"/>
                  <a:cs typeface="Roboto"/>
                  <a:sym typeface="Roboto"/>
                </a:rPr>
                <a:t>クライアント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2" name="Google Shape;82;p15"/>
          <p:cNvCxnSpPr/>
          <p:nvPr/>
        </p:nvCxnSpPr>
        <p:spPr>
          <a:xfrm flipH="1">
            <a:off x="2802888" y="3369863"/>
            <a:ext cx="34008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849425" y="2703588"/>
            <a:ext cx="34008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3554713" y="2228100"/>
            <a:ext cx="1763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タイムラインの更新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925212" y="3574838"/>
            <a:ext cx="1022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自分の投稿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4571" r="0" t="0"/>
          <a:stretch/>
        </p:blipFill>
        <p:spPr>
          <a:xfrm>
            <a:off x="6433191" y="4187575"/>
            <a:ext cx="1269025" cy="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706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当初の予定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455925" y="522450"/>
            <a:ext cx="4651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/>
              <a:t>ストリーミングAPIでのwebsocket通信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/>
              <a:t>websocketでリアルタイムな動作をやってみたい</a:t>
            </a:r>
            <a:br>
              <a:rPr lang="ja" sz="1500"/>
            </a:br>
            <a:r>
              <a:rPr lang="ja" sz="1500"/>
              <a:t>↓</a:t>
            </a:r>
            <a:br>
              <a:rPr lang="ja" sz="1500"/>
            </a:br>
            <a:r>
              <a:rPr lang="ja" sz="1500"/>
              <a:t>API接続が困難</a:t>
            </a:r>
            <a:br>
              <a:rPr lang="ja" sz="1500"/>
            </a:br>
            <a:r>
              <a:rPr lang="ja" sz="1500"/>
              <a:t>ドキュメント、API運用コード</a:t>
            </a:r>
            <a:br>
              <a:rPr lang="ja" sz="1500"/>
            </a:br>
            <a:r>
              <a:rPr lang="ja" sz="1500"/>
              <a:t>時間の都合上断念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/>
              <a:t>→</a:t>
            </a:r>
            <a:r>
              <a:rPr b="1" lang="ja" sz="1500"/>
              <a:t>よりシンプルに</a:t>
            </a:r>
            <a:r>
              <a:rPr lang="ja" sz="1500"/>
              <a:t>)アクセストークンでのAPI利用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ja" sz="1500"/>
              <a:t>手動でアクセストークンを取得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ja" sz="1500"/>
              <a:t>URIFetch/リクエストボディを作成・送信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ja" sz="1500"/>
              <a:t>インプットしたJSONをparse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ja" sz="1500"/>
              <a:t>データを画面上に表示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ja" sz="1500"/>
              <a:t>タイムラインの取得・</a:t>
            </a:r>
            <a:r>
              <a:rPr lang="ja" sz="1500"/>
              <a:t>通知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ja" sz="1500"/>
              <a:t>ノートの作成</a:t>
            </a:r>
            <a:endParaRPr sz="1500"/>
          </a:p>
        </p:txBody>
      </p:sp>
      <p:cxnSp>
        <p:nvCxnSpPr>
          <p:cNvPr id="93" name="Google Shape;93;p16"/>
          <p:cNvCxnSpPr/>
          <p:nvPr/>
        </p:nvCxnSpPr>
        <p:spPr>
          <a:xfrm>
            <a:off x="7778200" y="4073900"/>
            <a:ext cx="487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311725" y="3649200"/>
            <a:ext cx="29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accent1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https://misskey-hub.net/ja/docs/for-developers/api/streaming/　から引用</a:t>
            </a:r>
            <a:endParaRPr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182600"/>
            <a:ext cx="3808627" cy="2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58925" y="500925"/>
            <a:ext cx="3849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動作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44675" y="257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開発機能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●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フォローをしている人のタイムラインが見れる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○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ローカルタイムラインの実装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●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自分のnoteが送れる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Medium"/>
              <a:buChar char="○"/>
            </a:pPr>
            <a:r>
              <a:rPr lang="ja" sz="1200">
                <a:solidFill>
                  <a:srgbClr val="1F2328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ノート投稿機能実装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29849"/>
          <a:stretch/>
        </p:blipFill>
        <p:spPr>
          <a:xfrm>
            <a:off x="4822312" y="1722400"/>
            <a:ext cx="3988775" cy="32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25" y="1143075"/>
            <a:ext cx="3227375" cy="34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苦労点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44675" y="241375"/>
            <a:ext cx="41664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/>
              <a:t>MisskeyAPIのheaders/body</a:t>
            </a:r>
            <a:r>
              <a:rPr b="1" lang="ja" sz="1500"/>
              <a:t>で詰む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ja" sz="1500"/>
              <a:t>API認証の段階で詰む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headers/bodyの構成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必須、任意等のチェック</a:t>
            </a:r>
            <a:br>
              <a:rPr b="1" lang="ja" sz="1500"/>
            </a:br>
            <a:r>
              <a:rPr b="1" lang="ja" sz="1500"/>
              <a:t>→公式APIDocsをちゃんと読むこと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ja" sz="1500"/>
              <a:t>タイムライン更新・</a:t>
            </a:r>
            <a:r>
              <a:rPr b="1" lang="ja" sz="1500"/>
              <a:t>インプットが複雑</a:t>
            </a:r>
            <a:endParaRPr b="1" sz="1500"/>
          </a:p>
          <a:p>
            <a:pPr indent="-323850" lvl="1" marL="6300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取得したい日時範囲</a:t>
            </a:r>
            <a:endParaRPr b="1" sz="1500"/>
          </a:p>
          <a:p>
            <a:pPr indent="-323850" lvl="1" marL="6300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取得したいユーザを指定</a:t>
            </a:r>
            <a:endParaRPr b="1" sz="1500"/>
          </a:p>
          <a:p>
            <a:pPr indent="-323850" lvl="2" marL="809999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/>
              <a:t>細かい条件を指定した上でのpost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500"/>
              <a:t>↓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ja" sz="1500"/>
              <a:t>開発進行度からタイムライン通知を廃止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よりシンプルなクライアントに改良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ja" sz="1500"/>
              <a:t>嬉しい誤算：ノート投稿機能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ja" sz="1500"/>
              <a:t>テキスト自体をpostするだけ</a:t>
            </a:r>
            <a:endParaRPr b="1" sz="150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57118" l="0" r="20979" t="0"/>
          <a:stretch/>
        </p:blipFill>
        <p:spPr>
          <a:xfrm>
            <a:off x="311725" y="2147050"/>
            <a:ext cx="4014426" cy="24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322450" y="2902075"/>
            <a:ext cx="3885300" cy="6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536850" y="655775"/>
            <a:ext cx="19455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Roboto"/>
                <a:ea typeface="Roboto"/>
                <a:cs typeface="Roboto"/>
                <a:sym typeface="Roboto"/>
              </a:rPr>
              <a:t>感想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857250" y="1588650"/>
            <a:ext cx="74058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</a:pPr>
            <a:r>
              <a:rPr b="1" lang="ja" sz="4600"/>
              <a:t>公式Docsが安心</a:t>
            </a:r>
            <a:endParaRPr b="1" sz="4600"/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</a:pPr>
            <a:r>
              <a:rPr b="1" lang="ja" sz="4600"/>
              <a:t>モックはもっと雑で良い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6AA84F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