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66" d="100"/>
          <a:sy n="66" d="100"/>
        </p:scale>
        <p:origin x="-1512" y="-104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35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 smtClean="0"/>
              <a:t>Improving datacenter network with MPTCP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800" u="sng" dirty="0" smtClean="0"/>
              <a:t>Shogo Fujii – </a:t>
            </a:r>
            <a:r>
              <a:rPr lang="en-US" altLang="ja-JP" sz="1800" u="sng" dirty="0" err="1" smtClean="0"/>
              <a:t>Sekiya</a:t>
            </a:r>
            <a:r>
              <a:rPr lang="en-US" altLang="ja-JP" sz="1800" u="sng" dirty="0" smtClean="0"/>
              <a:t> </a:t>
            </a:r>
            <a:r>
              <a:rPr lang="en-US" altLang="ja-JP" sz="1800" u="sng" dirty="0" err="1" smtClean="0"/>
              <a:t>labratory</a:t>
            </a:r>
            <a:endParaRPr kumimoji="1" lang="ja-JP" altLang="en-US" sz="1800" u="sng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398780" y="908720"/>
            <a:ext cx="9108440" cy="576064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 smtClean="0">
                <a:solidFill>
                  <a:srgbClr val="E03253"/>
                </a:solidFill>
              </a:rPr>
              <a:t>Goal : </a:t>
            </a:r>
            <a:r>
              <a:rPr lang="en-US" altLang="ja-JP" dirty="0" smtClean="0">
                <a:solidFill>
                  <a:srgbClr val="0071BC"/>
                </a:solidFill>
              </a:rPr>
              <a:t>Constantly</a:t>
            </a:r>
            <a:r>
              <a:rPr lang="en-US" altLang="ja-JP" dirty="0" smtClean="0">
                <a:solidFill>
                  <a:srgbClr val="E03253"/>
                </a:solidFill>
              </a:rPr>
              <a:t> h</a:t>
            </a:r>
            <a:r>
              <a:rPr kumimoji="1" lang="en-US" altLang="ja-JP" dirty="0" smtClean="0">
                <a:solidFill>
                  <a:srgbClr val="E03253"/>
                </a:solidFill>
              </a:rPr>
              <a:t>igh performance datacenter network with MPTCP</a:t>
            </a:r>
          </a:p>
          <a:p>
            <a:r>
              <a:rPr kumimoji="1" lang="en-US" altLang="ja-JP" b="1" u="sng" dirty="0" smtClean="0"/>
              <a:t>Why need??</a:t>
            </a:r>
          </a:p>
          <a:p>
            <a:pPr marL="0" indent="0" algn="ctr">
              <a:buNone/>
            </a:pPr>
            <a:r>
              <a:rPr kumimoji="1" lang="en-US" altLang="ja-JP" dirty="0" smtClean="0"/>
              <a:t>	Using </a:t>
            </a:r>
            <a:r>
              <a:rPr kumimoji="1" lang="en-US" altLang="ja-JP" u="sng" dirty="0" smtClean="0">
                <a:solidFill>
                  <a:srgbClr val="0071BC"/>
                </a:solidFill>
              </a:rPr>
              <a:t>existing resources</a:t>
            </a:r>
            <a:r>
              <a:rPr kumimoji="1" lang="en-US" altLang="ja-JP" dirty="0" smtClean="0"/>
              <a:t>, handling increase of data traffic!</a:t>
            </a:r>
          </a:p>
          <a:p>
            <a:pPr marL="0" indent="0" algn="ctr">
              <a:buNone/>
            </a:pPr>
            <a:r>
              <a:rPr kumimoji="1" lang="en-US" altLang="ja-JP" u="sng" dirty="0" smtClean="0">
                <a:solidFill>
                  <a:srgbClr val="0071BC"/>
                </a:solidFill>
              </a:rPr>
              <a:t>MPTCP</a:t>
            </a:r>
            <a:r>
              <a:rPr kumimoji="1" lang="en-US" altLang="ja-JP" dirty="0" smtClean="0"/>
              <a:t> affects short flow traffic </a:t>
            </a:r>
            <a:r>
              <a:rPr kumimoji="1" lang="en-US" altLang="ja-JP" dirty="0" smtClean="0">
                <a:solidFill>
                  <a:srgbClr val="E03253"/>
                </a:solidFill>
              </a:rPr>
              <a:t>negatively…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b="1" u="sng" dirty="0" smtClean="0"/>
              <a:t>In this poster </a:t>
            </a:r>
            <a:r>
              <a:rPr kumimoji="1" lang="en-US" altLang="ja-JP" b="1" u="sng" dirty="0" err="1" smtClean="0"/>
              <a:t>rinko</a:t>
            </a:r>
            <a:r>
              <a:rPr kumimoji="1" lang="en-US" altLang="ja-JP" b="1" u="sng" dirty="0" smtClean="0"/>
              <a:t>, </a:t>
            </a:r>
          </a:p>
          <a:p>
            <a:pPr marL="0" indent="0" algn="ctr">
              <a:buNone/>
            </a:pPr>
            <a:r>
              <a:rPr lang="en-US" altLang="ja-JP" dirty="0" smtClean="0"/>
              <a:t>Figured out why negative effect for short flows happens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altLang="ja-JP" dirty="0" smtClean="0">
                <a:solidFill>
                  <a:srgbClr val="0071BC"/>
                </a:solidFill>
              </a:rPr>
              <a:t>Bottleneck</a:t>
            </a:r>
            <a:r>
              <a:rPr lang="en-US" altLang="ja-JP" dirty="0" smtClean="0"/>
              <a:t> at aggregation switch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altLang="ja-JP" dirty="0" smtClean="0">
                <a:solidFill>
                  <a:srgbClr val="0071BC"/>
                </a:solidFill>
              </a:rPr>
              <a:t>Multiplexed</a:t>
            </a:r>
            <a:r>
              <a:rPr lang="en-US" altLang="ja-JP" dirty="0" smtClean="0"/>
              <a:t> flow</a:t>
            </a:r>
            <a:r>
              <a:rPr lang="en-US" altLang="ja-JP" dirty="0"/>
              <a:t> </a:t>
            </a:r>
            <a:r>
              <a:rPr lang="en-US" altLang="ja-JP" dirty="0" smtClean="0"/>
              <a:t>patterns in a host</a:t>
            </a:r>
            <a:endParaRPr kumimoji="1" lang="en-US" altLang="ja-JP" dirty="0" smtClean="0"/>
          </a:p>
          <a:p>
            <a:r>
              <a:rPr lang="en-US" altLang="ja-JP" b="1" u="sng" dirty="0" smtClean="0"/>
              <a:t>For my goal, </a:t>
            </a:r>
          </a:p>
          <a:p>
            <a:pPr marL="457200" lvl="1" indent="0" algn="ctr">
              <a:buNone/>
            </a:pPr>
            <a:r>
              <a:rPr kumimoji="1" lang="en-US" altLang="ja-JP" sz="2600" b="1" dirty="0" smtClean="0"/>
              <a:t>Clarified short flow delays arise under what circumstances.</a:t>
            </a:r>
            <a:endParaRPr kumimoji="1" lang="ja-JP" altLang="en-US" sz="2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44176" y="395372"/>
            <a:ext cx="8772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14-MU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511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21</Words>
  <Application>Microsoft Macintosh PowerPoint</Application>
  <PresentationFormat>A4 210x297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Staff training presentation</vt:lpstr>
      <vt:lpstr>Improving datacenter network with MPTCP Shogo Fujii – Sekiya labratory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1096</cp:revision>
  <dcterms:created xsi:type="dcterms:W3CDTF">2013-12-01T06:00:42Z</dcterms:created>
  <dcterms:modified xsi:type="dcterms:W3CDTF">2014-07-23T07:54:42Z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