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-1176" y="-1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4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1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9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31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9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87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90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2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0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D470-2468-6040-8FCA-D5A2D4307109}" type="datetimeFigureOut">
              <a:rPr kumimoji="1" lang="ja-JP" altLang="en-US" smtClean="0"/>
              <a:t>15/01/20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9173-92AB-C042-9B61-B60BB7508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44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0489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34293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18097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01901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85705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69509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853313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437117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020921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604725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188529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772333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356137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939941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523745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107549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62728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46532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30336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114140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697944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81748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865552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449356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033160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16964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200768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784572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368376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952180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535984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9119788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コネクタ 36"/>
          <p:cNvCxnSpPr>
            <a:stCxn id="20" idx="2"/>
            <a:endCxn id="4" idx="0"/>
          </p:cNvCxnSpPr>
          <p:nvPr/>
        </p:nvCxnSpPr>
        <p:spPr>
          <a:xfrm flipH="1">
            <a:off x="540030" y="3906250"/>
            <a:ext cx="12240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4" idx="0"/>
            <a:endCxn id="24" idx="2"/>
          </p:cNvCxnSpPr>
          <p:nvPr/>
        </p:nvCxnSpPr>
        <p:spPr>
          <a:xfrm flipV="1">
            <a:off x="540030" y="3906250"/>
            <a:ext cx="2347456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4" idx="0"/>
            <a:endCxn id="32" idx="2"/>
          </p:cNvCxnSpPr>
          <p:nvPr/>
        </p:nvCxnSpPr>
        <p:spPr>
          <a:xfrm flipV="1">
            <a:off x="540030" y="3904852"/>
            <a:ext cx="7017888" cy="1396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4" idx="0"/>
            <a:endCxn id="28" idx="2"/>
          </p:cNvCxnSpPr>
          <p:nvPr/>
        </p:nvCxnSpPr>
        <p:spPr>
          <a:xfrm flipV="1">
            <a:off x="540030" y="3904852"/>
            <a:ext cx="4682672" cy="1396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8" idx="0"/>
          </p:cNvCxnSpPr>
          <p:nvPr/>
        </p:nvCxnSpPr>
        <p:spPr>
          <a:xfrm flipV="1">
            <a:off x="2875246" y="5299810"/>
            <a:ext cx="0" cy="1398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8" name="直線コネクタ 47"/>
          <p:cNvCxnSpPr>
            <a:stCxn id="8" idx="0"/>
            <a:endCxn id="20" idx="2"/>
          </p:cNvCxnSpPr>
          <p:nvPr/>
        </p:nvCxnSpPr>
        <p:spPr>
          <a:xfrm flipH="1" flipV="1">
            <a:off x="552269" y="3906250"/>
            <a:ext cx="2322977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8" idx="0"/>
            <a:endCxn id="32" idx="2"/>
          </p:cNvCxnSpPr>
          <p:nvPr/>
        </p:nvCxnSpPr>
        <p:spPr>
          <a:xfrm flipV="1">
            <a:off x="2875246" y="3904852"/>
            <a:ext cx="4682672" cy="1396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8" idx="0"/>
            <a:endCxn id="28" idx="2"/>
          </p:cNvCxnSpPr>
          <p:nvPr/>
        </p:nvCxnSpPr>
        <p:spPr>
          <a:xfrm flipV="1">
            <a:off x="2875246" y="3904852"/>
            <a:ext cx="2347456" cy="1396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8" idx="0"/>
            <a:endCxn id="24" idx="2"/>
          </p:cNvCxnSpPr>
          <p:nvPr/>
        </p:nvCxnSpPr>
        <p:spPr>
          <a:xfrm flipV="1">
            <a:off x="2875246" y="3906250"/>
            <a:ext cx="12240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2" idx="0"/>
            <a:endCxn id="20" idx="2"/>
          </p:cNvCxnSpPr>
          <p:nvPr/>
        </p:nvCxnSpPr>
        <p:spPr>
          <a:xfrm flipH="1" flipV="1">
            <a:off x="552269" y="3906250"/>
            <a:ext cx="4658193" cy="13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2" idx="0"/>
            <a:endCxn id="32" idx="2"/>
          </p:cNvCxnSpPr>
          <p:nvPr/>
        </p:nvCxnSpPr>
        <p:spPr>
          <a:xfrm flipV="1">
            <a:off x="5210462" y="3904852"/>
            <a:ext cx="2347456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12" idx="0"/>
            <a:endCxn id="28" idx="2"/>
          </p:cNvCxnSpPr>
          <p:nvPr/>
        </p:nvCxnSpPr>
        <p:spPr>
          <a:xfrm flipV="1">
            <a:off x="5210462" y="3904852"/>
            <a:ext cx="12240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12" idx="0"/>
            <a:endCxn id="24" idx="2"/>
          </p:cNvCxnSpPr>
          <p:nvPr/>
        </p:nvCxnSpPr>
        <p:spPr>
          <a:xfrm flipH="1" flipV="1">
            <a:off x="2887485" y="3906250"/>
            <a:ext cx="2322977" cy="13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16" idx="0"/>
            <a:endCxn id="20" idx="2"/>
          </p:cNvCxnSpPr>
          <p:nvPr/>
        </p:nvCxnSpPr>
        <p:spPr>
          <a:xfrm flipH="1" flipV="1">
            <a:off x="552269" y="3906250"/>
            <a:ext cx="6993409" cy="13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16" idx="0"/>
            <a:endCxn id="32" idx="2"/>
          </p:cNvCxnSpPr>
          <p:nvPr/>
        </p:nvCxnSpPr>
        <p:spPr>
          <a:xfrm flipV="1">
            <a:off x="7545678" y="3904852"/>
            <a:ext cx="12240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6" idx="0"/>
            <a:endCxn id="28" idx="2"/>
          </p:cNvCxnSpPr>
          <p:nvPr/>
        </p:nvCxnSpPr>
        <p:spPr>
          <a:xfrm flipH="1" flipV="1">
            <a:off x="5222701" y="3904852"/>
            <a:ext cx="2322977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16" idx="0"/>
            <a:endCxn id="24" idx="2"/>
          </p:cNvCxnSpPr>
          <p:nvPr/>
        </p:nvCxnSpPr>
        <p:spPr>
          <a:xfrm flipH="1" flipV="1">
            <a:off x="2887485" y="3906250"/>
            <a:ext cx="4658193" cy="13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5" idx="0"/>
            <a:endCxn id="21" idx="2"/>
          </p:cNvCxnSpPr>
          <p:nvPr/>
        </p:nvCxnSpPr>
        <p:spPr>
          <a:xfrm flipV="1">
            <a:off x="1123834" y="3906250"/>
            <a:ext cx="12240" cy="13949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5" idx="0"/>
            <a:endCxn id="33" idx="2"/>
          </p:cNvCxnSpPr>
          <p:nvPr/>
        </p:nvCxnSpPr>
        <p:spPr>
          <a:xfrm flipV="1">
            <a:off x="1123834" y="3904852"/>
            <a:ext cx="7017888" cy="13963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5" idx="0"/>
            <a:endCxn id="29" idx="2"/>
          </p:cNvCxnSpPr>
          <p:nvPr/>
        </p:nvCxnSpPr>
        <p:spPr>
          <a:xfrm flipV="1">
            <a:off x="1123834" y="3904852"/>
            <a:ext cx="4682672" cy="13963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5" idx="0"/>
            <a:endCxn id="25" idx="2"/>
          </p:cNvCxnSpPr>
          <p:nvPr/>
        </p:nvCxnSpPr>
        <p:spPr>
          <a:xfrm flipV="1">
            <a:off x="1123834" y="3906250"/>
            <a:ext cx="2347456" cy="13949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6" idx="0"/>
            <a:endCxn id="22" idx="2"/>
          </p:cNvCxnSpPr>
          <p:nvPr/>
        </p:nvCxnSpPr>
        <p:spPr>
          <a:xfrm flipV="1">
            <a:off x="1707638" y="3906250"/>
            <a:ext cx="12240" cy="13949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6" idx="0"/>
            <a:endCxn id="34" idx="2"/>
          </p:cNvCxnSpPr>
          <p:nvPr/>
        </p:nvCxnSpPr>
        <p:spPr>
          <a:xfrm flipV="1">
            <a:off x="1707638" y="3904852"/>
            <a:ext cx="7017888" cy="1396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6" idx="0"/>
            <a:endCxn id="30" idx="2"/>
          </p:cNvCxnSpPr>
          <p:nvPr/>
        </p:nvCxnSpPr>
        <p:spPr>
          <a:xfrm flipV="1">
            <a:off x="1707638" y="3904852"/>
            <a:ext cx="4682672" cy="1396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6" idx="0"/>
            <a:endCxn id="26" idx="2"/>
          </p:cNvCxnSpPr>
          <p:nvPr/>
        </p:nvCxnSpPr>
        <p:spPr>
          <a:xfrm flipV="1">
            <a:off x="1707638" y="3906250"/>
            <a:ext cx="2347456" cy="13949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7" idx="0"/>
            <a:endCxn id="23" idx="2"/>
          </p:cNvCxnSpPr>
          <p:nvPr/>
        </p:nvCxnSpPr>
        <p:spPr>
          <a:xfrm flipV="1">
            <a:off x="2291442" y="3906250"/>
            <a:ext cx="12240" cy="13949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7" idx="0"/>
            <a:endCxn id="35" idx="2"/>
          </p:cNvCxnSpPr>
          <p:nvPr/>
        </p:nvCxnSpPr>
        <p:spPr>
          <a:xfrm flipV="1">
            <a:off x="2291442" y="3904852"/>
            <a:ext cx="7017888" cy="13963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7" idx="0"/>
            <a:endCxn id="31" idx="2"/>
          </p:cNvCxnSpPr>
          <p:nvPr/>
        </p:nvCxnSpPr>
        <p:spPr>
          <a:xfrm flipV="1">
            <a:off x="2291442" y="3904852"/>
            <a:ext cx="4682672" cy="13963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7" idx="0"/>
            <a:endCxn id="27" idx="2"/>
          </p:cNvCxnSpPr>
          <p:nvPr/>
        </p:nvCxnSpPr>
        <p:spPr>
          <a:xfrm flipV="1">
            <a:off x="2291442" y="3906250"/>
            <a:ext cx="2347456" cy="13949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1222981" y="2572416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3534287" y="2572416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5845594" y="2572416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/>
          <p:cNvSpPr/>
          <p:nvPr/>
        </p:nvSpPr>
        <p:spPr>
          <a:xfrm>
            <a:off x="8156902" y="2572416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6" name="直線コネクタ 125"/>
          <p:cNvCxnSpPr>
            <a:stCxn id="20" idx="0"/>
            <a:endCxn id="121" idx="2"/>
          </p:cNvCxnSpPr>
          <p:nvPr/>
        </p:nvCxnSpPr>
        <p:spPr>
          <a:xfrm flipV="1">
            <a:off x="552271" y="2922338"/>
            <a:ext cx="860252" cy="633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21" idx="0"/>
            <a:endCxn id="121" idx="2"/>
          </p:cNvCxnSpPr>
          <p:nvPr/>
        </p:nvCxnSpPr>
        <p:spPr>
          <a:xfrm flipV="1">
            <a:off x="1136075" y="2922338"/>
            <a:ext cx="276448" cy="633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22" idx="0"/>
            <a:endCxn id="121" idx="2"/>
          </p:cNvCxnSpPr>
          <p:nvPr/>
        </p:nvCxnSpPr>
        <p:spPr>
          <a:xfrm flipH="1" flipV="1">
            <a:off x="1412522" y="2922338"/>
            <a:ext cx="307356" cy="633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3" idx="0"/>
            <a:endCxn id="121" idx="2"/>
          </p:cNvCxnSpPr>
          <p:nvPr/>
        </p:nvCxnSpPr>
        <p:spPr>
          <a:xfrm flipH="1" flipV="1">
            <a:off x="1412523" y="2922338"/>
            <a:ext cx="891160" cy="633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24" idx="0"/>
            <a:endCxn id="122" idx="2"/>
          </p:cNvCxnSpPr>
          <p:nvPr/>
        </p:nvCxnSpPr>
        <p:spPr>
          <a:xfrm flipV="1">
            <a:off x="2887486" y="2922338"/>
            <a:ext cx="836343" cy="633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25" idx="0"/>
            <a:endCxn id="122" idx="2"/>
          </p:cNvCxnSpPr>
          <p:nvPr/>
        </p:nvCxnSpPr>
        <p:spPr>
          <a:xfrm flipV="1">
            <a:off x="3471290" y="2922338"/>
            <a:ext cx="252539" cy="633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26" idx="0"/>
            <a:endCxn id="122" idx="2"/>
          </p:cNvCxnSpPr>
          <p:nvPr/>
        </p:nvCxnSpPr>
        <p:spPr>
          <a:xfrm flipH="1" flipV="1">
            <a:off x="3723829" y="2922338"/>
            <a:ext cx="331265" cy="633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27" idx="0"/>
            <a:endCxn id="122" idx="2"/>
          </p:cNvCxnSpPr>
          <p:nvPr/>
        </p:nvCxnSpPr>
        <p:spPr>
          <a:xfrm flipH="1" flipV="1">
            <a:off x="3723830" y="2922338"/>
            <a:ext cx="915069" cy="633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28" idx="0"/>
            <a:endCxn id="123" idx="2"/>
          </p:cNvCxnSpPr>
          <p:nvPr/>
        </p:nvCxnSpPr>
        <p:spPr>
          <a:xfrm flipV="1">
            <a:off x="5222703" y="2922338"/>
            <a:ext cx="812434" cy="632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29" idx="0"/>
            <a:endCxn id="123" idx="2"/>
          </p:cNvCxnSpPr>
          <p:nvPr/>
        </p:nvCxnSpPr>
        <p:spPr>
          <a:xfrm flipV="1">
            <a:off x="5806506" y="2922338"/>
            <a:ext cx="228630" cy="632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30" idx="0"/>
            <a:endCxn id="123" idx="2"/>
          </p:cNvCxnSpPr>
          <p:nvPr/>
        </p:nvCxnSpPr>
        <p:spPr>
          <a:xfrm flipH="1" flipV="1">
            <a:off x="6035137" y="2922338"/>
            <a:ext cx="355174" cy="632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31" idx="0"/>
            <a:endCxn id="123" idx="2"/>
          </p:cNvCxnSpPr>
          <p:nvPr/>
        </p:nvCxnSpPr>
        <p:spPr>
          <a:xfrm flipH="1" flipV="1">
            <a:off x="6035137" y="2922338"/>
            <a:ext cx="938978" cy="632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32" idx="0"/>
            <a:endCxn id="124" idx="2"/>
          </p:cNvCxnSpPr>
          <p:nvPr/>
        </p:nvCxnSpPr>
        <p:spPr>
          <a:xfrm flipV="1">
            <a:off x="7557917" y="2922338"/>
            <a:ext cx="788526" cy="632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33" idx="0"/>
            <a:endCxn id="124" idx="2"/>
          </p:cNvCxnSpPr>
          <p:nvPr/>
        </p:nvCxnSpPr>
        <p:spPr>
          <a:xfrm flipV="1">
            <a:off x="8141721" y="2922338"/>
            <a:ext cx="204722" cy="632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stCxn id="34" idx="0"/>
            <a:endCxn id="124" idx="2"/>
          </p:cNvCxnSpPr>
          <p:nvPr/>
        </p:nvCxnSpPr>
        <p:spPr>
          <a:xfrm flipH="1" flipV="1">
            <a:off x="8346443" y="2922338"/>
            <a:ext cx="379082" cy="632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35" idx="0"/>
            <a:endCxn id="124" idx="2"/>
          </p:cNvCxnSpPr>
          <p:nvPr/>
        </p:nvCxnSpPr>
        <p:spPr>
          <a:xfrm flipH="1" flipV="1">
            <a:off x="8346443" y="2922338"/>
            <a:ext cx="962886" cy="632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正方形/長方形 171"/>
          <p:cNvSpPr/>
          <p:nvPr/>
        </p:nvSpPr>
        <p:spPr>
          <a:xfrm>
            <a:off x="1222981" y="1442056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3" name="正方形/長方形 172"/>
          <p:cNvSpPr/>
          <p:nvPr/>
        </p:nvSpPr>
        <p:spPr>
          <a:xfrm>
            <a:off x="3534287" y="1442056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4" name="正方形/長方形 173"/>
          <p:cNvSpPr/>
          <p:nvPr/>
        </p:nvSpPr>
        <p:spPr>
          <a:xfrm>
            <a:off x="5845594" y="1442056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5" name="正方形/長方形 174"/>
          <p:cNvSpPr/>
          <p:nvPr/>
        </p:nvSpPr>
        <p:spPr>
          <a:xfrm>
            <a:off x="8156902" y="1442056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9" name="直線コネクタ 178"/>
          <p:cNvCxnSpPr>
            <a:stCxn id="172" idx="2"/>
            <a:endCxn id="121" idx="0"/>
          </p:cNvCxnSpPr>
          <p:nvPr/>
        </p:nvCxnSpPr>
        <p:spPr>
          <a:xfrm>
            <a:off x="1412522" y="1791978"/>
            <a:ext cx="0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3" idx="2"/>
            <a:endCxn id="121" idx="0"/>
          </p:cNvCxnSpPr>
          <p:nvPr/>
        </p:nvCxnSpPr>
        <p:spPr>
          <a:xfrm flipH="1">
            <a:off x="1412521" y="1791978"/>
            <a:ext cx="2311307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5" idx="2"/>
            <a:endCxn id="121" idx="0"/>
          </p:cNvCxnSpPr>
          <p:nvPr/>
        </p:nvCxnSpPr>
        <p:spPr>
          <a:xfrm flipH="1">
            <a:off x="1412523" y="1791978"/>
            <a:ext cx="6933922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4" idx="2"/>
            <a:endCxn id="121" idx="0"/>
          </p:cNvCxnSpPr>
          <p:nvPr/>
        </p:nvCxnSpPr>
        <p:spPr>
          <a:xfrm flipH="1">
            <a:off x="1412521" y="1791978"/>
            <a:ext cx="4622614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stCxn id="172" idx="2"/>
            <a:endCxn id="122" idx="0"/>
          </p:cNvCxnSpPr>
          <p:nvPr/>
        </p:nvCxnSpPr>
        <p:spPr>
          <a:xfrm>
            <a:off x="1412521" y="1791978"/>
            <a:ext cx="2311307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73" idx="2"/>
            <a:endCxn id="122" idx="0"/>
          </p:cNvCxnSpPr>
          <p:nvPr/>
        </p:nvCxnSpPr>
        <p:spPr>
          <a:xfrm>
            <a:off x="3723828" y="1791978"/>
            <a:ext cx="0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75" idx="2"/>
            <a:endCxn id="122" idx="0"/>
          </p:cNvCxnSpPr>
          <p:nvPr/>
        </p:nvCxnSpPr>
        <p:spPr>
          <a:xfrm flipH="1">
            <a:off x="3723830" y="1791978"/>
            <a:ext cx="4622615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74" idx="2"/>
            <a:endCxn id="122" idx="0"/>
          </p:cNvCxnSpPr>
          <p:nvPr/>
        </p:nvCxnSpPr>
        <p:spPr>
          <a:xfrm flipH="1">
            <a:off x="3723828" y="1791978"/>
            <a:ext cx="2311307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stCxn id="172" idx="2"/>
            <a:endCxn id="123" idx="0"/>
          </p:cNvCxnSpPr>
          <p:nvPr/>
        </p:nvCxnSpPr>
        <p:spPr>
          <a:xfrm>
            <a:off x="1412521" y="1791978"/>
            <a:ext cx="4622614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stCxn id="173" idx="2"/>
            <a:endCxn id="123" idx="0"/>
          </p:cNvCxnSpPr>
          <p:nvPr/>
        </p:nvCxnSpPr>
        <p:spPr>
          <a:xfrm>
            <a:off x="3723828" y="1791978"/>
            <a:ext cx="2311307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175" idx="2"/>
            <a:endCxn id="123" idx="0"/>
          </p:cNvCxnSpPr>
          <p:nvPr/>
        </p:nvCxnSpPr>
        <p:spPr>
          <a:xfrm flipH="1">
            <a:off x="6035137" y="1791978"/>
            <a:ext cx="2311308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74" idx="2"/>
            <a:endCxn id="123" idx="0"/>
          </p:cNvCxnSpPr>
          <p:nvPr/>
        </p:nvCxnSpPr>
        <p:spPr>
          <a:xfrm>
            <a:off x="6035135" y="1791978"/>
            <a:ext cx="0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stCxn id="172" idx="2"/>
            <a:endCxn id="124" idx="0"/>
          </p:cNvCxnSpPr>
          <p:nvPr/>
        </p:nvCxnSpPr>
        <p:spPr>
          <a:xfrm>
            <a:off x="1412523" y="1791978"/>
            <a:ext cx="6933922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173" idx="2"/>
            <a:endCxn id="124" idx="0"/>
          </p:cNvCxnSpPr>
          <p:nvPr/>
        </p:nvCxnSpPr>
        <p:spPr>
          <a:xfrm>
            <a:off x="3723830" y="1791978"/>
            <a:ext cx="4622615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175" idx="2"/>
            <a:endCxn id="124" idx="0"/>
          </p:cNvCxnSpPr>
          <p:nvPr/>
        </p:nvCxnSpPr>
        <p:spPr>
          <a:xfrm>
            <a:off x="8346443" y="1791978"/>
            <a:ext cx="0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174" idx="2"/>
            <a:endCxn id="124" idx="0"/>
          </p:cNvCxnSpPr>
          <p:nvPr/>
        </p:nvCxnSpPr>
        <p:spPr>
          <a:xfrm>
            <a:off x="6035137" y="1791978"/>
            <a:ext cx="2311308" cy="780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正方形/長方形 226"/>
          <p:cNvSpPr/>
          <p:nvPr/>
        </p:nvSpPr>
        <p:spPr>
          <a:xfrm>
            <a:off x="4763459" y="730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8" name="正方形/長方形 227"/>
          <p:cNvSpPr/>
          <p:nvPr/>
        </p:nvSpPr>
        <p:spPr>
          <a:xfrm>
            <a:off x="7074766" y="730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9" name="正方形/長方形 228"/>
          <p:cNvSpPr/>
          <p:nvPr/>
        </p:nvSpPr>
        <p:spPr>
          <a:xfrm>
            <a:off x="9386073" y="730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0" name="正方形/長方形 229"/>
          <p:cNvSpPr/>
          <p:nvPr/>
        </p:nvSpPr>
        <p:spPr>
          <a:xfrm>
            <a:off x="11697381" y="730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61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0489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34293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18097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01901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685705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69509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853313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4437117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020921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604725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188529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772333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356137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939941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523745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9107549" y="5299810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62728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46532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30336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114140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697944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81748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865552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449356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033160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16964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200768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6784572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368376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952180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8535984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9119788" y="355493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7" name="直線コネクタ 36"/>
          <p:cNvCxnSpPr>
            <a:stCxn id="20" idx="2"/>
            <a:endCxn id="4" idx="0"/>
          </p:cNvCxnSpPr>
          <p:nvPr/>
        </p:nvCxnSpPr>
        <p:spPr>
          <a:xfrm flipH="1">
            <a:off x="540030" y="3906250"/>
            <a:ext cx="12240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4" idx="0"/>
            <a:endCxn id="24" idx="2"/>
          </p:cNvCxnSpPr>
          <p:nvPr/>
        </p:nvCxnSpPr>
        <p:spPr>
          <a:xfrm flipV="1">
            <a:off x="540030" y="3906250"/>
            <a:ext cx="2347456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4" idx="0"/>
            <a:endCxn id="32" idx="2"/>
          </p:cNvCxnSpPr>
          <p:nvPr/>
        </p:nvCxnSpPr>
        <p:spPr>
          <a:xfrm flipV="1">
            <a:off x="540030" y="3904852"/>
            <a:ext cx="7017888" cy="1396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4" idx="0"/>
            <a:endCxn id="28" idx="2"/>
          </p:cNvCxnSpPr>
          <p:nvPr/>
        </p:nvCxnSpPr>
        <p:spPr>
          <a:xfrm flipV="1">
            <a:off x="540030" y="3904852"/>
            <a:ext cx="4682672" cy="1396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8" idx="0"/>
          </p:cNvCxnSpPr>
          <p:nvPr/>
        </p:nvCxnSpPr>
        <p:spPr>
          <a:xfrm flipV="1">
            <a:off x="2875246" y="5299810"/>
            <a:ext cx="0" cy="1398"/>
          </a:xfrm>
          <a:prstGeom prst="lin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8" name="直線コネクタ 47"/>
          <p:cNvCxnSpPr>
            <a:stCxn id="8" idx="0"/>
            <a:endCxn id="20" idx="2"/>
          </p:cNvCxnSpPr>
          <p:nvPr/>
        </p:nvCxnSpPr>
        <p:spPr>
          <a:xfrm flipH="1" flipV="1">
            <a:off x="552269" y="3906250"/>
            <a:ext cx="2322977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8" idx="0"/>
            <a:endCxn id="32" idx="2"/>
          </p:cNvCxnSpPr>
          <p:nvPr/>
        </p:nvCxnSpPr>
        <p:spPr>
          <a:xfrm flipV="1">
            <a:off x="2875246" y="3904852"/>
            <a:ext cx="4682672" cy="1396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8" idx="0"/>
            <a:endCxn id="28" idx="2"/>
          </p:cNvCxnSpPr>
          <p:nvPr/>
        </p:nvCxnSpPr>
        <p:spPr>
          <a:xfrm flipV="1">
            <a:off x="2875246" y="3904852"/>
            <a:ext cx="2347456" cy="1396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8" idx="0"/>
            <a:endCxn id="24" idx="2"/>
          </p:cNvCxnSpPr>
          <p:nvPr/>
        </p:nvCxnSpPr>
        <p:spPr>
          <a:xfrm flipV="1">
            <a:off x="2875246" y="3906250"/>
            <a:ext cx="12240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2" idx="0"/>
            <a:endCxn id="20" idx="2"/>
          </p:cNvCxnSpPr>
          <p:nvPr/>
        </p:nvCxnSpPr>
        <p:spPr>
          <a:xfrm flipH="1" flipV="1">
            <a:off x="552269" y="3906250"/>
            <a:ext cx="4658193" cy="13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2" idx="0"/>
            <a:endCxn id="32" idx="2"/>
          </p:cNvCxnSpPr>
          <p:nvPr/>
        </p:nvCxnSpPr>
        <p:spPr>
          <a:xfrm flipV="1">
            <a:off x="5210462" y="3904852"/>
            <a:ext cx="2347456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12" idx="0"/>
            <a:endCxn id="28" idx="2"/>
          </p:cNvCxnSpPr>
          <p:nvPr/>
        </p:nvCxnSpPr>
        <p:spPr>
          <a:xfrm flipV="1">
            <a:off x="5210462" y="3904852"/>
            <a:ext cx="12240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12" idx="0"/>
            <a:endCxn id="24" idx="2"/>
          </p:cNvCxnSpPr>
          <p:nvPr/>
        </p:nvCxnSpPr>
        <p:spPr>
          <a:xfrm flipH="1" flipV="1">
            <a:off x="2887485" y="3906250"/>
            <a:ext cx="2322977" cy="13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16" idx="0"/>
            <a:endCxn id="20" idx="2"/>
          </p:cNvCxnSpPr>
          <p:nvPr/>
        </p:nvCxnSpPr>
        <p:spPr>
          <a:xfrm flipH="1" flipV="1">
            <a:off x="552269" y="3906250"/>
            <a:ext cx="6993409" cy="13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16" idx="0"/>
            <a:endCxn id="32" idx="2"/>
          </p:cNvCxnSpPr>
          <p:nvPr/>
        </p:nvCxnSpPr>
        <p:spPr>
          <a:xfrm flipV="1">
            <a:off x="7545678" y="3904852"/>
            <a:ext cx="12240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16" idx="0"/>
            <a:endCxn id="28" idx="2"/>
          </p:cNvCxnSpPr>
          <p:nvPr/>
        </p:nvCxnSpPr>
        <p:spPr>
          <a:xfrm flipH="1" flipV="1">
            <a:off x="5222701" y="3904852"/>
            <a:ext cx="2322977" cy="139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16" idx="0"/>
            <a:endCxn id="24" idx="2"/>
          </p:cNvCxnSpPr>
          <p:nvPr/>
        </p:nvCxnSpPr>
        <p:spPr>
          <a:xfrm flipH="1" flipV="1">
            <a:off x="2887485" y="3906250"/>
            <a:ext cx="4658193" cy="1393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5" idx="0"/>
            <a:endCxn id="21" idx="2"/>
          </p:cNvCxnSpPr>
          <p:nvPr/>
        </p:nvCxnSpPr>
        <p:spPr>
          <a:xfrm flipV="1">
            <a:off x="1123834" y="3906250"/>
            <a:ext cx="12240" cy="13949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5" idx="0"/>
            <a:endCxn id="33" idx="2"/>
          </p:cNvCxnSpPr>
          <p:nvPr/>
        </p:nvCxnSpPr>
        <p:spPr>
          <a:xfrm flipV="1">
            <a:off x="1123834" y="3904852"/>
            <a:ext cx="7017888" cy="13963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5" idx="0"/>
            <a:endCxn id="29" idx="2"/>
          </p:cNvCxnSpPr>
          <p:nvPr/>
        </p:nvCxnSpPr>
        <p:spPr>
          <a:xfrm flipV="1">
            <a:off x="1123834" y="3904852"/>
            <a:ext cx="4682672" cy="13963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stCxn id="5" idx="0"/>
            <a:endCxn id="25" idx="2"/>
          </p:cNvCxnSpPr>
          <p:nvPr/>
        </p:nvCxnSpPr>
        <p:spPr>
          <a:xfrm flipV="1">
            <a:off x="1123834" y="3906250"/>
            <a:ext cx="2347456" cy="13949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6" idx="0"/>
            <a:endCxn id="22" idx="2"/>
          </p:cNvCxnSpPr>
          <p:nvPr/>
        </p:nvCxnSpPr>
        <p:spPr>
          <a:xfrm flipV="1">
            <a:off x="1707638" y="3906250"/>
            <a:ext cx="12240" cy="13949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6" idx="0"/>
            <a:endCxn id="34" idx="2"/>
          </p:cNvCxnSpPr>
          <p:nvPr/>
        </p:nvCxnSpPr>
        <p:spPr>
          <a:xfrm flipV="1">
            <a:off x="1707638" y="3904852"/>
            <a:ext cx="7017888" cy="1396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6" idx="0"/>
            <a:endCxn id="30" idx="2"/>
          </p:cNvCxnSpPr>
          <p:nvPr/>
        </p:nvCxnSpPr>
        <p:spPr>
          <a:xfrm flipV="1">
            <a:off x="1707638" y="3904852"/>
            <a:ext cx="4682672" cy="1396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6" idx="0"/>
            <a:endCxn id="26" idx="2"/>
          </p:cNvCxnSpPr>
          <p:nvPr/>
        </p:nvCxnSpPr>
        <p:spPr>
          <a:xfrm flipV="1">
            <a:off x="1707638" y="3906250"/>
            <a:ext cx="2347456" cy="139495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7" idx="0"/>
            <a:endCxn id="23" idx="2"/>
          </p:cNvCxnSpPr>
          <p:nvPr/>
        </p:nvCxnSpPr>
        <p:spPr>
          <a:xfrm flipV="1">
            <a:off x="2291442" y="3906250"/>
            <a:ext cx="12240" cy="13949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7" idx="0"/>
            <a:endCxn id="35" idx="2"/>
          </p:cNvCxnSpPr>
          <p:nvPr/>
        </p:nvCxnSpPr>
        <p:spPr>
          <a:xfrm flipV="1">
            <a:off x="2291442" y="3904852"/>
            <a:ext cx="7017888" cy="13963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7" idx="0"/>
            <a:endCxn id="31" idx="2"/>
          </p:cNvCxnSpPr>
          <p:nvPr/>
        </p:nvCxnSpPr>
        <p:spPr>
          <a:xfrm flipV="1">
            <a:off x="2291442" y="3904852"/>
            <a:ext cx="4682672" cy="13963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7" idx="0"/>
            <a:endCxn id="27" idx="2"/>
          </p:cNvCxnSpPr>
          <p:nvPr/>
        </p:nvCxnSpPr>
        <p:spPr>
          <a:xfrm flipV="1">
            <a:off x="2291442" y="3906250"/>
            <a:ext cx="2347456" cy="139495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1" name="正方形/長方形 120"/>
          <p:cNvSpPr/>
          <p:nvPr/>
        </p:nvSpPr>
        <p:spPr>
          <a:xfrm>
            <a:off x="1222981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3534287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5845594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/>
          <p:cNvSpPr/>
          <p:nvPr/>
        </p:nvSpPr>
        <p:spPr>
          <a:xfrm>
            <a:off x="8156902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6" name="直線コネクタ 125"/>
          <p:cNvCxnSpPr>
            <a:stCxn id="20" idx="0"/>
            <a:endCxn id="121" idx="2"/>
          </p:cNvCxnSpPr>
          <p:nvPr/>
        </p:nvCxnSpPr>
        <p:spPr>
          <a:xfrm flipV="1">
            <a:off x="552271" y="2575982"/>
            <a:ext cx="860252" cy="980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stCxn id="21" idx="0"/>
            <a:endCxn id="121" idx="2"/>
          </p:cNvCxnSpPr>
          <p:nvPr/>
        </p:nvCxnSpPr>
        <p:spPr>
          <a:xfrm flipV="1">
            <a:off x="1136075" y="2575982"/>
            <a:ext cx="276448" cy="980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22" idx="0"/>
            <a:endCxn id="121" idx="2"/>
          </p:cNvCxnSpPr>
          <p:nvPr/>
        </p:nvCxnSpPr>
        <p:spPr>
          <a:xfrm flipH="1" flipV="1">
            <a:off x="1412522" y="2575982"/>
            <a:ext cx="307356" cy="980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stCxn id="23" idx="0"/>
            <a:endCxn id="121" idx="2"/>
          </p:cNvCxnSpPr>
          <p:nvPr/>
        </p:nvCxnSpPr>
        <p:spPr>
          <a:xfrm flipH="1" flipV="1">
            <a:off x="1412523" y="2575982"/>
            <a:ext cx="891160" cy="980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24" idx="0"/>
            <a:endCxn id="122" idx="2"/>
          </p:cNvCxnSpPr>
          <p:nvPr/>
        </p:nvCxnSpPr>
        <p:spPr>
          <a:xfrm flipV="1">
            <a:off x="2887486" y="2575982"/>
            <a:ext cx="836343" cy="980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stCxn id="25" idx="0"/>
            <a:endCxn id="122" idx="2"/>
          </p:cNvCxnSpPr>
          <p:nvPr/>
        </p:nvCxnSpPr>
        <p:spPr>
          <a:xfrm flipV="1">
            <a:off x="3471290" y="2575982"/>
            <a:ext cx="252539" cy="980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stCxn id="26" idx="0"/>
            <a:endCxn id="122" idx="2"/>
          </p:cNvCxnSpPr>
          <p:nvPr/>
        </p:nvCxnSpPr>
        <p:spPr>
          <a:xfrm flipH="1" flipV="1">
            <a:off x="3723829" y="2575982"/>
            <a:ext cx="331265" cy="980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27" idx="0"/>
            <a:endCxn id="122" idx="2"/>
          </p:cNvCxnSpPr>
          <p:nvPr/>
        </p:nvCxnSpPr>
        <p:spPr>
          <a:xfrm flipH="1" flipV="1">
            <a:off x="3723830" y="2575982"/>
            <a:ext cx="915069" cy="9803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28" idx="0"/>
            <a:endCxn id="123" idx="2"/>
          </p:cNvCxnSpPr>
          <p:nvPr/>
        </p:nvCxnSpPr>
        <p:spPr>
          <a:xfrm flipV="1">
            <a:off x="5222703" y="2575982"/>
            <a:ext cx="812434" cy="978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/>
          <p:cNvCxnSpPr>
            <a:stCxn id="29" idx="0"/>
            <a:endCxn id="123" idx="2"/>
          </p:cNvCxnSpPr>
          <p:nvPr/>
        </p:nvCxnSpPr>
        <p:spPr>
          <a:xfrm flipV="1">
            <a:off x="5806506" y="2575982"/>
            <a:ext cx="228630" cy="978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>
            <a:stCxn id="30" idx="0"/>
            <a:endCxn id="123" idx="2"/>
          </p:cNvCxnSpPr>
          <p:nvPr/>
        </p:nvCxnSpPr>
        <p:spPr>
          <a:xfrm flipH="1" flipV="1">
            <a:off x="6035137" y="2575982"/>
            <a:ext cx="355174" cy="978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31" idx="0"/>
            <a:endCxn id="123" idx="2"/>
          </p:cNvCxnSpPr>
          <p:nvPr/>
        </p:nvCxnSpPr>
        <p:spPr>
          <a:xfrm flipH="1" flipV="1">
            <a:off x="6035137" y="2575982"/>
            <a:ext cx="938978" cy="978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32" idx="0"/>
            <a:endCxn id="124" idx="2"/>
          </p:cNvCxnSpPr>
          <p:nvPr/>
        </p:nvCxnSpPr>
        <p:spPr>
          <a:xfrm flipV="1">
            <a:off x="7557917" y="2575982"/>
            <a:ext cx="788526" cy="978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33" idx="0"/>
            <a:endCxn id="124" idx="2"/>
          </p:cNvCxnSpPr>
          <p:nvPr/>
        </p:nvCxnSpPr>
        <p:spPr>
          <a:xfrm flipV="1">
            <a:off x="8141721" y="2575982"/>
            <a:ext cx="204722" cy="978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stCxn id="34" idx="0"/>
            <a:endCxn id="124" idx="2"/>
          </p:cNvCxnSpPr>
          <p:nvPr/>
        </p:nvCxnSpPr>
        <p:spPr>
          <a:xfrm flipH="1" flipV="1">
            <a:off x="8346443" y="2575982"/>
            <a:ext cx="379082" cy="978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stCxn id="35" idx="0"/>
            <a:endCxn id="124" idx="2"/>
          </p:cNvCxnSpPr>
          <p:nvPr/>
        </p:nvCxnSpPr>
        <p:spPr>
          <a:xfrm flipH="1" flipV="1">
            <a:off x="8346443" y="2575982"/>
            <a:ext cx="962886" cy="978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正方形/長方形 226"/>
          <p:cNvSpPr/>
          <p:nvPr/>
        </p:nvSpPr>
        <p:spPr>
          <a:xfrm>
            <a:off x="4763459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8" name="正方形/長方形 227"/>
          <p:cNvSpPr/>
          <p:nvPr/>
        </p:nvSpPr>
        <p:spPr>
          <a:xfrm>
            <a:off x="7074766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9" name="正方形/長方形 228"/>
          <p:cNvSpPr/>
          <p:nvPr/>
        </p:nvSpPr>
        <p:spPr>
          <a:xfrm>
            <a:off x="9386073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0" name="正方形/長方形 229"/>
          <p:cNvSpPr/>
          <p:nvPr/>
        </p:nvSpPr>
        <p:spPr>
          <a:xfrm>
            <a:off x="11697381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>
            <a:stCxn id="121" idx="0"/>
            <a:endCxn id="227" idx="2"/>
          </p:cNvCxnSpPr>
          <p:nvPr/>
        </p:nvCxnSpPr>
        <p:spPr>
          <a:xfrm flipV="1">
            <a:off x="1412521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122" idx="0"/>
            <a:endCxn id="228" idx="2"/>
          </p:cNvCxnSpPr>
          <p:nvPr/>
        </p:nvCxnSpPr>
        <p:spPr>
          <a:xfrm flipV="1">
            <a:off x="3723828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23" idx="0"/>
            <a:endCxn id="229" idx="2"/>
          </p:cNvCxnSpPr>
          <p:nvPr/>
        </p:nvCxnSpPr>
        <p:spPr>
          <a:xfrm flipV="1">
            <a:off x="6035135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24" idx="0"/>
            <a:endCxn id="230" idx="2"/>
          </p:cNvCxnSpPr>
          <p:nvPr/>
        </p:nvCxnSpPr>
        <p:spPr>
          <a:xfrm flipV="1">
            <a:off x="8346443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2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0489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34293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18097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01901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62728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46532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30336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114140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222981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3534287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5845594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/>
          <p:cNvSpPr/>
          <p:nvPr/>
        </p:nvSpPr>
        <p:spPr>
          <a:xfrm>
            <a:off x="8156902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7" name="正方形/長方形 226"/>
          <p:cNvSpPr/>
          <p:nvPr/>
        </p:nvSpPr>
        <p:spPr>
          <a:xfrm>
            <a:off x="4763459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8" name="正方形/長方形 227"/>
          <p:cNvSpPr/>
          <p:nvPr/>
        </p:nvSpPr>
        <p:spPr>
          <a:xfrm>
            <a:off x="7074766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9" name="正方形/長方形 228"/>
          <p:cNvSpPr/>
          <p:nvPr/>
        </p:nvSpPr>
        <p:spPr>
          <a:xfrm>
            <a:off x="9386073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0" name="正方形/長方形 229"/>
          <p:cNvSpPr/>
          <p:nvPr/>
        </p:nvSpPr>
        <p:spPr>
          <a:xfrm>
            <a:off x="11697381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>
            <a:stCxn id="121" idx="0"/>
            <a:endCxn id="227" idx="2"/>
          </p:cNvCxnSpPr>
          <p:nvPr/>
        </p:nvCxnSpPr>
        <p:spPr>
          <a:xfrm flipV="1">
            <a:off x="1412521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122" idx="0"/>
            <a:endCxn id="228" idx="2"/>
          </p:cNvCxnSpPr>
          <p:nvPr/>
        </p:nvCxnSpPr>
        <p:spPr>
          <a:xfrm flipV="1">
            <a:off x="3723828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23" idx="0"/>
            <a:endCxn id="229" idx="2"/>
          </p:cNvCxnSpPr>
          <p:nvPr/>
        </p:nvCxnSpPr>
        <p:spPr>
          <a:xfrm flipV="1">
            <a:off x="6035135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24" idx="0"/>
            <a:endCxn id="230" idx="2"/>
          </p:cNvCxnSpPr>
          <p:nvPr/>
        </p:nvCxnSpPr>
        <p:spPr>
          <a:xfrm flipV="1">
            <a:off x="8346443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4" idx="0"/>
          </p:cNvCxnSpPr>
          <p:nvPr/>
        </p:nvCxnSpPr>
        <p:spPr>
          <a:xfrm>
            <a:off x="540030" y="530120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4" idx="0"/>
            <a:endCxn id="20" idx="2"/>
          </p:cNvCxnSpPr>
          <p:nvPr/>
        </p:nvCxnSpPr>
        <p:spPr>
          <a:xfrm flipV="1">
            <a:off x="540030" y="390625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4" idx="0"/>
            <a:endCxn id="22" idx="2"/>
          </p:cNvCxnSpPr>
          <p:nvPr/>
        </p:nvCxnSpPr>
        <p:spPr>
          <a:xfrm flipV="1">
            <a:off x="540030" y="3906250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4" idx="0"/>
            <a:endCxn id="21" idx="2"/>
          </p:cNvCxnSpPr>
          <p:nvPr/>
        </p:nvCxnSpPr>
        <p:spPr>
          <a:xfrm flipV="1">
            <a:off x="540030" y="390625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4" idx="0"/>
            <a:endCxn id="23" idx="2"/>
          </p:cNvCxnSpPr>
          <p:nvPr/>
        </p:nvCxnSpPr>
        <p:spPr>
          <a:xfrm flipV="1">
            <a:off x="540030" y="3906250"/>
            <a:ext cx="1763652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5" idx="0"/>
            <a:endCxn id="20" idx="2"/>
          </p:cNvCxnSpPr>
          <p:nvPr/>
        </p:nvCxnSpPr>
        <p:spPr>
          <a:xfrm flipH="1" flipV="1">
            <a:off x="552269" y="390625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5" idx="0"/>
            <a:endCxn id="22" idx="2"/>
          </p:cNvCxnSpPr>
          <p:nvPr/>
        </p:nvCxnSpPr>
        <p:spPr>
          <a:xfrm flipV="1">
            <a:off x="1123834" y="390625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5" idx="0"/>
            <a:endCxn id="21" idx="2"/>
          </p:cNvCxnSpPr>
          <p:nvPr/>
        </p:nvCxnSpPr>
        <p:spPr>
          <a:xfrm flipV="1">
            <a:off x="1123834" y="390625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5" idx="0"/>
            <a:endCxn id="23" idx="2"/>
          </p:cNvCxnSpPr>
          <p:nvPr/>
        </p:nvCxnSpPr>
        <p:spPr>
          <a:xfrm flipV="1">
            <a:off x="1123834" y="3906250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6" idx="0"/>
            <a:endCxn id="20" idx="2"/>
          </p:cNvCxnSpPr>
          <p:nvPr/>
        </p:nvCxnSpPr>
        <p:spPr>
          <a:xfrm flipH="1" flipV="1">
            <a:off x="552269" y="3906250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6" idx="0"/>
            <a:endCxn id="22" idx="2"/>
          </p:cNvCxnSpPr>
          <p:nvPr/>
        </p:nvCxnSpPr>
        <p:spPr>
          <a:xfrm flipV="1">
            <a:off x="1707638" y="390625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6" idx="0"/>
            <a:endCxn id="21" idx="2"/>
          </p:cNvCxnSpPr>
          <p:nvPr/>
        </p:nvCxnSpPr>
        <p:spPr>
          <a:xfrm flipH="1" flipV="1">
            <a:off x="1136073" y="390625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6" idx="0"/>
            <a:endCxn id="23" idx="2"/>
          </p:cNvCxnSpPr>
          <p:nvPr/>
        </p:nvCxnSpPr>
        <p:spPr>
          <a:xfrm flipV="1">
            <a:off x="1707638" y="390625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7" idx="0"/>
            <a:endCxn id="20" idx="2"/>
          </p:cNvCxnSpPr>
          <p:nvPr/>
        </p:nvCxnSpPr>
        <p:spPr>
          <a:xfrm flipH="1" flipV="1">
            <a:off x="552269" y="3906250"/>
            <a:ext cx="1739173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7" idx="0"/>
            <a:endCxn id="22" idx="2"/>
          </p:cNvCxnSpPr>
          <p:nvPr/>
        </p:nvCxnSpPr>
        <p:spPr>
          <a:xfrm flipH="1" flipV="1">
            <a:off x="1719877" y="390625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7" idx="0"/>
            <a:endCxn id="21" idx="2"/>
          </p:cNvCxnSpPr>
          <p:nvPr/>
        </p:nvCxnSpPr>
        <p:spPr>
          <a:xfrm flipH="1" flipV="1">
            <a:off x="1136073" y="3906250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stCxn id="7" idx="0"/>
            <a:endCxn id="23" idx="2"/>
          </p:cNvCxnSpPr>
          <p:nvPr/>
        </p:nvCxnSpPr>
        <p:spPr>
          <a:xfrm flipV="1">
            <a:off x="2291442" y="390625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2685706" y="530784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6" name="正方形/長方形 145"/>
          <p:cNvSpPr/>
          <p:nvPr/>
        </p:nvSpPr>
        <p:spPr>
          <a:xfrm>
            <a:off x="3269510" y="530784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7" name="正方形/長方形 146"/>
          <p:cNvSpPr/>
          <p:nvPr/>
        </p:nvSpPr>
        <p:spPr>
          <a:xfrm>
            <a:off x="3853314" y="530784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437118" y="530784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3" name="正方形/長方形 152"/>
          <p:cNvSpPr/>
          <p:nvPr/>
        </p:nvSpPr>
        <p:spPr>
          <a:xfrm>
            <a:off x="2697945" y="356296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/>
          <p:cNvSpPr/>
          <p:nvPr/>
        </p:nvSpPr>
        <p:spPr>
          <a:xfrm>
            <a:off x="3281749" y="356296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正方形/長方形 154"/>
          <p:cNvSpPr/>
          <p:nvPr/>
        </p:nvSpPr>
        <p:spPr>
          <a:xfrm>
            <a:off x="3865553" y="356296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正方形/長方形 155"/>
          <p:cNvSpPr/>
          <p:nvPr/>
        </p:nvSpPr>
        <p:spPr>
          <a:xfrm>
            <a:off x="4449357" y="356296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7" name="直線コネクタ 156"/>
          <p:cNvCxnSpPr>
            <a:stCxn id="145" idx="0"/>
          </p:cNvCxnSpPr>
          <p:nvPr/>
        </p:nvCxnSpPr>
        <p:spPr>
          <a:xfrm>
            <a:off x="2875247" y="530784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145" idx="0"/>
            <a:endCxn id="153" idx="2"/>
          </p:cNvCxnSpPr>
          <p:nvPr/>
        </p:nvCxnSpPr>
        <p:spPr>
          <a:xfrm flipV="1">
            <a:off x="2875247" y="391288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45" idx="0"/>
            <a:endCxn id="155" idx="2"/>
          </p:cNvCxnSpPr>
          <p:nvPr/>
        </p:nvCxnSpPr>
        <p:spPr>
          <a:xfrm flipV="1">
            <a:off x="2875247" y="3912884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145" idx="0"/>
            <a:endCxn id="154" idx="2"/>
          </p:cNvCxnSpPr>
          <p:nvPr/>
        </p:nvCxnSpPr>
        <p:spPr>
          <a:xfrm flipV="1">
            <a:off x="2875247" y="391288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>
            <a:stCxn id="145" idx="0"/>
            <a:endCxn id="156" idx="2"/>
          </p:cNvCxnSpPr>
          <p:nvPr/>
        </p:nvCxnSpPr>
        <p:spPr>
          <a:xfrm flipV="1">
            <a:off x="2875247" y="3912884"/>
            <a:ext cx="1763652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stCxn id="146" idx="0"/>
            <a:endCxn id="153" idx="2"/>
          </p:cNvCxnSpPr>
          <p:nvPr/>
        </p:nvCxnSpPr>
        <p:spPr>
          <a:xfrm flipH="1" flipV="1">
            <a:off x="2887486" y="391288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stCxn id="146" idx="0"/>
            <a:endCxn id="155" idx="2"/>
          </p:cNvCxnSpPr>
          <p:nvPr/>
        </p:nvCxnSpPr>
        <p:spPr>
          <a:xfrm flipV="1">
            <a:off x="3459051" y="391288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46" idx="0"/>
            <a:endCxn id="154" idx="2"/>
          </p:cNvCxnSpPr>
          <p:nvPr/>
        </p:nvCxnSpPr>
        <p:spPr>
          <a:xfrm flipV="1">
            <a:off x="3459051" y="391288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46" idx="0"/>
            <a:endCxn id="156" idx="2"/>
          </p:cNvCxnSpPr>
          <p:nvPr/>
        </p:nvCxnSpPr>
        <p:spPr>
          <a:xfrm flipV="1">
            <a:off x="3459051" y="3912884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47" idx="0"/>
            <a:endCxn id="153" idx="2"/>
          </p:cNvCxnSpPr>
          <p:nvPr/>
        </p:nvCxnSpPr>
        <p:spPr>
          <a:xfrm flipH="1" flipV="1">
            <a:off x="2887486" y="3912884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47" idx="0"/>
            <a:endCxn id="155" idx="2"/>
          </p:cNvCxnSpPr>
          <p:nvPr/>
        </p:nvCxnSpPr>
        <p:spPr>
          <a:xfrm flipV="1">
            <a:off x="4042855" y="391288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47" idx="0"/>
            <a:endCxn id="154" idx="2"/>
          </p:cNvCxnSpPr>
          <p:nvPr/>
        </p:nvCxnSpPr>
        <p:spPr>
          <a:xfrm flipH="1" flipV="1">
            <a:off x="3471290" y="391288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>
            <a:stCxn id="147" idx="0"/>
            <a:endCxn id="156" idx="2"/>
          </p:cNvCxnSpPr>
          <p:nvPr/>
        </p:nvCxnSpPr>
        <p:spPr>
          <a:xfrm flipV="1">
            <a:off x="4042855" y="391288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52" idx="0"/>
            <a:endCxn id="153" idx="2"/>
          </p:cNvCxnSpPr>
          <p:nvPr/>
        </p:nvCxnSpPr>
        <p:spPr>
          <a:xfrm flipH="1" flipV="1">
            <a:off x="2887486" y="3912884"/>
            <a:ext cx="1739173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52" idx="0"/>
            <a:endCxn id="155" idx="2"/>
          </p:cNvCxnSpPr>
          <p:nvPr/>
        </p:nvCxnSpPr>
        <p:spPr>
          <a:xfrm flipH="1" flipV="1">
            <a:off x="4055094" y="391288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52" idx="0"/>
            <a:endCxn id="154" idx="2"/>
          </p:cNvCxnSpPr>
          <p:nvPr/>
        </p:nvCxnSpPr>
        <p:spPr>
          <a:xfrm flipH="1" flipV="1">
            <a:off x="3471290" y="3912884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>
            <a:stCxn id="152" idx="0"/>
            <a:endCxn id="156" idx="2"/>
          </p:cNvCxnSpPr>
          <p:nvPr/>
        </p:nvCxnSpPr>
        <p:spPr>
          <a:xfrm flipV="1">
            <a:off x="4626659" y="391288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正方形/長方形 177"/>
          <p:cNvSpPr/>
          <p:nvPr/>
        </p:nvSpPr>
        <p:spPr>
          <a:xfrm>
            <a:off x="5017882" y="530164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9" name="正方形/長方形 178"/>
          <p:cNvSpPr/>
          <p:nvPr/>
        </p:nvSpPr>
        <p:spPr>
          <a:xfrm>
            <a:off x="5601686" y="530164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0" name="正方形/長方形 179"/>
          <p:cNvSpPr/>
          <p:nvPr/>
        </p:nvSpPr>
        <p:spPr>
          <a:xfrm>
            <a:off x="6185490" y="530164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正方形/長方形 180"/>
          <p:cNvSpPr/>
          <p:nvPr/>
        </p:nvSpPr>
        <p:spPr>
          <a:xfrm>
            <a:off x="6769294" y="530164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2" name="正方形/長方形 181"/>
          <p:cNvSpPr/>
          <p:nvPr/>
        </p:nvSpPr>
        <p:spPr>
          <a:xfrm>
            <a:off x="5030122" y="35567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3" name="正方形/長方形 182"/>
          <p:cNvSpPr/>
          <p:nvPr/>
        </p:nvSpPr>
        <p:spPr>
          <a:xfrm>
            <a:off x="5613926" y="35567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4" name="正方形/長方形 183"/>
          <p:cNvSpPr/>
          <p:nvPr/>
        </p:nvSpPr>
        <p:spPr>
          <a:xfrm>
            <a:off x="6197730" y="35567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5" name="正方形/長方形 184"/>
          <p:cNvSpPr/>
          <p:nvPr/>
        </p:nvSpPr>
        <p:spPr>
          <a:xfrm>
            <a:off x="6781534" y="35567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6" name="直線コネクタ 185"/>
          <p:cNvCxnSpPr>
            <a:stCxn id="178" idx="0"/>
          </p:cNvCxnSpPr>
          <p:nvPr/>
        </p:nvCxnSpPr>
        <p:spPr>
          <a:xfrm>
            <a:off x="5207423" y="530164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stCxn id="178" idx="0"/>
            <a:endCxn id="182" idx="2"/>
          </p:cNvCxnSpPr>
          <p:nvPr/>
        </p:nvCxnSpPr>
        <p:spPr>
          <a:xfrm flipV="1">
            <a:off x="5207423" y="390669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178" idx="0"/>
            <a:endCxn id="184" idx="2"/>
          </p:cNvCxnSpPr>
          <p:nvPr/>
        </p:nvCxnSpPr>
        <p:spPr>
          <a:xfrm flipV="1">
            <a:off x="5207423" y="3906690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78" idx="0"/>
            <a:endCxn id="183" idx="2"/>
          </p:cNvCxnSpPr>
          <p:nvPr/>
        </p:nvCxnSpPr>
        <p:spPr>
          <a:xfrm flipV="1">
            <a:off x="5207423" y="390669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stCxn id="178" idx="0"/>
            <a:endCxn id="185" idx="2"/>
          </p:cNvCxnSpPr>
          <p:nvPr/>
        </p:nvCxnSpPr>
        <p:spPr>
          <a:xfrm flipV="1">
            <a:off x="5207423" y="3906690"/>
            <a:ext cx="1763652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stCxn id="179" idx="0"/>
            <a:endCxn id="182" idx="2"/>
          </p:cNvCxnSpPr>
          <p:nvPr/>
        </p:nvCxnSpPr>
        <p:spPr>
          <a:xfrm flipH="1" flipV="1">
            <a:off x="5219662" y="390669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79" idx="0"/>
            <a:endCxn id="184" idx="2"/>
          </p:cNvCxnSpPr>
          <p:nvPr/>
        </p:nvCxnSpPr>
        <p:spPr>
          <a:xfrm flipV="1">
            <a:off x="5791227" y="390669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79" idx="0"/>
            <a:endCxn id="183" idx="2"/>
          </p:cNvCxnSpPr>
          <p:nvPr/>
        </p:nvCxnSpPr>
        <p:spPr>
          <a:xfrm flipV="1">
            <a:off x="5791227" y="390669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79" idx="0"/>
            <a:endCxn id="185" idx="2"/>
          </p:cNvCxnSpPr>
          <p:nvPr/>
        </p:nvCxnSpPr>
        <p:spPr>
          <a:xfrm flipV="1">
            <a:off x="5791227" y="3906690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0" idx="0"/>
            <a:endCxn id="182" idx="2"/>
          </p:cNvCxnSpPr>
          <p:nvPr/>
        </p:nvCxnSpPr>
        <p:spPr>
          <a:xfrm flipH="1" flipV="1">
            <a:off x="5219662" y="3906690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180" idx="0"/>
            <a:endCxn id="184" idx="2"/>
          </p:cNvCxnSpPr>
          <p:nvPr/>
        </p:nvCxnSpPr>
        <p:spPr>
          <a:xfrm flipV="1">
            <a:off x="6375031" y="390669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180" idx="0"/>
            <a:endCxn id="183" idx="2"/>
          </p:cNvCxnSpPr>
          <p:nvPr/>
        </p:nvCxnSpPr>
        <p:spPr>
          <a:xfrm flipH="1" flipV="1">
            <a:off x="5803466" y="390669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/>
          <p:cNvCxnSpPr>
            <a:stCxn id="180" idx="0"/>
            <a:endCxn id="185" idx="2"/>
          </p:cNvCxnSpPr>
          <p:nvPr/>
        </p:nvCxnSpPr>
        <p:spPr>
          <a:xfrm flipV="1">
            <a:off x="6375031" y="390669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stCxn id="181" idx="0"/>
            <a:endCxn id="182" idx="2"/>
          </p:cNvCxnSpPr>
          <p:nvPr/>
        </p:nvCxnSpPr>
        <p:spPr>
          <a:xfrm flipH="1" flipV="1">
            <a:off x="5219662" y="3906690"/>
            <a:ext cx="1739173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81" idx="0"/>
            <a:endCxn id="184" idx="2"/>
          </p:cNvCxnSpPr>
          <p:nvPr/>
        </p:nvCxnSpPr>
        <p:spPr>
          <a:xfrm flipH="1" flipV="1">
            <a:off x="6387270" y="390669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stCxn id="181" idx="0"/>
            <a:endCxn id="183" idx="2"/>
          </p:cNvCxnSpPr>
          <p:nvPr/>
        </p:nvCxnSpPr>
        <p:spPr>
          <a:xfrm flipH="1" flipV="1">
            <a:off x="5803466" y="3906690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stCxn id="181" idx="0"/>
            <a:endCxn id="185" idx="2"/>
          </p:cNvCxnSpPr>
          <p:nvPr/>
        </p:nvCxnSpPr>
        <p:spPr>
          <a:xfrm flipV="1">
            <a:off x="6958835" y="390669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正方形/長方形 202"/>
          <p:cNvSpPr/>
          <p:nvPr/>
        </p:nvSpPr>
        <p:spPr>
          <a:xfrm>
            <a:off x="7353099" y="530828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4" name="正方形/長方形 203"/>
          <p:cNvSpPr/>
          <p:nvPr/>
        </p:nvSpPr>
        <p:spPr>
          <a:xfrm>
            <a:off x="7936903" y="530828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5" name="正方形/長方形 204"/>
          <p:cNvSpPr/>
          <p:nvPr/>
        </p:nvSpPr>
        <p:spPr>
          <a:xfrm>
            <a:off x="8520707" y="530828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6" name="正方形/長方形 205"/>
          <p:cNvSpPr/>
          <p:nvPr/>
        </p:nvSpPr>
        <p:spPr>
          <a:xfrm>
            <a:off x="9104511" y="530828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7" name="正方形/長方形 206"/>
          <p:cNvSpPr/>
          <p:nvPr/>
        </p:nvSpPr>
        <p:spPr>
          <a:xfrm>
            <a:off x="7365339" y="356340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8" name="正方形/長方形 207"/>
          <p:cNvSpPr/>
          <p:nvPr/>
        </p:nvSpPr>
        <p:spPr>
          <a:xfrm>
            <a:off x="7949143" y="356340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9" name="正方形/長方形 208"/>
          <p:cNvSpPr/>
          <p:nvPr/>
        </p:nvSpPr>
        <p:spPr>
          <a:xfrm>
            <a:off x="8532947" y="356340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0" name="正方形/長方形 209"/>
          <p:cNvSpPr/>
          <p:nvPr/>
        </p:nvSpPr>
        <p:spPr>
          <a:xfrm>
            <a:off x="9116751" y="356340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1" name="直線コネクタ 210"/>
          <p:cNvCxnSpPr>
            <a:stCxn id="203" idx="0"/>
          </p:cNvCxnSpPr>
          <p:nvPr/>
        </p:nvCxnSpPr>
        <p:spPr>
          <a:xfrm>
            <a:off x="7542640" y="530828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203" idx="0"/>
            <a:endCxn id="207" idx="2"/>
          </p:cNvCxnSpPr>
          <p:nvPr/>
        </p:nvCxnSpPr>
        <p:spPr>
          <a:xfrm flipV="1">
            <a:off x="7542640" y="391332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stCxn id="203" idx="0"/>
            <a:endCxn id="209" idx="2"/>
          </p:cNvCxnSpPr>
          <p:nvPr/>
        </p:nvCxnSpPr>
        <p:spPr>
          <a:xfrm flipV="1">
            <a:off x="7542640" y="3913324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stCxn id="203" idx="0"/>
            <a:endCxn id="208" idx="2"/>
          </p:cNvCxnSpPr>
          <p:nvPr/>
        </p:nvCxnSpPr>
        <p:spPr>
          <a:xfrm flipV="1">
            <a:off x="7542640" y="391332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stCxn id="203" idx="0"/>
            <a:endCxn id="210" idx="2"/>
          </p:cNvCxnSpPr>
          <p:nvPr/>
        </p:nvCxnSpPr>
        <p:spPr>
          <a:xfrm flipV="1">
            <a:off x="7542640" y="3913324"/>
            <a:ext cx="1763652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04" idx="0"/>
            <a:endCxn id="207" idx="2"/>
          </p:cNvCxnSpPr>
          <p:nvPr/>
        </p:nvCxnSpPr>
        <p:spPr>
          <a:xfrm flipH="1" flipV="1">
            <a:off x="7554879" y="391332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04" idx="0"/>
            <a:endCxn id="209" idx="2"/>
          </p:cNvCxnSpPr>
          <p:nvPr/>
        </p:nvCxnSpPr>
        <p:spPr>
          <a:xfrm flipV="1">
            <a:off x="8126444" y="391332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04" idx="0"/>
            <a:endCxn id="208" idx="2"/>
          </p:cNvCxnSpPr>
          <p:nvPr/>
        </p:nvCxnSpPr>
        <p:spPr>
          <a:xfrm flipV="1">
            <a:off x="8126444" y="391332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204" idx="0"/>
            <a:endCxn id="210" idx="2"/>
          </p:cNvCxnSpPr>
          <p:nvPr/>
        </p:nvCxnSpPr>
        <p:spPr>
          <a:xfrm flipV="1">
            <a:off x="8126444" y="3913324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05" idx="0"/>
            <a:endCxn id="207" idx="2"/>
          </p:cNvCxnSpPr>
          <p:nvPr/>
        </p:nvCxnSpPr>
        <p:spPr>
          <a:xfrm flipH="1" flipV="1">
            <a:off x="7554879" y="3913324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05" idx="0"/>
            <a:endCxn id="209" idx="2"/>
          </p:cNvCxnSpPr>
          <p:nvPr/>
        </p:nvCxnSpPr>
        <p:spPr>
          <a:xfrm flipV="1">
            <a:off x="8710248" y="391332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05" idx="0"/>
            <a:endCxn id="208" idx="2"/>
          </p:cNvCxnSpPr>
          <p:nvPr/>
        </p:nvCxnSpPr>
        <p:spPr>
          <a:xfrm flipH="1" flipV="1">
            <a:off x="8138683" y="391332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05" idx="0"/>
            <a:endCxn id="210" idx="2"/>
          </p:cNvCxnSpPr>
          <p:nvPr/>
        </p:nvCxnSpPr>
        <p:spPr>
          <a:xfrm flipV="1">
            <a:off x="8710248" y="391332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>
            <a:stCxn id="206" idx="0"/>
            <a:endCxn id="207" idx="2"/>
          </p:cNvCxnSpPr>
          <p:nvPr/>
        </p:nvCxnSpPr>
        <p:spPr>
          <a:xfrm flipH="1" flipV="1">
            <a:off x="7554879" y="3913324"/>
            <a:ext cx="1739173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stCxn id="206" idx="0"/>
            <a:endCxn id="209" idx="2"/>
          </p:cNvCxnSpPr>
          <p:nvPr/>
        </p:nvCxnSpPr>
        <p:spPr>
          <a:xfrm flipH="1" flipV="1">
            <a:off x="8722487" y="391332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>
            <a:stCxn id="206" idx="0"/>
            <a:endCxn id="208" idx="2"/>
          </p:cNvCxnSpPr>
          <p:nvPr/>
        </p:nvCxnSpPr>
        <p:spPr>
          <a:xfrm flipH="1" flipV="1">
            <a:off x="8138683" y="3913324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06" idx="0"/>
            <a:endCxn id="210" idx="2"/>
          </p:cNvCxnSpPr>
          <p:nvPr/>
        </p:nvCxnSpPr>
        <p:spPr>
          <a:xfrm flipV="1">
            <a:off x="9294052" y="391332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>
            <a:stCxn id="20" idx="0"/>
            <a:endCxn id="121" idx="2"/>
          </p:cNvCxnSpPr>
          <p:nvPr/>
        </p:nvCxnSpPr>
        <p:spPr>
          <a:xfrm flipV="1">
            <a:off x="552270" y="2575982"/>
            <a:ext cx="860252" cy="980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>
            <a:stCxn id="153" idx="0"/>
            <a:endCxn id="121" idx="2"/>
          </p:cNvCxnSpPr>
          <p:nvPr/>
        </p:nvCxnSpPr>
        <p:spPr>
          <a:xfrm flipH="1" flipV="1">
            <a:off x="1412521" y="2575982"/>
            <a:ext cx="1474965" cy="98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182" idx="0"/>
            <a:endCxn id="121" idx="2"/>
          </p:cNvCxnSpPr>
          <p:nvPr/>
        </p:nvCxnSpPr>
        <p:spPr>
          <a:xfrm flipH="1" flipV="1">
            <a:off x="1412522" y="2575982"/>
            <a:ext cx="3807141" cy="980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207" idx="0"/>
            <a:endCxn id="121" idx="2"/>
          </p:cNvCxnSpPr>
          <p:nvPr/>
        </p:nvCxnSpPr>
        <p:spPr>
          <a:xfrm flipH="1" flipV="1">
            <a:off x="1412522" y="2575982"/>
            <a:ext cx="6142358" cy="98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>
            <a:stCxn id="21" idx="0"/>
            <a:endCxn id="122" idx="2"/>
          </p:cNvCxnSpPr>
          <p:nvPr/>
        </p:nvCxnSpPr>
        <p:spPr>
          <a:xfrm flipV="1">
            <a:off x="1136074" y="2575982"/>
            <a:ext cx="2587755" cy="9803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154" idx="0"/>
            <a:endCxn id="122" idx="2"/>
          </p:cNvCxnSpPr>
          <p:nvPr/>
        </p:nvCxnSpPr>
        <p:spPr>
          <a:xfrm flipV="1">
            <a:off x="3471290" y="2575982"/>
            <a:ext cx="252538" cy="9869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>
            <a:stCxn id="183" idx="0"/>
            <a:endCxn id="122" idx="2"/>
          </p:cNvCxnSpPr>
          <p:nvPr/>
        </p:nvCxnSpPr>
        <p:spPr>
          <a:xfrm flipH="1" flipV="1">
            <a:off x="3723828" y="2575982"/>
            <a:ext cx="2079638" cy="9807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>
            <a:stCxn id="208" idx="0"/>
            <a:endCxn id="122" idx="2"/>
          </p:cNvCxnSpPr>
          <p:nvPr/>
        </p:nvCxnSpPr>
        <p:spPr>
          <a:xfrm flipH="1" flipV="1">
            <a:off x="3723829" y="2575982"/>
            <a:ext cx="4414855" cy="9874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2" idx="0"/>
            <a:endCxn id="123" idx="2"/>
          </p:cNvCxnSpPr>
          <p:nvPr/>
        </p:nvCxnSpPr>
        <p:spPr>
          <a:xfrm flipV="1">
            <a:off x="1719878" y="2575982"/>
            <a:ext cx="4315258" cy="98034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155" idx="0"/>
            <a:endCxn id="123" idx="2"/>
          </p:cNvCxnSpPr>
          <p:nvPr/>
        </p:nvCxnSpPr>
        <p:spPr>
          <a:xfrm flipV="1">
            <a:off x="4055094" y="2575982"/>
            <a:ext cx="1980041" cy="9869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stCxn id="184" idx="0"/>
            <a:endCxn id="123" idx="2"/>
          </p:cNvCxnSpPr>
          <p:nvPr/>
        </p:nvCxnSpPr>
        <p:spPr>
          <a:xfrm flipH="1" flipV="1">
            <a:off x="6035135" y="2575982"/>
            <a:ext cx="352135" cy="98078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stCxn id="209" idx="0"/>
            <a:endCxn id="123" idx="2"/>
          </p:cNvCxnSpPr>
          <p:nvPr/>
        </p:nvCxnSpPr>
        <p:spPr>
          <a:xfrm flipH="1" flipV="1">
            <a:off x="6035136" y="2575982"/>
            <a:ext cx="2687352" cy="987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stCxn id="23" idx="0"/>
            <a:endCxn id="124" idx="2"/>
          </p:cNvCxnSpPr>
          <p:nvPr/>
        </p:nvCxnSpPr>
        <p:spPr>
          <a:xfrm flipV="1">
            <a:off x="2303681" y="2575982"/>
            <a:ext cx="6042762" cy="9803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stCxn id="156" idx="0"/>
            <a:endCxn id="124" idx="2"/>
          </p:cNvCxnSpPr>
          <p:nvPr/>
        </p:nvCxnSpPr>
        <p:spPr>
          <a:xfrm flipV="1">
            <a:off x="4638899" y="2575982"/>
            <a:ext cx="3707545" cy="9869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185" idx="0"/>
            <a:endCxn id="124" idx="2"/>
          </p:cNvCxnSpPr>
          <p:nvPr/>
        </p:nvCxnSpPr>
        <p:spPr>
          <a:xfrm flipV="1">
            <a:off x="6971075" y="2575982"/>
            <a:ext cx="1375369" cy="98078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10" idx="0"/>
            <a:endCxn id="124" idx="2"/>
          </p:cNvCxnSpPr>
          <p:nvPr/>
        </p:nvCxnSpPr>
        <p:spPr>
          <a:xfrm flipH="1" flipV="1">
            <a:off x="8346443" y="2575982"/>
            <a:ext cx="959849" cy="9874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0489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34293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518097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01901" y="530120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46532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30336" y="355632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1" name="正方形/長方形 120"/>
          <p:cNvSpPr/>
          <p:nvPr/>
        </p:nvSpPr>
        <p:spPr>
          <a:xfrm>
            <a:off x="1222981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3534287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5845594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/>
          <p:cNvSpPr/>
          <p:nvPr/>
        </p:nvSpPr>
        <p:spPr>
          <a:xfrm>
            <a:off x="8156902" y="2226060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7" name="正方形/長方形 226"/>
          <p:cNvSpPr/>
          <p:nvPr/>
        </p:nvSpPr>
        <p:spPr>
          <a:xfrm>
            <a:off x="4763459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8" name="正方形/長方形 227"/>
          <p:cNvSpPr/>
          <p:nvPr/>
        </p:nvSpPr>
        <p:spPr>
          <a:xfrm>
            <a:off x="7074766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9" name="正方形/長方形 228"/>
          <p:cNvSpPr/>
          <p:nvPr/>
        </p:nvSpPr>
        <p:spPr>
          <a:xfrm>
            <a:off x="9386073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0" name="正方形/長方形 229"/>
          <p:cNvSpPr/>
          <p:nvPr/>
        </p:nvSpPr>
        <p:spPr>
          <a:xfrm>
            <a:off x="11697381" y="49639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>
            <a:stCxn id="121" idx="0"/>
            <a:endCxn id="227" idx="2"/>
          </p:cNvCxnSpPr>
          <p:nvPr/>
        </p:nvCxnSpPr>
        <p:spPr>
          <a:xfrm flipV="1">
            <a:off x="1412521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122" idx="0"/>
            <a:endCxn id="228" idx="2"/>
          </p:cNvCxnSpPr>
          <p:nvPr/>
        </p:nvCxnSpPr>
        <p:spPr>
          <a:xfrm flipV="1">
            <a:off x="3723828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23" idx="0"/>
            <a:endCxn id="229" idx="2"/>
          </p:cNvCxnSpPr>
          <p:nvPr/>
        </p:nvCxnSpPr>
        <p:spPr>
          <a:xfrm flipV="1">
            <a:off x="6035135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24" idx="0"/>
            <a:endCxn id="230" idx="2"/>
          </p:cNvCxnSpPr>
          <p:nvPr/>
        </p:nvCxnSpPr>
        <p:spPr>
          <a:xfrm flipV="1">
            <a:off x="8346443" y="846314"/>
            <a:ext cx="3540479" cy="1379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4" idx="0"/>
          </p:cNvCxnSpPr>
          <p:nvPr/>
        </p:nvCxnSpPr>
        <p:spPr>
          <a:xfrm>
            <a:off x="540030" y="530120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4" idx="0"/>
            <a:endCxn id="22" idx="2"/>
          </p:cNvCxnSpPr>
          <p:nvPr/>
        </p:nvCxnSpPr>
        <p:spPr>
          <a:xfrm flipV="1">
            <a:off x="540030" y="3906250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4" idx="0"/>
            <a:endCxn id="21" idx="2"/>
          </p:cNvCxnSpPr>
          <p:nvPr/>
        </p:nvCxnSpPr>
        <p:spPr>
          <a:xfrm flipV="1">
            <a:off x="540030" y="390625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>
            <a:stCxn id="5" idx="0"/>
            <a:endCxn id="22" idx="2"/>
          </p:cNvCxnSpPr>
          <p:nvPr/>
        </p:nvCxnSpPr>
        <p:spPr>
          <a:xfrm flipV="1">
            <a:off x="1123834" y="390625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5" idx="0"/>
            <a:endCxn id="21" idx="2"/>
          </p:cNvCxnSpPr>
          <p:nvPr/>
        </p:nvCxnSpPr>
        <p:spPr>
          <a:xfrm flipV="1">
            <a:off x="1123834" y="390625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6" idx="0"/>
            <a:endCxn id="22" idx="2"/>
          </p:cNvCxnSpPr>
          <p:nvPr/>
        </p:nvCxnSpPr>
        <p:spPr>
          <a:xfrm flipV="1">
            <a:off x="1707638" y="390625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6" idx="0"/>
            <a:endCxn id="21" idx="2"/>
          </p:cNvCxnSpPr>
          <p:nvPr/>
        </p:nvCxnSpPr>
        <p:spPr>
          <a:xfrm flipH="1" flipV="1">
            <a:off x="1136073" y="390625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stCxn id="7" idx="0"/>
            <a:endCxn id="22" idx="2"/>
          </p:cNvCxnSpPr>
          <p:nvPr/>
        </p:nvCxnSpPr>
        <p:spPr>
          <a:xfrm flipH="1" flipV="1">
            <a:off x="1719877" y="390625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7" idx="0"/>
            <a:endCxn id="21" idx="2"/>
          </p:cNvCxnSpPr>
          <p:nvPr/>
        </p:nvCxnSpPr>
        <p:spPr>
          <a:xfrm flipH="1" flipV="1">
            <a:off x="1136073" y="3906250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/>
          <p:cNvSpPr/>
          <p:nvPr/>
        </p:nvSpPr>
        <p:spPr>
          <a:xfrm>
            <a:off x="2685706" y="530784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6" name="正方形/長方形 145"/>
          <p:cNvSpPr/>
          <p:nvPr/>
        </p:nvSpPr>
        <p:spPr>
          <a:xfrm>
            <a:off x="3269510" y="530784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7" name="正方形/長方形 146"/>
          <p:cNvSpPr/>
          <p:nvPr/>
        </p:nvSpPr>
        <p:spPr>
          <a:xfrm>
            <a:off x="3853314" y="530784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437118" y="530784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/>
          <p:cNvSpPr/>
          <p:nvPr/>
        </p:nvSpPr>
        <p:spPr>
          <a:xfrm>
            <a:off x="3281749" y="356296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正方形/長方形 154"/>
          <p:cNvSpPr/>
          <p:nvPr/>
        </p:nvSpPr>
        <p:spPr>
          <a:xfrm>
            <a:off x="3865553" y="356296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7" name="直線コネクタ 156"/>
          <p:cNvCxnSpPr>
            <a:stCxn id="145" idx="0"/>
          </p:cNvCxnSpPr>
          <p:nvPr/>
        </p:nvCxnSpPr>
        <p:spPr>
          <a:xfrm>
            <a:off x="2875247" y="530784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stCxn id="145" idx="0"/>
            <a:endCxn id="155" idx="2"/>
          </p:cNvCxnSpPr>
          <p:nvPr/>
        </p:nvCxnSpPr>
        <p:spPr>
          <a:xfrm flipV="1">
            <a:off x="2875247" y="3912884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stCxn id="145" idx="0"/>
            <a:endCxn id="154" idx="2"/>
          </p:cNvCxnSpPr>
          <p:nvPr/>
        </p:nvCxnSpPr>
        <p:spPr>
          <a:xfrm flipV="1">
            <a:off x="2875247" y="391288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stCxn id="146" idx="0"/>
            <a:endCxn id="155" idx="2"/>
          </p:cNvCxnSpPr>
          <p:nvPr/>
        </p:nvCxnSpPr>
        <p:spPr>
          <a:xfrm flipV="1">
            <a:off x="3459051" y="391288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46" idx="0"/>
            <a:endCxn id="154" idx="2"/>
          </p:cNvCxnSpPr>
          <p:nvPr/>
        </p:nvCxnSpPr>
        <p:spPr>
          <a:xfrm flipV="1">
            <a:off x="3459051" y="391288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stCxn id="147" idx="0"/>
            <a:endCxn id="155" idx="2"/>
          </p:cNvCxnSpPr>
          <p:nvPr/>
        </p:nvCxnSpPr>
        <p:spPr>
          <a:xfrm flipV="1">
            <a:off x="4042855" y="391288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47" idx="0"/>
            <a:endCxn id="154" idx="2"/>
          </p:cNvCxnSpPr>
          <p:nvPr/>
        </p:nvCxnSpPr>
        <p:spPr>
          <a:xfrm flipH="1" flipV="1">
            <a:off x="3471290" y="391288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52" idx="0"/>
            <a:endCxn id="155" idx="2"/>
          </p:cNvCxnSpPr>
          <p:nvPr/>
        </p:nvCxnSpPr>
        <p:spPr>
          <a:xfrm flipH="1" flipV="1">
            <a:off x="4055094" y="391288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>
            <a:stCxn id="152" idx="0"/>
            <a:endCxn id="154" idx="2"/>
          </p:cNvCxnSpPr>
          <p:nvPr/>
        </p:nvCxnSpPr>
        <p:spPr>
          <a:xfrm flipH="1" flipV="1">
            <a:off x="3471290" y="3912884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正方形/長方形 177"/>
          <p:cNvSpPr/>
          <p:nvPr/>
        </p:nvSpPr>
        <p:spPr>
          <a:xfrm>
            <a:off x="5017882" y="530164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9" name="正方形/長方形 178"/>
          <p:cNvSpPr/>
          <p:nvPr/>
        </p:nvSpPr>
        <p:spPr>
          <a:xfrm>
            <a:off x="5601686" y="530164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0" name="正方形/長方形 179"/>
          <p:cNvSpPr/>
          <p:nvPr/>
        </p:nvSpPr>
        <p:spPr>
          <a:xfrm>
            <a:off x="6185490" y="530164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正方形/長方形 180"/>
          <p:cNvSpPr/>
          <p:nvPr/>
        </p:nvSpPr>
        <p:spPr>
          <a:xfrm>
            <a:off x="6769294" y="5301648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3" name="正方形/長方形 182"/>
          <p:cNvSpPr/>
          <p:nvPr/>
        </p:nvSpPr>
        <p:spPr>
          <a:xfrm>
            <a:off x="5613926" y="35567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4" name="正方形/長方形 183"/>
          <p:cNvSpPr/>
          <p:nvPr/>
        </p:nvSpPr>
        <p:spPr>
          <a:xfrm>
            <a:off x="6197730" y="3556768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6" name="直線コネクタ 185"/>
          <p:cNvCxnSpPr>
            <a:stCxn id="178" idx="0"/>
          </p:cNvCxnSpPr>
          <p:nvPr/>
        </p:nvCxnSpPr>
        <p:spPr>
          <a:xfrm>
            <a:off x="5207423" y="530164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stCxn id="178" idx="0"/>
            <a:endCxn id="184" idx="2"/>
          </p:cNvCxnSpPr>
          <p:nvPr/>
        </p:nvCxnSpPr>
        <p:spPr>
          <a:xfrm flipV="1">
            <a:off x="5207423" y="3906690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stCxn id="178" idx="0"/>
            <a:endCxn id="183" idx="2"/>
          </p:cNvCxnSpPr>
          <p:nvPr/>
        </p:nvCxnSpPr>
        <p:spPr>
          <a:xfrm flipV="1">
            <a:off x="5207423" y="390669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79" idx="0"/>
            <a:endCxn id="184" idx="2"/>
          </p:cNvCxnSpPr>
          <p:nvPr/>
        </p:nvCxnSpPr>
        <p:spPr>
          <a:xfrm flipV="1">
            <a:off x="5791227" y="3906690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79" idx="0"/>
            <a:endCxn id="183" idx="2"/>
          </p:cNvCxnSpPr>
          <p:nvPr/>
        </p:nvCxnSpPr>
        <p:spPr>
          <a:xfrm flipV="1">
            <a:off x="5791227" y="390669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>
            <a:stCxn id="180" idx="0"/>
            <a:endCxn id="184" idx="2"/>
          </p:cNvCxnSpPr>
          <p:nvPr/>
        </p:nvCxnSpPr>
        <p:spPr>
          <a:xfrm flipV="1">
            <a:off x="6375031" y="3906690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>
            <a:stCxn id="180" idx="0"/>
            <a:endCxn id="183" idx="2"/>
          </p:cNvCxnSpPr>
          <p:nvPr/>
        </p:nvCxnSpPr>
        <p:spPr>
          <a:xfrm flipH="1" flipV="1">
            <a:off x="5803466" y="390669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81" idx="0"/>
            <a:endCxn id="184" idx="2"/>
          </p:cNvCxnSpPr>
          <p:nvPr/>
        </p:nvCxnSpPr>
        <p:spPr>
          <a:xfrm flipH="1" flipV="1">
            <a:off x="6387270" y="3906690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stCxn id="181" idx="0"/>
            <a:endCxn id="183" idx="2"/>
          </p:cNvCxnSpPr>
          <p:nvPr/>
        </p:nvCxnSpPr>
        <p:spPr>
          <a:xfrm flipH="1" flipV="1">
            <a:off x="5803466" y="3906690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正方形/長方形 202"/>
          <p:cNvSpPr/>
          <p:nvPr/>
        </p:nvSpPr>
        <p:spPr>
          <a:xfrm>
            <a:off x="7353099" y="530828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4" name="正方形/長方形 203"/>
          <p:cNvSpPr/>
          <p:nvPr/>
        </p:nvSpPr>
        <p:spPr>
          <a:xfrm>
            <a:off x="7936903" y="530828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5" name="正方形/長方形 204"/>
          <p:cNvSpPr/>
          <p:nvPr/>
        </p:nvSpPr>
        <p:spPr>
          <a:xfrm>
            <a:off x="8520707" y="530828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6" name="正方形/長方形 205"/>
          <p:cNvSpPr/>
          <p:nvPr/>
        </p:nvSpPr>
        <p:spPr>
          <a:xfrm>
            <a:off x="9104511" y="5308282"/>
            <a:ext cx="379082" cy="3499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8" name="正方形/長方形 207"/>
          <p:cNvSpPr/>
          <p:nvPr/>
        </p:nvSpPr>
        <p:spPr>
          <a:xfrm>
            <a:off x="7949143" y="356340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9" name="正方形/長方形 208"/>
          <p:cNvSpPr/>
          <p:nvPr/>
        </p:nvSpPr>
        <p:spPr>
          <a:xfrm>
            <a:off x="8532947" y="356340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1" name="直線コネクタ 210"/>
          <p:cNvCxnSpPr>
            <a:stCxn id="203" idx="0"/>
          </p:cNvCxnSpPr>
          <p:nvPr/>
        </p:nvCxnSpPr>
        <p:spPr>
          <a:xfrm>
            <a:off x="7542640" y="5308282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stCxn id="203" idx="0"/>
            <a:endCxn id="209" idx="2"/>
          </p:cNvCxnSpPr>
          <p:nvPr/>
        </p:nvCxnSpPr>
        <p:spPr>
          <a:xfrm flipV="1">
            <a:off x="7542640" y="3913324"/>
            <a:ext cx="1179848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stCxn id="203" idx="0"/>
            <a:endCxn id="208" idx="2"/>
          </p:cNvCxnSpPr>
          <p:nvPr/>
        </p:nvCxnSpPr>
        <p:spPr>
          <a:xfrm flipV="1">
            <a:off x="7542640" y="391332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04" idx="0"/>
            <a:endCxn id="209" idx="2"/>
          </p:cNvCxnSpPr>
          <p:nvPr/>
        </p:nvCxnSpPr>
        <p:spPr>
          <a:xfrm flipV="1">
            <a:off x="8126444" y="3913324"/>
            <a:ext cx="596044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04" idx="0"/>
            <a:endCxn id="208" idx="2"/>
          </p:cNvCxnSpPr>
          <p:nvPr/>
        </p:nvCxnSpPr>
        <p:spPr>
          <a:xfrm flipV="1">
            <a:off x="8126444" y="391332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05" idx="0"/>
            <a:endCxn id="209" idx="2"/>
          </p:cNvCxnSpPr>
          <p:nvPr/>
        </p:nvCxnSpPr>
        <p:spPr>
          <a:xfrm flipV="1">
            <a:off x="8710248" y="3913324"/>
            <a:ext cx="12240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05" idx="0"/>
            <a:endCxn id="208" idx="2"/>
          </p:cNvCxnSpPr>
          <p:nvPr/>
        </p:nvCxnSpPr>
        <p:spPr>
          <a:xfrm flipH="1" flipV="1">
            <a:off x="8138683" y="391332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stCxn id="206" idx="0"/>
            <a:endCxn id="209" idx="2"/>
          </p:cNvCxnSpPr>
          <p:nvPr/>
        </p:nvCxnSpPr>
        <p:spPr>
          <a:xfrm flipH="1" flipV="1">
            <a:off x="8722487" y="3913324"/>
            <a:ext cx="571565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>
            <a:stCxn id="206" idx="0"/>
            <a:endCxn id="208" idx="2"/>
          </p:cNvCxnSpPr>
          <p:nvPr/>
        </p:nvCxnSpPr>
        <p:spPr>
          <a:xfrm flipH="1" flipV="1">
            <a:off x="8138683" y="3913324"/>
            <a:ext cx="1155369" cy="1394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>
            <a:stCxn id="21" idx="0"/>
            <a:endCxn id="121" idx="2"/>
          </p:cNvCxnSpPr>
          <p:nvPr/>
        </p:nvCxnSpPr>
        <p:spPr>
          <a:xfrm flipV="1">
            <a:off x="1136074" y="2575982"/>
            <a:ext cx="276448" cy="980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154" idx="0"/>
            <a:endCxn id="121" idx="2"/>
          </p:cNvCxnSpPr>
          <p:nvPr/>
        </p:nvCxnSpPr>
        <p:spPr>
          <a:xfrm flipH="1" flipV="1">
            <a:off x="1412521" y="2575982"/>
            <a:ext cx="2058769" cy="98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>
            <a:stCxn id="183" idx="0"/>
            <a:endCxn id="121" idx="2"/>
          </p:cNvCxnSpPr>
          <p:nvPr/>
        </p:nvCxnSpPr>
        <p:spPr>
          <a:xfrm flipH="1" flipV="1">
            <a:off x="1412522" y="2575982"/>
            <a:ext cx="4390945" cy="980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>
            <a:stCxn id="21" idx="0"/>
            <a:endCxn id="122" idx="2"/>
          </p:cNvCxnSpPr>
          <p:nvPr/>
        </p:nvCxnSpPr>
        <p:spPr>
          <a:xfrm flipV="1">
            <a:off x="1136074" y="2575982"/>
            <a:ext cx="2587755" cy="9803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>
            <a:stCxn id="154" idx="0"/>
            <a:endCxn id="122" idx="2"/>
          </p:cNvCxnSpPr>
          <p:nvPr/>
        </p:nvCxnSpPr>
        <p:spPr>
          <a:xfrm flipV="1">
            <a:off x="3471290" y="2575982"/>
            <a:ext cx="252538" cy="9869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>
            <a:stCxn id="183" idx="0"/>
            <a:endCxn id="122" idx="2"/>
          </p:cNvCxnSpPr>
          <p:nvPr/>
        </p:nvCxnSpPr>
        <p:spPr>
          <a:xfrm flipH="1" flipV="1">
            <a:off x="3723828" y="2575982"/>
            <a:ext cx="2079638" cy="9807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>
            <a:stCxn id="208" idx="0"/>
            <a:endCxn id="122" idx="2"/>
          </p:cNvCxnSpPr>
          <p:nvPr/>
        </p:nvCxnSpPr>
        <p:spPr>
          <a:xfrm flipH="1" flipV="1">
            <a:off x="3723829" y="2575982"/>
            <a:ext cx="4414855" cy="9874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stCxn id="22" idx="0"/>
            <a:endCxn id="123" idx="2"/>
          </p:cNvCxnSpPr>
          <p:nvPr/>
        </p:nvCxnSpPr>
        <p:spPr>
          <a:xfrm flipV="1">
            <a:off x="1719878" y="2575982"/>
            <a:ext cx="4315258" cy="98034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155" idx="0"/>
            <a:endCxn id="123" idx="2"/>
          </p:cNvCxnSpPr>
          <p:nvPr/>
        </p:nvCxnSpPr>
        <p:spPr>
          <a:xfrm flipV="1">
            <a:off x="4055094" y="2575982"/>
            <a:ext cx="1980041" cy="9869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stCxn id="184" idx="0"/>
            <a:endCxn id="123" idx="2"/>
          </p:cNvCxnSpPr>
          <p:nvPr/>
        </p:nvCxnSpPr>
        <p:spPr>
          <a:xfrm flipH="1" flipV="1">
            <a:off x="6035135" y="2575982"/>
            <a:ext cx="352135" cy="98078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stCxn id="209" idx="0"/>
            <a:endCxn id="123" idx="2"/>
          </p:cNvCxnSpPr>
          <p:nvPr/>
        </p:nvCxnSpPr>
        <p:spPr>
          <a:xfrm flipH="1" flipV="1">
            <a:off x="6035136" y="2575982"/>
            <a:ext cx="2687352" cy="987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endCxn id="124" idx="2"/>
          </p:cNvCxnSpPr>
          <p:nvPr/>
        </p:nvCxnSpPr>
        <p:spPr>
          <a:xfrm flipV="1">
            <a:off x="1897180" y="2575982"/>
            <a:ext cx="6449264" cy="98034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stCxn id="155" idx="0"/>
            <a:endCxn id="124" idx="2"/>
          </p:cNvCxnSpPr>
          <p:nvPr/>
        </p:nvCxnSpPr>
        <p:spPr>
          <a:xfrm flipV="1">
            <a:off x="4055095" y="2575982"/>
            <a:ext cx="4291349" cy="98698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184" idx="0"/>
            <a:endCxn id="124" idx="2"/>
          </p:cNvCxnSpPr>
          <p:nvPr/>
        </p:nvCxnSpPr>
        <p:spPr>
          <a:xfrm flipV="1">
            <a:off x="6387271" y="2575982"/>
            <a:ext cx="1959173" cy="98078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09" idx="0"/>
            <a:endCxn id="124" idx="2"/>
          </p:cNvCxnSpPr>
          <p:nvPr/>
        </p:nvCxnSpPr>
        <p:spPr>
          <a:xfrm flipH="1" flipV="1">
            <a:off x="8346443" y="2575982"/>
            <a:ext cx="376045" cy="9874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stCxn id="208" idx="0"/>
            <a:endCxn id="121" idx="2"/>
          </p:cNvCxnSpPr>
          <p:nvPr/>
        </p:nvCxnSpPr>
        <p:spPr>
          <a:xfrm flipH="1" flipV="1">
            <a:off x="1412522" y="2575982"/>
            <a:ext cx="6726162" cy="98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0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正方形/長方形 226"/>
          <p:cNvSpPr/>
          <p:nvPr/>
        </p:nvSpPr>
        <p:spPr>
          <a:xfrm>
            <a:off x="3613125" y="59047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8" name="正方形/長方形 227"/>
          <p:cNvSpPr/>
          <p:nvPr/>
        </p:nvSpPr>
        <p:spPr>
          <a:xfrm>
            <a:off x="6043142" y="590472"/>
            <a:ext cx="379082" cy="34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>
            <a:stCxn id="121" idx="0"/>
            <a:endCxn id="227" idx="2"/>
          </p:cNvCxnSpPr>
          <p:nvPr/>
        </p:nvCxnSpPr>
        <p:spPr>
          <a:xfrm flipV="1">
            <a:off x="262187" y="940394"/>
            <a:ext cx="3540479" cy="1574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122" idx="0"/>
            <a:endCxn id="228" idx="2"/>
          </p:cNvCxnSpPr>
          <p:nvPr/>
        </p:nvCxnSpPr>
        <p:spPr>
          <a:xfrm flipV="1">
            <a:off x="1614526" y="940394"/>
            <a:ext cx="4618157" cy="1574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-610305" y="5395288"/>
            <a:ext cx="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図形グループ 8"/>
          <p:cNvGrpSpPr/>
          <p:nvPr/>
        </p:nvGrpSpPr>
        <p:grpSpPr>
          <a:xfrm>
            <a:off x="-216042" y="2514834"/>
            <a:ext cx="2351375" cy="3431704"/>
            <a:chOff x="862424" y="2226060"/>
            <a:chExt cx="2170500" cy="3431704"/>
          </a:xfrm>
        </p:grpSpPr>
        <p:sp>
          <p:nvSpPr>
            <p:cNvPr id="5" name="正方形/長方形 4"/>
            <p:cNvSpPr/>
            <p:nvPr/>
          </p:nvSpPr>
          <p:spPr>
            <a:xfrm>
              <a:off x="862424" y="5301208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65517" y="5301208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873722" y="3556328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76815" y="3556328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1128905" y="2226060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377218" y="2226060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5" idx="0"/>
              <a:endCxn id="22" idx="2"/>
            </p:cNvCxnSpPr>
            <p:nvPr/>
          </p:nvCxnSpPr>
          <p:spPr>
            <a:xfrm flipV="1">
              <a:off x="1037385" y="3906250"/>
              <a:ext cx="614391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5" idx="0"/>
              <a:endCxn id="21" idx="2"/>
            </p:cNvCxnSpPr>
            <p:nvPr/>
          </p:nvCxnSpPr>
          <p:spPr>
            <a:xfrm flipV="1">
              <a:off x="1037385" y="3906250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>
              <a:stCxn id="6" idx="0"/>
              <a:endCxn id="22" idx="2"/>
            </p:cNvCxnSpPr>
            <p:nvPr/>
          </p:nvCxnSpPr>
          <p:spPr>
            <a:xfrm flipV="1">
              <a:off x="1640478" y="3906250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6" idx="0"/>
              <a:endCxn id="21" idx="2"/>
            </p:cNvCxnSpPr>
            <p:nvPr/>
          </p:nvCxnSpPr>
          <p:spPr>
            <a:xfrm flipH="1" flipV="1">
              <a:off x="1048683" y="3906250"/>
              <a:ext cx="591795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正方形/長方形 145"/>
            <p:cNvSpPr/>
            <p:nvPr/>
          </p:nvSpPr>
          <p:spPr>
            <a:xfrm>
              <a:off x="2068610" y="5307842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671704" y="5307842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2079908" y="3562962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683002" y="3562962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7" name="直線コネクタ 156"/>
            <p:cNvCxnSpPr/>
            <p:nvPr/>
          </p:nvCxnSpPr>
          <p:spPr>
            <a:xfrm>
              <a:off x="2481825" y="5307842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>
              <a:stCxn id="146" idx="0"/>
              <a:endCxn id="155" idx="2"/>
            </p:cNvCxnSpPr>
            <p:nvPr/>
          </p:nvCxnSpPr>
          <p:spPr>
            <a:xfrm flipV="1">
              <a:off x="2243571" y="3912884"/>
              <a:ext cx="614392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>
              <a:stCxn id="146" idx="0"/>
              <a:endCxn id="154" idx="2"/>
            </p:cNvCxnSpPr>
            <p:nvPr/>
          </p:nvCxnSpPr>
          <p:spPr>
            <a:xfrm flipV="1">
              <a:off x="2243571" y="3912884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>
              <a:stCxn id="147" idx="0"/>
              <a:endCxn id="155" idx="2"/>
            </p:cNvCxnSpPr>
            <p:nvPr/>
          </p:nvCxnSpPr>
          <p:spPr>
            <a:xfrm flipV="1">
              <a:off x="2846665" y="3912884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>
              <a:stCxn id="147" idx="0"/>
              <a:endCxn id="154" idx="2"/>
            </p:cNvCxnSpPr>
            <p:nvPr/>
          </p:nvCxnSpPr>
          <p:spPr>
            <a:xfrm flipH="1" flipV="1">
              <a:off x="2254869" y="3912884"/>
              <a:ext cx="591796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直線コネクタ 264"/>
            <p:cNvCxnSpPr>
              <a:stCxn id="21" idx="0"/>
              <a:endCxn id="121" idx="2"/>
            </p:cNvCxnSpPr>
            <p:nvPr/>
          </p:nvCxnSpPr>
          <p:spPr>
            <a:xfrm flipV="1">
              <a:off x="1048683" y="2575982"/>
              <a:ext cx="255183" cy="980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/>
            <p:cNvCxnSpPr>
              <a:stCxn id="154" idx="0"/>
              <a:endCxn id="121" idx="2"/>
            </p:cNvCxnSpPr>
            <p:nvPr/>
          </p:nvCxnSpPr>
          <p:spPr>
            <a:xfrm flipH="1" flipV="1">
              <a:off x="1303866" y="2575982"/>
              <a:ext cx="951003" cy="9869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>
              <a:stCxn id="22" idx="0"/>
              <a:endCxn id="122" idx="2"/>
            </p:cNvCxnSpPr>
            <p:nvPr/>
          </p:nvCxnSpPr>
          <p:spPr>
            <a:xfrm flipV="1">
              <a:off x="1651776" y="2575982"/>
              <a:ext cx="900403" cy="98034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>
              <a:stCxn id="155" idx="0"/>
              <a:endCxn id="122" idx="2"/>
            </p:cNvCxnSpPr>
            <p:nvPr/>
          </p:nvCxnSpPr>
          <p:spPr>
            <a:xfrm flipH="1" flipV="1">
              <a:off x="2552179" y="2575982"/>
              <a:ext cx="305784" cy="9869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図形グループ 94"/>
          <p:cNvGrpSpPr/>
          <p:nvPr/>
        </p:nvGrpSpPr>
        <p:grpSpPr>
          <a:xfrm>
            <a:off x="2449741" y="2514834"/>
            <a:ext cx="2351375" cy="3431704"/>
            <a:chOff x="862424" y="2226060"/>
            <a:chExt cx="2170500" cy="3431704"/>
          </a:xfrm>
        </p:grpSpPr>
        <p:sp>
          <p:nvSpPr>
            <p:cNvPr id="96" name="正方形/長方形 95"/>
            <p:cNvSpPr/>
            <p:nvPr/>
          </p:nvSpPr>
          <p:spPr>
            <a:xfrm>
              <a:off x="862424" y="5301208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1465517" y="5301208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873722" y="3556328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1476815" y="3556328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128905" y="2226060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377218" y="2226060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2" name="直線コネクタ 101"/>
            <p:cNvCxnSpPr>
              <a:stCxn id="96" idx="0"/>
              <a:endCxn id="99" idx="2"/>
            </p:cNvCxnSpPr>
            <p:nvPr/>
          </p:nvCxnSpPr>
          <p:spPr>
            <a:xfrm flipV="1">
              <a:off x="1037385" y="3906250"/>
              <a:ext cx="614391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>
              <a:stCxn id="96" idx="0"/>
              <a:endCxn id="98" idx="2"/>
            </p:cNvCxnSpPr>
            <p:nvPr/>
          </p:nvCxnSpPr>
          <p:spPr>
            <a:xfrm flipV="1">
              <a:off x="1037385" y="3906250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>
              <a:stCxn id="97" idx="0"/>
              <a:endCxn id="99" idx="2"/>
            </p:cNvCxnSpPr>
            <p:nvPr/>
          </p:nvCxnSpPr>
          <p:spPr>
            <a:xfrm flipV="1">
              <a:off x="1640478" y="3906250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>
              <a:stCxn id="97" idx="0"/>
              <a:endCxn id="98" idx="2"/>
            </p:cNvCxnSpPr>
            <p:nvPr/>
          </p:nvCxnSpPr>
          <p:spPr>
            <a:xfrm flipH="1" flipV="1">
              <a:off x="1048683" y="3906250"/>
              <a:ext cx="591795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正方形/長方形 105"/>
            <p:cNvSpPr/>
            <p:nvPr/>
          </p:nvSpPr>
          <p:spPr>
            <a:xfrm>
              <a:off x="2068610" y="5307842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671704" y="5307842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079908" y="3562962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683002" y="3562962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0" name="直線コネクタ 109"/>
            <p:cNvCxnSpPr/>
            <p:nvPr/>
          </p:nvCxnSpPr>
          <p:spPr>
            <a:xfrm>
              <a:off x="2481825" y="5307842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stCxn id="106" idx="0"/>
              <a:endCxn id="109" idx="2"/>
            </p:cNvCxnSpPr>
            <p:nvPr/>
          </p:nvCxnSpPr>
          <p:spPr>
            <a:xfrm flipV="1">
              <a:off x="2243571" y="3912884"/>
              <a:ext cx="614392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>
              <a:stCxn id="106" idx="0"/>
              <a:endCxn id="108" idx="2"/>
            </p:cNvCxnSpPr>
            <p:nvPr/>
          </p:nvCxnSpPr>
          <p:spPr>
            <a:xfrm flipV="1">
              <a:off x="2243571" y="3912884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>
              <a:stCxn id="107" idx="0"/>
              <a:endCxn id="109" idx="2"/>
            </p:cNvCxnSpPr>
            <p:nvPr/>
          </p:nvCxnSpPr>
          <p:spPr>
            <a:xfrm flipV="1">
              <a:off x="2846665" y="3912884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0"/>
              <a:endCxn id="108" idx="2"/>
            </p:cNvCxnSpPr>
            <p:nvPr/>
          </p:nvCxnSpPr>
          <p:spPr>
            <a:xfrm flipH="1" flipV="1">
              <a:off x="2254869" y="3912884"/>
              <a:ext cx="591796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98" idx="0"/>
              <a:endCxn id="100" idx="2"/>
            </p:cNvCxnSpPr>
            <p:nvPr/>
          </p:nvCxnSpPr>
          <p:spPr>
            <a:xfrm flipV="1">
              <a:off x="1048683" y="2575982"/>
              <a:ext cx="255183" cy="980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08" idx="0"/>
              <a:endCxn id="100" idx="2"/>
            </p:cNvCxnSpPr>
            <p:nvPr/>
          </p:nvCxnSpPr>
          <p:spPr>
            <a:xfrm flipH="1" flipV="1">
              <a:off x="1303866" y="2575982"/>
              <a:ext cx="951003" cy="9869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>
              <a:stCxn id="99" idx="0"/>
              <a:endCxn id="101" idx="2"/>
            </p:cNvCxnSpPr>
            <p:nvPr/>
          </p:nvCxnSpPr>
          <p:spPr>
            <a:xfrm flipV="1">
              <a:off x="1651776" y="2575982"/>
              <a:ext cx="900403" cy="98034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>
              <a:stCxn id="109" idx="0"/>
              <a:endCxn id="101" idx="2"/>
            </p:cNvCxnSpPr>
            <p:nvPr/>
          </p:nvCxnSpPr>
          <p:spPr>
            <a:xfrm flipH="1" flipV="1">
              <a:off x="2552179" y="2575982"/>
              <a:ext cx="305784" cy="9869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0" name="図形グループ 129"/>
          <p:cNvGrpSpPr/>
          <p:nvPr/>
        </p:nvGrpSpPr>
        <p:grpSpPr>
          <a:xfrm>
            <a:off x="5115523" y="2514834"/>
            <a:ext cx="2351375" cy="3431704"/>
            <a:chOff x="862424" y="2226060"/>
            <a:chExt cx="2170500" cy="3431704"/>
          </a:xfrm>
        </p:grpSpPr>
        <p:sp>
          <p:nvSpPr>
            <p:cNvPr id="131" name="正方形/長方形 130"/>
            <p:cNvSpPr/>
            <p:nvPr/>
          </p:nvSpPr>
          <p:spPr>
            <a:xfrm>
              <a:off x="862424" y="5301208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465517" y="5301208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873722" y="3556328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476815" y="3556328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1128905" y="2226060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377218" y="2226060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40" name="直線コネクタ 139"/>
            <p:cNvCxnSpPr>
              <a:stCxn id="131" idx="0"/>
              <a:endCxn id="137" idx="2"/>
            </p:cNvCxnSpPr>
            <p:nvPr/>
          </p:nvCxnSpPr>
          <p:spPr>
            <a:xfrm flipV="1">
              <a:off x="1037385" y="3906250"/>
              <a:ext cx="614391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131" idx="0"/>
              <a:endCxn id="133" idx="2"/>
            </p:cNvCxnSpPr>
            <p:nvPr/>
          </p:nvCxnSpPr>
          <p:spPr>
            <a:xfrm flipV="1">
              <a:off x="1037385" y="3906250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132" idx="0"/>
              <a:endCxn id="137" idx="2"/>
            </p:cNvCxnSpPr>
            <p:nvPr/>
          </p:nvCxnSpPr>
          <p:spPr>
            <a:xfrm flipV="1">
              <a:off x="1640478" y="3906250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>
              <a:stCxn id="132" idx="0"/>
              <a:endCxn id="133" idx="2"/>
            </p:cNvCxnSpPr>
            <p:nvPr/>
          </p:nvCxnSpPr>
          <p:spPr>
            <a:xfrm flipH="1" flipV="1">
              <a:off x="1048683" y="3906250"/>
              <a:ext cx="591795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正方形/長方形 143"/>
            <p:cNvSpPr/>
            <p:nvPr/>
          </p:nvSpPr>
          <p:spPr>
            <a:xfrm>
              <a:off x="2068610" y="5307842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2671704" y="5307842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2079908" y="3562962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2683002" y="3562962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1" name="直線コネクタ 150"/>
            <p:cNvCxnSpPr/>
            <p:nvPr/>
          </p:nvCxnSpPr>
          <p:spPr>
            <a:xfrm>
              <a:off x="2481825" y="5307842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>
              <a:stCxn id="144" idx="0"/>
              <a:endCxn id="150" idx="2"/>
            </p:cNvCxnSpPr>
            <p:nvPr/>
          </p:nvCxnSpPr>
          <p:spPr>
            <a:xfrm flipV="1">
              <a:off x="2243571" y="3912884"/>
              <a:ext cx="614392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144" idx="0"/>
              <a:endCxn id="149" idx="2"/>
            </p:cNvCxnSpPr>
            <p:nvPr/>
          </p:nvCxnSpPr>
          <p:spPr>
            <a:xfrm flipV="1">
              <a:off x="2243571" y="3912884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148" idx="0"/>
              <a:endCxn id="150" idx="2"/>
            </p:cNvCxnSpPr>
            <p:nvPr/>
          </p:nvCxnSpPr>
          <p:spPr>
            <a:xfrm flipV="1">
              <a:off x="2846665" y="3912884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コネクタ 159"/>
            <p:cNvCxnSpPr>
              <a:stCxn id="148" idx="0"/>
              <a:endCxn id="149" idx="2"/>
            </p:cNvCxnSpPr>
            <p:nvPr/>
          </p:nvCxnSpPr>
          <p:spPr>
            <a:xfrm flipH="1" flipV="1">
              <a:off x="2254869" y="3912884"/>
              <a:ext cx="591796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コネクタ 160"/>
            <p:cNvCxnSpPr>
              <a:stCxn id="133" idx="0"/>
              <a:endCxn id="138" idx="2"/>
            </p:cNvCxnSpPr>
            <p:nvPr/>
          </p:nvCxnSpPr>
          <p:spPr>
            <a:xfrm flipV="1">
              <a:off x="1048683" y="2575982"/>
              <a:ext cx="255183" cy="980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/>
            <p:cNvCxnSpPr>
              <a:stCxn id="149" idx="0"/>
              <a:endCxn id="138" idx="2"/>
            </p:cNvCxnSpPr>
            <p:nvPr/>
          </p:nvCxnSpPr>
          <p:spPr>
            <a:xfrm flipH="1" flipV="1">
              <a:off x="1303866" y="2575982"/>
              <a:ext cx="951003" cy="9869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>
              <a:stCxn id="137" idx="0"/>
              <a:endCxn id="139" idx="2"/>
            </p:cNvCxnSpPr>
            <p:nvPr/>
          </p:nvCxnSpPr>
          <p:spPr>
            <a:xfrm flipV="1">
              <a:off x="1651776" y="2575982"/>
              <a:ext cx="900403" cy="98034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>
              <a:stCxn id="150" idx="0"/>
              <a:endCxn id="139" idx="2"/>
            </p:cNvCxnSpPr>
            <p:nvPr/>
          </p:nvCxnSpPr>
          <p:spPr>
            <a:xfrm flipH="1" flipV="1">
              <a:off x="2552179" y="2575982"/>
              <a:ext cx="305784" cy="9869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図形グループ 165"/>
          <p:cNvGrpSpPr/>
          <p:nvPr/>
        </p:nvGrpSpPr>
        <p:grpSpPr>
          <a:xfrm>
            <a:off x="7781305" y="2514834"/>
            <a:ext cx="2351375" cy="3431704"/>
            <a:chOff x="862424" y="2226060"/>
            <a:chExt cx="2170500" cy="3431704"/>
          </a:xfrm>
        </p:grpSpPr>
        <p:sp>
          <p:nvSpPr>
            <p:cNvPr id="169" name="正方形/長方形 168"/>
            <p:cNvSpPr/>
            <p:nvPr/>
          </p:nvSpPr>
          <p:spPr>
            <a:xfrm>
              <a:off x="862424" y="5301208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1465517" y="5301208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873722" y="3556328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1476815" y="3556328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1128905" y="2226060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2377218" y="2226060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85" name="直線コネクタ 184"/>
            <p:cNvCxnSpPr>
              <a:stCxn id="169" idx="0"/>
              <a:endCxn id="174" idx="2"/>
            </p:cNvCxnSpPr>
            <p:nvPr/>
          </p:nvCxnSpPr>
          <p:spPr>
            <a:xfrm flipV="1">
              <a:off x="1037385" y="3906250"/>
              <a:ext cx="614391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線コネクタ 186"/>
            <p:cNvCxnSpPr>
              <a:stCxn id="169" idx="0"/>
              <a:endCxn id="173" idx="2"/>
            </p:cNvCxnSpPr>
            <p:nvPr/>
          </p:nvCxnSpPr>
          <p:spPr>
            <a:xfrm flipV="1">
              <a:off x="1037385" y="3906250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>
              <a:stCxn id="170" idx="0"/>
              <a:endCxn id="174" idx="2"/>
            </p:cNvCxnSpPr>
            <p:nvPr/>
          </p:nvCxnSpPr>
          <p:spPr>
            <a:xfrm flipV="1">
              <a:off x="1640478" y="3906250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コネクタ 190"/>
            <p:cNvCxnSpPr>
              <a:stCxn id="170" idx="0"/>
              <a:endCxn id="173" idx="2"/>
            </p:cNvCxnSpPr>
            <p:nvPr/>
          </p:nvCxnSpPr>
          <p:spPr>
            <a:xfrm flipH="1" flipV="1">
              <a:off x="1048683" y="3906250"/>
              <a:ext cx="591795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正方形/長方形 193"/>
            <p:cNvSpPr/>
            <p:nvPr/>
          </p:nvSpPr>
          <p:spPr>
            <a:xfrm>
              <a:off x="2068610" y="5307842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2671704" y="5307842"/>
              <a:ext cx="349922" cy="3499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2079908" y="3562962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2683002" y="3562962"/>
              <a:ext cx="349922" cy="349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02" name="直線コネクタ 201"/>
            <p:cNvCxnSpPr/>
            <p:nvPr/>
          </p:nvCxnSpPr>
          <p:spPr>
            <a:xfrm>
              <a:off x="2481825" y="5307842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>
              <a:stCxn id="194" idx="0"/>
              <a:endCxn id="199" idx="2"/>
            </p:cNvCxnSpPr>
            <p:nvPr/>
          </p:nvCxnSpPr>
          <p:spPr>
            <a:xfrm flipV="1">
              <a:off x="2243571" y="3912884"/>
              <a:ext cx="614392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線コネクタ 209"/>
            <p:cNvCxnSpPr>
              <a:stCxn id="194" idx="0"/>
              <a:endCxn id="198" idx="2"/>
            </p:cNvCxnSpPr>
            <p:nvPr/>
          </p:nvCxnSpPr>
          <p:spPr>
            <a:xfrm flipV="1">
              <a:off x="2243571" y="3912884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95" idx="0"/>
              <a:endCxn id="199" idx="2"/>
            </p:cNvCxnSpPr>
            <p:nvPr/>
          </p:nvCxnSpPr>
          <p:spPr>
            <a:xfrm flipV="1">
              <a:off x="2846665" y="3912884"/>
              <a:ext cx="11298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>
              <a:stCxn id="195" idx="0"/>
              <a:endCxn id="198" idx="2"/>
            </p:cNvCxnSpPr>
            <p:nvPr/>
          </p:nvCxnSpPr>
          <p:spPr>
            <a:xfrm flipH="1" flipV="1">
              <a:off x="2254869" y="3912884"/>
              <a:ext cx="591796" cy="1394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>
              <a:stCxn id="173" idx="0"/>
              <a:endCxn id="177" idx="2"/>
            </p:cNvCxnSpPr>
            <p:nvPr/>
          </p:nvCxnSpPr>
          <p:spPr>
            <a:xfrm flipV="1">
              <a:off x="1048683" y="2575982"/>
              <a:ext cx="255183" cy="980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>
              <a:stCxn id="198" idx="0"/>
              <a:endCxn id="177" idx="2"/>
            </p:cNvCxnSpPr>
            <p:nvPr/>
          </p:nvCxnSpPr>
          <p:spPr>
            <a:xfrm flipH="1" flipV="1">
              <a:off x="1303866" y="2575982"/>
              <a:ext cx="951003" cy="9869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>
              <a:stCxn id="174" idx="0"/>
              <a:endCxn id="182" idx="2"/>
            </p:cNvCxnSpPr>
            <p:nvPr/>
          </p:nvCxnSpPr>
          <p:spPr>
            <a:xfrm flipV="1">
              <a:off x="1651776" y="2575982"/>
              <a:ext cx="900403" cy="98034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99" idx="0"/>
              <a:endCxn id="182" idx="2"/>
            </p:cNvCxnSpPr>
            <p:nvPr/>
          </p:nvCxnSpPr>
          <p:spPr>
            <a:xfrm flipH="1" flipV="1">
              <a:off x="2552179" y="2575982"/>
              <a:ext cx="305784" cy="9869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4" name="直線コネクタ 223"/>
          <p:cNvCxnSpPr>
            <a:stCxn id="100" idx="0"/>
            <a:endCxn id="227" idx="2"/>
          </p:cNvCxnSpPr>
          <p:nvPr/>
        </p:nvCxnSpPr>
        <p:spPr>
          <a:xfrm flipV="1">
            <a:off x="2927969" y="940394"/>
            <a:ext cx="874696" cy="1574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138" idx="0"/>
            <a:endCxn id="227" idx="2"/>
          </p:cNvCxnSpPr>
          <p:nvPr/>
        </p:nvCxnSpPr>
        <p:spPr>
          <a:xfrm flipH="1" flipV="1">
            <a:off x="3802666" y="940394"/>
            <a:ext cx="1791086" cy="1574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177" idx="0"/>
            <a:endCxn id="227" idx="2"/>
          </p:cNvCxnSpPr>
          <p:nvPr/>
        </p:nvCxnSpPr>
        <p:spPr>
          <a:xfrm flipH="1" flipV="1">
            <a:off x="3802666" y="940394"/>
            <a:ext cx="4456868" cy="1574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endCxn id="228" idx="2"/>
          </p:cNvCxnSpPr>
          <p:nvPr/>
        </p:nvCxnSpPr>
        <p:spPr>
          <a:xfrm flipV="1">
            <a:off x="4147764" y="940394"/>
            <a:ext cx="2084919" cy="1574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139" idx="0"/>
            <a:endCxn id="228" idx="2"/>
          </p:cNvCxnSpPr>
          <p:nvPr/>
        </p:nvCxnSpPr>
        <p:spPr>
          <a:xfrm flipH="1" flipV="1">
            <a:off x="6232683" y="940394"/>
            <a:ext cx="713408" cy="1574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>
            <a:stCxn id="182" idx="0"/>
            <a:endCxn id="228" idx="2"/>
          </p:cNvCxnSpPr>
          <p:nvPr/>
        </p:nvCxnSpPr>
        <p:spPr>
          <a:xfrm flipH="1" flipV="1">
            <a:off x="6232683" y="940394"/>
            <a:ext cx="3379190" cy="1574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189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Macintosh PowerPoint</Application>
  <PresentationFormat>A4 210x297 mm</PresentationFormat>
  <Paragraphs>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Fujii Shogo</dc:creator>
  <cp:lastModifiedBy>Fujii Shogo</cp:lastModifiedBy>
  <cp:revision>9</cp:revision>
  <cp:lastPrinted>2015-01-20T06:36:10Z</cp:lastPrinted>
  <dcterms:created xsi:type="dcterms:W3CDTF">2015-01-19T04:48:07Z</dcterms:created>
  <dcterms:modified xsi:type="dcterms:W3CDTF">2015-01-20T06:48:41Z</dcterms:modified>
</cp:coreProperties>
</file>