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57" r:id="rId2"/>
    <p:sldId id="455" r:id="rId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103" d="100"/>
          <a:sy n="103" d="100"/>
        </p:scale>
        <p:origin x="-1596" y="-90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  <a:endParaRPr lang="en-US" altLang="ja-JP" dirty="0"/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簡易版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実装中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  <a:r>
              <a:rPr kumimoji="1" lang="ja-JP" altLang="en-US" dirty="0" err="1" smtClean="0">
                <a:latin typeface="+mn-ea"/>
                <a:ea typeface="+mn-ea"/>
              </a:rPr>
              <a:t>ー</a:t>
            </a:r>
            <a:r>
              <a:rPr lang="ja-JP" altLang="en-US" dirty="0" smtClean="0">
                <a:latin typeface="+mn-ea"/>
                <a:ea typeface="+mn-ea"/>
              </a:rPr>
              <a:t>通信時間のしきい値を設定、しきい値を超えるとパスを切り替える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en-US" altLang="ja-JP" dirty="0" smtClean="0">
                <a:latin typeface="+mn-ea"/>
                <a:ea typeface="+mn-ea"/>
              </a:rPr>
              <a:t>To do: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 smtClean="0">
                <a:latin typeface="+mn-ea"/>
                <a:ea typeface="+mn-ea"/>
              </a:rPr>
              <a:t>マルチパスで通信できるようになるタイミングの把握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kumimoji="1" lang="ja-JP" altLang="en-US" dirty="0" smtClean="0">
                <a:latin typeface="+mn-ea"/>
                <a:ea typeface="+mn-ea"/>
              </a:rPr>
              <a:t>済み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ウィンドウサイズの割り当て</a:t>
            </a:r>
            <a:endParaRPr lang="en-US" altLang="ja-JP" dirty="0" smtClean="0">
              <a:latin typeface="+mn-ea"/>
              <a:ea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>
                <a:latin typeface="+mn-ea"/>
                <a:ea typeface="+mn-ea"/>
              </a:rPr>
              <a:t>しきい</a:t>
            </a:r>
            <a:r>
              <a:rPr kumimoji="1" lang="ja-JP" altLang="en-US" dirty="0" smtClean="0">
                <a:latin typeface="+mn-ea"/>
                <a:ea typeface="+mn-ea"/>
              </a:rPr>
              <a:t>値をトリガーにして切り替え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857250" lvl="1"/>
            <a:r>
              <a:rPr kumimoji="1" lang="ja-JP" altLang="en-US" dirty="0" smtClean="0">
                <a:latin typeface="+mn-ea"/>
                <a:ea typeface="+mn-ea"/>
              </a:rPr>
              <a:t>コスト計算ベース手法の実装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457200"/>
            <a:r>
              <a:rPr lang="ja-JP" altLang="en-US" dirty="0" smtClean="0">
                <a:latin typeface="+mn-ea"/>
              </a:rPr>
              <a:t>マルチパスでの切り替え手法、理論</a:t>
            </a:r>
            <a:r>
              <a:rPr lang="ja-JP" altLang="en-US" dirty="0">
                <a:latin typeface="+mn-ea"/>
              </a:rPr>
              <a:t>ベースで</a:t>
            </a:r>
            <a:r>
              <a:rPr lang="ja-JP" altLang="en-US" dirty="0" smtClean="0">
                <a:latin typeface="+mn-ea"/>
              </a:rPr>
              <a:t>の効果の解析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681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提案手法の実装、理論解析</a:t>
            </a:r>
            <a:r>
              <a:rPr kumimoji="1" lang="ja-JP" altLang="en-US" dirty="0" err="1" smtClean="0"/>
              <a:t>ー</a:t>
            </a:r>
            <a:r>
              <a:rPr kumimoji="1" lang="en-US" altLang="ja-JP" dirty="0" smtClean="0"/>
              <a:t>11</a:t>
            </a:r>
            <a:r>
              <a:rPr kumimoji="1" lang="ja-JP" altLang="en-US" smtClean="0"/>
              <a:t>月中旬</a:t>
            </a:r>
            <a:endParaRPr kumimoji="1" lang="en-US" altLang="ja-JP" dirty="0" smtClean="0"/>
          </a:p>
          <a:p>
            <a:r>
              <a:rPr lang="ja-JP" altLang="en-US" dirty="0" smtClean="0"/>
              <a:t>実装、評価</a:t>
            </a:r>
            <a:r>
              <a:rPr lang="ja-JP" altLang="en-US" dirty="0" err="1" smtClean="0"/>
              <a:t>ー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月末</a:t>
            </a:r>
            <a:endParaRPr lang="en-US" altLang="ja-JP" dirty="0" smtClean="0"/>
          </a:p>
          <a:p>
            <a:r>
              <a:rPr lang="en-US" altLang="ja-JP" dirty="0" smtClean="0"/>
              <a:t>12/19α</a:t>
            </a:r>
            <a:r>
              <a:rPr lang="ja-JP" altLang="en-US" dirty="0" smtClean="0"/>
              <a:t>版提出</a:t>
            </a:r>
            <a:endParaRPr lang="en-US" altLang="ja-JP" dirty="0" smtClean="0"/>
          </a:p>
          <a:p>
            <a:r>
              <a:rPr kumimoji="1" lang="ja-JP" altLang="en-US" dirty="0" smtClean="0"/>
              <a:t>最終実験結果</a:t>
            </a:r>
            <a:r>
              <a:rPr kumimoji="1" lang="ja-JP" altLang="en-US" dirty="0" err="1" smtClean="0"/>
              <a:t>ー</a:t>
            </a:r>
            <a:r>
              <a:rPr lang="ja-JP" altLang="en-US" dirty="0" smtClean="0"/>
              <a:t>年内</a:t>
            </a:r>
            <a:endParaRPr lang="en-US" altLang="ja-JP" dirty="0" smtClean="0"/>
          </a:p>
          <a:p>
            <a:r>
              <a:rPr lang="en-US" altLang="ja-JP" dirty="0" smtClean="0"/>
              <a:t>01/16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</a:t>
            </a:r>
            <a:r>
              <a:rPr lang="ja-JP" altLang="en-US" dirty="0"/>
              <a:t>提出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2014/11/14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8364</TotalTime>
  <Words>119</Words>
  <Application>Microsoft Office PowerPoint</Application>
  <PresentationFormat>A4 210 x 297 mm</PresentationFormat>
  <Paragraphs>20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Staff training presentation</vt:lpstr>
      <vt:lpstr>今後の計画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admin</cp:lastModifiedBy>
  <cp:revision>3011</cp:revision>
  <dcterms:created xsi:type="dcterms:W3CDTF">2013-12-01T06:00:42Z</dcterms:created>
  <dcterms:modified xsi:type="dcterms:W3CDTF">2014-11-13T17:38:30Z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