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9"/>
  </p:notesMasterIdLst>
  <p:handoutMasterIdLst>
    <p:handoutMasterId r:id="rId10"/>
  </p:handoutMasterIdLst>
  <p:sldIdLst>
    <p:sldId id="460" r:id="rId2"/>
    <p:sldId id="458" r:id="rId3"/>
    <p:sldId id="461" r:id="rId4"/>
    <p:sldId id="462" r:id="rId5"/>
    <p:sldId id="467" r:id="rId6"/>
    <p:sldId id="465" r:id="rId7"/>
    <p:sldId id="455" r:id="rId8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BC"/>
    <a:srgbClr val="E03253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88973" autoAdjust="0"/>
  </p:normalViewPr>
  <p:slideViewPr>
    <p:cSldViewPr snapToObjects="1">
      <p:cViewPr varScale="1">
        <p:scale>
          <a:sx n="82" d="100"/>
          <a:sy n="82" d="100"/>
        </p:scale>
        <p:origin x="-1792" y="-96"/>
      </p:cViewPr>
      <p:guideLst>
        <p:guide orient="horz" pos="1185"/>
        <p:guide orient="horz" pos="3974"/>
        <p:guide orient="horz" pos="573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C577-6976-3443-A7C6-3E78693A7E3D}" type="datetime1">
              <a:rPr lang="ja-JP" altLang="en-US" smtClean="0"/>
              <a:t>14/12/03</a:t>
            </a:fld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A56AD9-622D-6C41-98F8-A67E526DC2DC}" type="datetime1">
              <a:rPr lang="ja-JP" altLang="en-US" smtClean="0"/>
              <a:t>14/12/03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CE2CCE-C431-504F-BF20-D1593AF863F5}" type="datetime1">
              <a:rPr lang="ja-JP" altLang="en-US" smtClean="0"/>
              <a:t>14/12/03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41B42A-15B6-394D-B82C-3B05C8745B20}" type="datetime1">
              <a:rPr lang="ja-JP" altLang="en-US" smtClean="0"/>
              <a:t>14/12/03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715188-5E65-C94B-9F11-1E8A1327BC4E}" type="datetime1">
              <a:rPr lang="ja-JP" altLang="en-US" smtClean="0"/>
              <a:t>14/12/03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AE8B6C-D37A-B840-807A-DC6BECEB1F00}" type="datetime1">
              <a:rPr lang="ja-JP" altLang="en-US" smtClean="0"/>
              <a:t>14/12/03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3FAC87-0A25-5342-9B15-3461DF8D6B09}" type="datetime1">
              <a:rPr lang="ja-JP" altLang="en-US" smtClean="0"/>
              <a:t>14/12/03</a:t>
            </a:fld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BE3321-66E6-7740-B336-4574A24D445C}" type="datetime1">
              <a:rPr lang="ja-JP" altLang="en-US" smtClean="0"/>
              <a:t>14/12/03</a:t>
            </a:fld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13C18F-F080-994F-A6D4-E2842252F409}" type="datetime1">
              <a:rPr lang="ja-JP" altLang="en-US" smtClean="0"/>
              <a:t>14/12/03</a:t>
            </a:fld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A78F33-BDC3-7249-9F83-4F8721D54A06}" type="datetime1">
              <a:rPr lang="ja-JP" altLang="en-US" smtClean="0"/>
              <a:t>14/12/03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369804-01E9-104E-BACE-0FCB0856E5CA}" type="datetime1">
              <a:rPr lang="ja-JP" altLang="en-US" smtClean="0"/>
              <a:t>14/12/03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fld id="{2D93FC95-D655-3B41-BE60-B82C64FFD243}" type="datetime1">
              <a:rPr lang="ja-JP" altLang="en-US" smtClean="0"/>
              <a:t>14/12/03</a:t>
            </a:fld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Progress report</a:t>
            </a:r>
            <a:r>
              <a:rPr lang="en-US" altLang="ja-JP" dirty="0" smtClean="0">
                <a:ea typeface="ＭＳ Ｐゴシック" charset="-128"/>
              </a:rPr>
              <a:t/>
            </a:r>
            <a:br>
              <a:rPr lang="en-US" altLang="ja-JP" dirty="0" smtClean="0">
                <a:ea typeface="ＭＳ Ｐゴシック" charset="-128"/>
              </a:rPr>
            </a:br>
            <a:r>
              <a:rPr lang="ja-JP" altLang="en-US" dirty="0" smtClean="0">
                <a:ea typeface="ＭＳ Ｐゴシック" charset="-128"/>
              </a:rPr>
              <a:t>進捗報告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en-US" altLang="ja-JP" dirty="0" smtClean="0">
                <a:latin typeface="+mj-ea"/>
                <a:ea typeface="+mj-ea"/>
              </a:rPr>
              <a:t>Sekiya laboratory M2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Fujii Shogo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9093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今やっていること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提案手法の実装</a:t>
            </a:r>
            <a:r>
              <a:rPr kumimoji="1" lang="en-US" altLang="ja-JP" dirty="0" smtClean="0"/>
              <a:t>(ns-3dce)</a:t>
            </a:r>
          </a:p>
          <a:p>
            <a:pPr lvl="1"/>
            <a:r>
              <a:rPr kumimoji="1" lang="ja-JP" altLang="en-US" dirty="0" smtClean="0"/>
              <a:t>簡易版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実装中</a:t>
            </a:r>
            <a:r>
              <a:rPr kumimoji="1" lang="en-US" altLang="ja-JP" dirty="0" smtClean="0"/>
              <a:t>)</a:t>
            </a:r>
            <a:r>
              <a:rPr lang="ja-JP" altLang="en-US" sz="1800" dirty="0" smtClean="0">
                <a:latin typeface="+mn-ea"/>
              </a:rPr>
              <a:t>ー</a:t>
            </a:r>
            <a:r>
              <a:rPr lang="ja-JP" altLang="en-US" sz="1800" dirty="0">
                <a:latin typeface="+mn-ea"/>
              </a:rPr>
              <a:t>通信時間のしきい値を設定、しきい値を超えるとパスを</a:t>
            </a:r>
            <a:r>
              <a:rPr lang="ja-JP" altLang="en-US" sz="1800" dirty="0" smtClean="0">
                <a:latin typeface="+mn-ea"/>
              </a:rPr>
              <a:t>切り替える</a:t>
            </a:r>
            <a:endParaRPr lang="en-US" altLang="ja-JP" sz="1800" dirty="0" smtClean="0">
              <a:latin typeface="+mn-ea"/>
            </a:endParaRPr>
          </a:p>
          <a:p>
            <a:pPr lvl="1"/>
            <a:r>
              <a:rPr kumimoji="1" lang="ja-JP" altLang="ja-JP" sz="1800" dirty="0" smtClean="0">
                <a:latin typeface="+mn-ea"/>
              </a:rPr>
              <a:t>T</a:t>
            </a:r>
            <a:r>
              <a:rPr kumimoji="1" lang="en-US" altLang="ja-JP" sz="1800" dirty="0" smtClean="0">
                <a:latin typeface="+mn-ea"/>
              </a:rPr>
              <a:t>o</a:t>
            </a:r>
            <a:r>
              <a:rPr kumimoji="1" lang="ja-JP" altLang="en-US" sz="1800" dirty="0" smtClean="0">
                <a:latin typeface="+mn-ea"/>
              </a:rPr>
              <a:t> </a:t>
            </a:r>
            <a:r>
              <a:rPr kumimoji="1" lang="en-US" altLang="ja-JP" sz="1800" dirty="0" smtClean="0">
                <a:latin typeface="+mn-ea"/>
              </a:rPr>
              <a:t>do</a:t>
            </a:r>
          </a:p>
          <a:p>
            <a:pPr marL="1257300" lvl="2" indent="-342900">
              <a:buFont typeface="+mj-lt"/>
              <a:buAutoNum type="arabicPeriod"/>
            </a:pPr>
            <a:r>
              <a:rPr lang="ja-JP" altLang="en-US" strike="sngStrike" dirty="0">
                <a:latin typeface="+mn-ea"/>
              </a:rPr>
              <a:t>マルチパスで</a:t>
            </a:r>
            <a:r>
              <a:rPr lang="ja-JP" altLang="en-US" strike="sngStrike" dirty="0" smtClean="0">
                <a:latin typeface="+mn-ea"/>
              </a:rPr>
              <a:t>通信する際のペア問題</a:t>
            </a:r>
            <a:endParaRPr lang="en-US" altLang="ja-JP" strike="sngStrike" dirty="0">
              <a:latin typeface="+mn-ea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ウィンドウサイズの割り当て</a:t>
            </a:r>
            <a:endParaRPr lang="en-US" altLang="ja-JP" dirty="0">
              <a:latin typeface="+mn-ea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しきい値をトリガーにして切り替え</a:t>
            </a:r>
            <a:endParaRPr lang="en-US" altLang="ja-JP" dirty="0">
              <a:latin typeface="+mn-ea"/>
            </a:endParaRPr>
          </a:p>
          <a:p>
            <a:pPr marL="857250" lvl="1"/>
            <a:r>
              <a:rPr lang="ja-JP" altLang="en-US" dirty="0">
                <a:latin typeface="+mn-ea"/>
              </a:rPr>
              <a:t>コスト計算ベース手法の</a:t>
            </a:r>
            <a:r>
              <a:rPr lang="ja-JP" altLang="en-US" dirty="0" smtClean="0">
                <a:latin typeface="+mn-ea"/>
              </a:rPr>
              <a:t>実装</a:t>
            </a:r>
            <a:endParaRPr lang="en-US" altLang="ja-JP" dirty="0">
              <a:latin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14/12/03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19803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マルチパスで通信する際のペア問題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SzPct val="60000"/>
            </a:pPr>
            <a:r>
              <a:rPr lang="ja-JP" altLang="en-US" sz="2400" dirty="0">
                <a:latin typeface="+mn-ea"/>
              </a:rPr>
              <a:t>マルチパスで通信する際のペア問題</a:t>
            </a:r>
            <a:endParaRPr lang="en-US" altLang="ja-JP" sz="2400" dirty="0">
              <a:latin typeface="+mn-ea"/>
            </a:endParaRPr>
          </a:p>
          <a:p>
            <a:pPr lvl="1"/>
            <a:r>
              <a:rPr lang="ja-JP" altLang="en-US" dirty="0" smtClean="0"/>
              <a:t>シミュレーション環境：二経路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ペア欲しい。けど、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ペアできる。。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ずれると、行きと帰りで異なる経路を通る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14/12/03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</a:t>
            </a:fld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2210834" y="3681482"/>
            <a:ext cx="684076" cy="124593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65461" y="4995460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7004988" y="3681482"/>
            <a:ext cx="581720" cy="132546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63578" y="5150369"/>
            <a:ext cx="8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 bwMode="auto">
          <a:xfrm>
            <a:off x="4652521" y="5247783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 bwMode="auto">
          <a:xfrm>
            <a:off x="4652521" y="3597425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2" name="直線コネクタ 11"/>
          <p:cNvCxnSpPr>
            <a:stCxn id="8" idx="1"/>
          </p:cNvCxnSpPr>
          <p:nvPr/>
        </p:nvCxnSpPr>
        <p:spPr bwMode="auto">
          <a:xfrm flipH="1">
            <a:off x="5242886" y="4344215"/>
            <a:ext cx="1762102" cy="11832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>
            <a:stCxn id="8" idx="1"/>
            <a:endCxn id="11" idx="6"/>
          </p:cNvCxnSpPr>
          <p:nvPr/>
        </p:nvCxnSpPr>
        <p:spPr bwMode="auto">
          <a:xfrm flipH="1" flipV="1">
            <a:off x="5242885" y="3892607"/>
            <a:ext cx="1762103" cy="4516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>
            <a:stCxn id="6" idx="3"/>
          </p:cNvCxnSpPr>
          <p:nvPr/>
        </p:nvCxnSpPr>
        <p:spPr bwMode="auto">
          <a:xfrm>
            <a:off x="2894910" y="4304449"/>
            <a:ext cx="1757611" cy="12229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>
            <a:stCxn id="6" idx="3"/>
          </p:cNvCxnSpPr>
          <p:nvPr/>
        </p:nvCxnSpPr>
        <p:spPr bwMode="auto">
          <a:xfrm flipV="1">
            <a:off x="2894910" y="3892607"/>
            <a:ext cx="1757611" cy="4118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テキスト ボックス 15"/>
          <p:cNvSpPr txBox="1"/>
          <p:nvPr/>
        </p:nvSpPr>
        <p:spPr>
          <a:xfrm>
            <a:off x="5881410" y="3573016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10.0.0.1/24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940283" y="3573016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10.0.0.2/24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872965" y="4661208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10.0.1.1/24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931838" y="4661208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10.0.1.2/24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6234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コネクション確立のおさらい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4140200" cy="4863753"/>
          </a:xfrm>
        </p:spPr>
        <p:txBody>
          <a:bodyPr/>
          <a:lstStyle/>
          <a:p>
            <a:r>
              <a:rPr kumimoji="1" lang="en-US" altLang="ja-JP" dirty="0" smtClean="0"/>
              <a:t>TCP</a:t>
            </a:r>
            <a:r>
              <a:rPr kumimoji="1" lang="ja-JP" altLang="en-US" dirty="0" smtClean="0"/>
              <a:t>セッション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14/12/03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</a:t>
            </a:fld>
            <a:endParaRPr lang="en-US" altLang="ja-JP" dirty="0"/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 bwMode="auto">
          <a:xfrm>
            <a:off x="4967575" y="1157535"/>
            <a:ext cx="41402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dirty="0" err="1" smtClean="0"/>
              <a:t>MPTCPサブフロ</a:t>
            </a:r>
            <a:r>
              <a:rPr lang="en-US" altLang="en-US" dirty="0" smtClean="0"/>
              <a:t>ー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endParaRPr lang="ja-JP" altLang="en-US" dirty="0"/>
          </a:p>
        </p:txBody>
      </p:sp>
      <p:cxnSp>
        <p:nvCxnSpPr>
          <p:cNvPr id="25" name="直線コネクタ 24"/>
          <p:cNvCxnSpPr/>
          <p:nvPr/>
        </p:nvCxnSpPr>
        <p:spPr bwMode="auto">
          <a:xfrm>
            <a:off x="1316596" y="1988840"/>
            <a:ext cx="0" cy="40324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/>
          <p:nvPr/>
        </p:nvCxnSpPr>
        <p:spPr bwMode="auto">
          <a:xfrm>
            <a:off x="4052900" y="1988840"/>
            <a:ext cx="0" cy="40324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テキスト ボックス 26"/>
          <p:cNvSpPr txBox="1"/>
          <p:nvPr/>
        </p:nvSpPr>
        <p:spPr>
          <a:xfrm>
            <a:off x="898465" y="1619508"/>
            <a:ext cx="8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sender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607668" y="1619508"/>
            <a:ext cx="100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receiver</a:t>
            </a:r>
            <a:endParaRPr kumimoji="1" lang="ja-JP" altLang="en-US" dirty="0"/>
          </a:p>
        </p:txBody>
      </p:sp>
      <p:cxnSp>
        <p:nvCxnSpPr>
          <p:cNvPr id="32" name="直線矢印コネクタ 31"/>
          <p:cNvCxnSpPr/>
          <p:nvPr/>
        </p:nvCxnSpPr>
        <p:spPr bwMode="auto">
          <a:xfrm>
            <a:off x="1316596" y="2240868"/>
            <a:ext cx="2736304" cy="5400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矢印コネクタ 33"/>
          <p:cNvCxnSpPr/>
          <p:nvPr/>
        </p:nvCxnSpPr>
        <p:spPr bwMode="auto">
          <a:xfrm flipH="1">
            <a:off x="1316596" y="2780928"/>
            <a:ext cx="273630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線矢印コネクタ 36"/>
          <p:cNvCxnSpPr/>
          <p:nvPr/>
        </p:nvCxnSpPr>
        <p:spPr bwMode="auto">
          <a:xfrm>
            <a:off x="1401932" y="3429000"/>
            <a:ext cx="2650968" cy="834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テキスト ボックス 39"/>
          <p:cNvSpPr txBox="1"/>
          <p:nvPr/>
        </p:nvSpPr>
        <p:spPr>
          <a:xfrm>
            <a:off x="2360712" y="2056202"/>
            <a:ext cx="65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SYN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101396" y="2743966"/>
            <a:ext cx="126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+mn-lt"/>
              </a:rPr>
              <a:t>SYN+ACK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321718" y="3389621"/>
            <a:ext cx="67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ACK</a:t>
            </a:r>
            <a:endParaRPr kumimoji="1" lang="ja-JP" altLang="en-US" dirty="0">
              <a:latin typeface="+mn-lt"/>
            </a:endParaRPr>
          </a:p>
        </p:txBody>
      </p:sp>
      <p:cxnSp>
        <p:nvCxnSpPr>
          <p:cNvPr id="44" name="直線矢印コネクタ 43"/>
          <p:cNvCxnSpPr/>
          <p:nvPr/>
        </p:nvCxnSpPr>
        <p:spPr bwMode="auto">
          <a:xfrm flipH="1">
            <a:off x="1316596" y="5363581"/>
            <a:ext cx="273630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矢印コネクタ 44"/>
          <p:cNvCxnSpPr/>
          <p:nvPr/>
        </p:nvCxnSpPr>
        <p:spPr bwMode="auto">
          <a:xfrm>
            <a:off x="1316596" y="4351760"/>
            <a:ext cx="2736304" cy="834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テキスト ボックス 46"/>
          <p:cNvSpPr txBox="1"/>
          <p:nvPr/>
        </p:nvSpPr>
        <p:spPr>
          <a:xfrm>
            <a:off x="1965891" y="4305224"/>
            <a:ext cx="138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u="sng" dirty="0" smtClean="0">
                <a:latin typeface="+mn-lt"/>
              </a:rPr>
              <a:t>Add Address</a:t>
            </a:r>
            <a:endParaRPr kumimoji="1" lang="ja-JP" altLang="en-US" u="sng" dirty="0">
              <a:latin typeface="+mn-lt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981697" y="5221640"/>
            <a:ext cx="138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u="sng" dirty="0" smtClean="0">
                <a:latin typeface="+mn-lt"/>
              </a:rPr>
              <a:t>Add Address</a:t>
            </a:r>
            <a:endParaRPr kumimoji="1" lang="ja-JP" altLang="en-US" u="sng" dirty="0">
              <a:latin typeface="+mn-lt"/>
            </a:endParaRPr>
          </a:p>
        </p:txBody>
      </p:sp>
      <p:cxnSp>
        <p:nvCxnSpPr>
          <p:cNvPr id="49" name="直線コネクタ 48"/>
          <p:cNvCxnSpPr/>
          <p:nvPr/>
        </p:nvCxnSpPr>
        <p:spPr bwMode="auto">
          <a:xfrm>
            <a:off x="5616714" y="1962128"/>
            <a:ext cx="0" cy="40324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線コネクタ 49"/>
          <p:cNvCxnSpPr/>
          <p:nvPr/>
        </p:nvCxnSpPr>
        <p:spPr bwMode="auto">
          <a:xfrm>
            <a:off x="8353018" y="1962128"/>
            <a:ext cx="0" cy="40324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テキスト ボックス 50"/>
          <p:cNvSpPr txBox="1"/>
          <p:nvPr/>
        </p:nvSpPr>
        <p:spPr>
          <a:xfrm>
            <a:off x="5198583" y="1592796"/>
            <a:ext cx="8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sender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907786" y="1592796"/>
            <a:ext cx="100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receiver</a:t>
            </a:r>
            <a:endParaRPr kumimoji="1" lang="ja-JP" altLang="en-US" dirty="0"/>
          </a:p>
        </p:txBody>
      </p:sp>
      <p:cxnSp>
        <p:nvCxnSpPr>
          <p:cNvPr id="53" name="直線矢印コネクタ 52"/>
          <p:cNvCxnSpPr/>
          <p:nvPr/>
        </p:nvCxnSpPr>
        <p:spPr bwMode="auto">
          <a:xfrm>
            <a:off x="5616714" y="2214156"/>
            <a:ext cx="2736304" cy="5400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矢印コネクタ 53"/>
          <p:cNvCxnSpPr/>
          <p:nvPr/>
        </p:nvCxnSpPr>
        <p:spPr bwMode="auto">
          <a:xfrm flipH="1">
            <a:off x="5616714" y="2754216"/>
            <a:ext cx="273630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矢印コネクタ 54"/>
          <p:cNvCxnSpPr/>
          <p:nvPr/>
        </p:nvCxnSpPr>
        <p:spPr bwMode="auto">
          <a:xfrm>
            <a:off x="5702050" y="3402288"/>
            <a:ext cx="2650968" cy="834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テキスト ボックス 55"/>
          <p:cNvSpPr txBox="1"/>
          <p:nvPr/>
        </p:nvSpPr>
        <p:spPr>
          <a:xfrm>
            <a:off x="6660830" y="2029490"/>
            <a:ext cx="65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SYN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401514" y="2717254"/>
            <a:ext cx="126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+mn-lt"/>
              </a:rPr>
              <a:t>SYN+ACK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621836" y="3362909"/>
            <a:ext cx="67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ACK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641260" y="4537721"/>
            <a:ext cx="2667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 smtClean="0">
                <a:latin typeface="+mn-lt"/>
              </a:rPr>
              <a:t>MP JOIN</a:t>
            </a:r>
          </a:p>
          <a:p>
            <a:pPr algn="ctr"/>
            <a:r>
              <a:rPr kumimoji="1" lang="ja-JP" altLang="en-US" sz="2000" dirty="0" smtClean="0">
                <a:latin typeface="+mn-lt"/>
              </a:rPr>
              <a:t>新しいアドレスに対して</a:t>
            </a:r>
            <a:endParaRPr kumimoji="1" lang="ja-JP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1109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SzPct val="60000"/>
            </a:pPr>
            <a:r>
              <a:rPr lang="en-US" altLang="ja-JP" sz="2400" dirty="0" smtClean="0">
                <a:latin typeface="+mn-ea"/>
              </a:rPr>
              <a:t>Client</a:t>
            </a:r>
            <a:r>
              <a:rPr lang="ja-JP" altLang="en-US" sz="2400" dirty="0" smtClean="0">
                <a:latin typeface="+mn-ea"/>
              </a:rPr>
              <a:t>側</a:t>
            </a:r>
            <a:endParaRPr lang="en-US" altLang="ja-JP" sz="2400" dirty="0" smtClean="0">
              <a:latin typeface="+mn-ea"/>
            </a:endParaRPr>
          </a:p>
          <a:p>
            <a:pPr marL="800100" lvl="3" indent="-342900">
              <a:buSzPct val="60000"/>
            </a:pPr>
            <a:r>
              <a:rPr lang="en-US" altLang="ja-JP" sz="2200" dirty="0" smtClean="0">
                <a:latin typeface="+mn-ea"/>
              </a:rPr>
              <a:t>add address</a:t>
            </a:r>
            <a:r>
              <a:rPr lang="ja-JP" altLang="en-US" sz="2200" dirty="0" smtClean="0">
                <a:latin typeface="+mn-ea"/>
              </a:rPr>
              <a:t>の数を見て、生成すべきサブフローの数を得る</a:t>
            </a:r>
            <a:endParaRPr lang="en-US" altLang="ja-JP" sz="2200" dirty="0" smtClean="0">
              <a:latin typeface="+mn-ea"/>
            </a:endParaRPr>
          </a:p>
          <a:p>
            <a:pPr marL="800100" lvl="3" indent="-342900">
              <a:buSzPct val="60000"/>
            </a:pPr>
            <a:r>
              <a:rPr lang="ja-JP" altLang="en-US" sz="2200" dirty="0" smtClean="0">
                <a:latin typeface="+mn-ea"/>
              </a:rPr>
              <a:t>新規に追加された</a:t>
            </a:r>
            <a:r>
              <a:rPr lang="en-US" altLang="ja-JP" sz="2200" dirty="0" smtClean="0">
                <a:latin typeface="+mn-ea"/>
              </a:rPr>
              <a:t>address ID</a:t>
            </a:r>
            <a:r>
              <a:rPr lang="ja-JP" altLang="en-US" sz="2200" dirty="0" smtClean="0">
                <a:latin typeface="+mn-ea"/>
              </a:rPr>
              <a:t>を基にサブフロー生成</a:t>
            </a:r>
            <a:endParaRPr lang="en-US" altLang="ja-JP" sz="2200" dirty="0" smtClean="0">
              <a:latin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14/12/03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5</a:t>
            </a:fld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2247403" y="3681482"/>
            <a:ext cx="684076" cy="124593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84932" y="5006948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6891560" y="3681482"/>
            <a:ext cx="581720" cy="132546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63578" y="5150369"/>
            <a:ext cx="8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 bwMode="auto">
          <a:xfrm>
            <a:off x="4652521" y="5247783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 bwMode="auto">
          <a:xfrm>
            <a:off x="4652521" y="3597425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2" name="直線コネクタ 11"/>
          <p:cNvCxnSpPr>
            <a:stCxn id="8" idx="1"/>
          </p:cNvCxnSpPr>
          <p:nvPr/>
        </p:nvCxnSpPr>
        <p:spPr bwMode="auto">
          <a:xfrm flipH="1">
            <a:off x="5242885" y="4344215"/>
            <a:ext cx="1648675" cy="118323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8" idx="1"/>
            <a:endCxn id="11" idx="6"/>
          </p:cNvCxnSpPr>
          <p:nvPr/>
        </p:nvCxnSpPr>
        <p:spPr bwMode="auto">
          <a:xfrm flipH="1" flipV="1">
            <a:off x="5242885" y="3892607"/>
            <a:ext cx="1648675" cy="4516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>
            <a:stCxn id="6" idx="3"/>
          </p:cNvCxnSpPr>
          <p:nvPr/>
        </p:nvCxnSpPr>
        <p:spPr bwMode="auto">
          <a:xfrm>
            <a:off x="2931479" y="4304449"/>
            <a:ext cx="1721042" cy="122299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6" idx="3"/>
          </p:cNvCxnSpPr>
          <p:nvPr/>
        </p:nvCxnSpPr>
        <p:spPr bwMode="auto">
          <a:xfrm flipV="1">
            <a:off x="2931479" y="3892607"/>
            <a:ext cx="1721042" cy="4118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テキスト ボックス 15"/>
          <p:cNvSpPr txBox="1"/>
          <p:nvPr/>
        </p:nvSpPr>
        <p:spPr>
          <a:xfrm>
            <a:off x="5872965" y="3358316"/>
            <a:ext cx="1339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ID:0</a:t>
            </a:r>
            <a:endParaRPr kumimoji="1" lang="en-US" altLang="ja-JP" dirty="0" smtClean="0"/>
          </a:p>
          <a:p>
            <a:r>
              <a:rPr kumimoji="1" lang="en-US" altLang="ja-JP" dirty="0" smtClean="0"/>
              <a:t>10.0.0.1</a:t>
            </a:r>
            <a:r>
              <a:rPr kumimoji="1" lang="en-US" altLang="ja-JP" dirty="0" smtClean="0"/>
              <a:t>/24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929062" y="3358316"/>
            <a:ext cx="1339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ID:0</a:t>
            </a:r>
            <a:endParaRPr kumimoji="1" lang="en-US" altLang="ja-JP" dirty="0" smtClean="0"/>
          </a:p>
          <a:p>
            <a:r>
              <a:rPr kumimoji="1" lang="en-US" altLang="ja-JP" dirty="0" smtClean="0"/>
              <a:t>10.0.0.2</a:t>
            </a:r>
            <a:r>
              <a:rPr kumimoji="1" lang="en-US" altLang="ja-JP" dirty="0" smtClean="0"/>
              <a:t>/24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872965" y="4661208"/>
            <a:ext cx="1339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ID:1</a:t>
            </a:r>
            <a:endParaRPr kumimoji="1" lang="en-US" altLang="ja-JP" dirty="0" smtClean="0"/>
          </a:p>
          <a:p>
            <a:r>
              <a:rPr kumimoji="1" lang="en-US" altLang="ja-JP" dirty="0" smtClean="0"/>
              <a:t>10.0.1.1</a:t>
            </a:r>
            <a:r>
              <a:rPr kumimoji="1" lang="en-US" altLang="ja-JP" dirty="0" smtClean="0"/>
              <a:t>/24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931838" y="4661208"/>
            <a:ext cx="1339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ID:1</a:t>
            </a:r>
            <a:endParaRPr kumimoji="1" lang="en-US" altLang="ja-JP" dirty="0" smtClean="0"/>
          </a:p>
          <a:p>
            <a:r>
              <a:rPr kumimoji="1" lang="en-US" altLang="ja-JP" dirty="0" smtClean="0"/>
              <a:t>10.0.1.2</a:t>
            </a:r>
            <a:r>
              <a:rPr kumimoji="1" lang="en-US" altLang="ja-JP" dirty="0" smtClean="0"/>
              <a:t>/24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2684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実装の今後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SzPct val="60000"/>
            </a:pPr>
            <a:r>
              <a:rPr lang="ja-JP" altLang="en-US" sz="2400" dirty="0">
                <a:latin typeface="+mn-ea"/>
              </a:rPr>
              <a:t>ウィンドウサイズの割り当て</a:t>
            </a:r>
            <a:endParaRPr lang="en-US" altLang="ja-JP" sz="2400" dirty="0">
              <a:latin typeface="+mn-ea"/>
            </a:endParaRPr>
          </a:p>
          <a:p>
            <a:pPr lvl="1"/>
            <a:r>
              <a:rPr lang="en-US" altLang="ja-JP" dirty="0"/>
              <a:t>TCP</a:t>
            </a:r>
            <a:r>
              <a:rPr lang="ja-JP" altLang="en-US" dirty="0"/>
              <a:t>：</a:t>
            </a:r>
            <a:r>
              <a:rPr lang="en-US" altLang="ja-JP" dirty="0" err="1"/>
              <a:t>reno</a:t>
            </a:r>
            <a:r>
              <a:rPr lang="ja-JP" altLang="en-US" dirty="0"/>
              <a:t>が動いている。</a:t>
            </a:r>
            <a:r>
              <a:rPr lang="en-US" altLang="ja-JP" dirty="0"/>
              <a:t>MPTCP</a:t>
            </a:r>
            <a:r>
              <a:rPr lang="ja-JP" altLang="en-US" dirty="0"/>
              <a:t>用の輻輳制御もあるけど、、</a:t>
            </a:r>
            <a:r>
              <a:rPr lang="en-US" altLang="ja-JP" dirty="0"/>
              <a:t>(coupled, </a:t>
            </a:r>
            <a:r>
              <a:rPr lang="en-US" altLang="ja-JP" dirty="0" err="1"/>
              <a:t>vegas</a:t>
            </a:r>
            <a:r>
              <a:rPr lang="en-US" altLang="ja-JP" dirty="0"/>
              <a:t> etc.)</a:t>
            </a:r>
          </a:p>
          <a:p>
            <a:pPr lvl="1"/>
            <a:r>
              <a:rPr lang="ja-JP" altLang="en-US" dirty="0"/>
              <a:t>サブフロー形成直後に初期値を設定する</a:t>
            </a:r>
            <a:r>
              <a:rPr lang="ja-JP" altLang="en-US" dirty="0" smtClean="0"/>
              <a:t>関数</a:t>
            </a:r>
            <a:endParaRPr lang="en-US" altLang="ja-JP" dirty="0" smtClean="0"/>
          </a:p>
          <a:p>
            <a:r>
              <a:rPr lang="ja-JP" altLang="en-US" dirty="0" smtClean="0"/>
              <a:t>しきい値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時間ベースのもの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300ms</a:t>
            </a:r>
            <a:r>
              <a:rPr lang="ja-JP" altLang="en-US" dirty="0" smtClean="0"/>
              <a:t>超えたら切り替える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14/12/03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5783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今後の修論までの計画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提案</a:t>
            </a:r>
            <a:r>
              <a:rPr lang="ja-JP" altLang="en-US" dirty="0"/>
              <a:t>手法の実装、理論解析ー</a:t>
            </a:r>
            <a:r>
              <a:rPr lang="en-US" altLang="ja-JP" dirty="0" smtClean="0"/>
              <a:t>12</a:t>
            </a:r>
            <a:r>
              <a:rPr lang="ja-JP" altLang="en-US" dirty="0" smtClean="0"/>
              <a:t>月上旬</a:t>
            </a:r>
            <a:endParaRPr lang="en-US" altLang="ja-JP" dirty="0" smtClean="0"/>
          </a:p>
          <a:p>
            <a:r>
              <a:rPr lang="en-US" altLang="ja-JP" dirty="0" smtClean="0"/>
              <a:t>12/19α</a:t>
            </a:r>
            <a:r>
              <a:rPr lang="ja-JP" altLang="en-US" dirty="0" smtClean="0"/>
              <a:t>版提出</a:t>
            </a:r>
            <a:endParaRPr lang="en-US" altLang="ja-JP" dirty="0" smtClean="0"/>
          </a:p>
          <a:p>
            <a:r>
              <a:rPr kumimoji="1" lang="ja-JP" altLang="en-US" dirty="0" smtClean="0"/>
              <a:t>最終実験結果</a:t>
            </a:r>
            <a:r>
              <a:rPr kumimoji="1" lang="ja-JP" altLang="en-US" dirty="0" err="1" smtClean="0"/>
              <a:t>ー</a:t>
            </a:r>
            <a:r>
              <a:rPr lang="ja-JP" altLang="en-US" dirty="0" smtClean="0"/>
              <a:t>年内</a:t>
            </a:r>
            <a:endParaRPr lang="en-US" altLang="ja-JP" dirty="0" smtClean="0"/>
          </a:p>
          <a:p>
            <a:r>
              <a:rPr lang="en-US" altLang="ja-JP" dirty="0" smtClean="0"/>
              <a:t>01/16</a:t>
            </a:r>
            <a:r>
              <a:rPr lang="ja-JP" altLang="en-US" dirty="0" smtClean="0"/>
              <a:t>ベータ版</a:t>
            </a:r>
            <a:r>
              <a:rPr lang="ja-JP" altLang="en-US" dirty="0"/>
              <a:t>提出</a:t>
            </a:r>
            <a:endParaRPr lang="en-US" altLang="ja-JP" dirty="0"/>
          </a:p>
          <a:p>
            <a:r>
              <a:rPr lang="en-US" altLang="ja-JP" dirty="0" smtClean="0"/>
              <a:t>01/30</a:t>
            </a:r>
            <a:r>
              <a:rPr lang="ja-JP" altLang="en-US" dirty="0"/>
              <a:t>最終</a:t>
            </a:r>
            <a:r>
              <a:rPr lang="ja-JP" altLang="en-US" dirty="0" smtClean="0"/>
              <a:t>版提出</a:t>
            </a: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14/12/03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13947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8426</TotalTime>
  <Words>318</Words>
  <Application>Microsoft Macintosh PowerPoint</Application>
  <PresentationFormat>A4 210x297 mm</PresentationFormat>
  <Paragraphs>83</Paragraphs>
  <Slides>7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Staff training presentation</vt:lpstr>
      <vt:lpstr>Progress report 進捗報告</vt:lpstr>
      <vt:lpstr>今やっていること</vt:lpstr>
      <vt:lpstr>マルチパスで通信する際のペア問題</vt:lpstr>
      <vt:lpstr>コネクション確立のおさらい</vt:lpstr>
      <vt:lpstr>実装</vt:lpstr>
      <vt:lpstr>実装の今後</vt:lpstr>
      <vt:lpstr>今後の修論までの計画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3065</cp:revision>
  <dcterms:created xsi:type="dcterms:W3CDTF">2013-12-01T06:00:42Z</dcterms:created>
  <dcterms:modified xsi:type="dcterms:W3CDTF">2014-12-03T04:43:00Z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