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460" r:id="rId2"/>
    <p:sldId id="458" r:id="rId3"/>
    <p:sldId id="461" r:id="rId4"/>
    <p:sldId id="462" r:id="rId5"/>
    <p:sldId id="467" r:id="rId6"/>
    <p:sldId id="468" r:id="rId7"/>
    <p:sldId id="469" r:id="rId8"/>
    <p:sldId id="455" r:id="rId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しきい値をトリガーにして切り替え</a:t>
            </a:r>
            <a:endParaRPr lang="en-US" altLang="ja-JP" dirty="0">
              <a:latin typeface="+mn-ea"/>
            </a:endParaRPr>
          </a:p>
          <a:p>
            <a:pPr marL="1714500" lvl="3"/>
            <a:r>
              <a:rPr lang="en-US" altLang="ja-JP" dirty="0" smtClean="0">
                <a:latin typeface="+mn-ea"/>
              </a:rPr>
              <a:t>RTT, </a:t>
            </a:r>
            <a:r>
              <a:rPr lang="ja-JP" altLang="en-US" dirty="0" smtClean="0">
                <a:latin typeface="+mn-ea"/>
              </a:rPr>
              <a:t>タイマー周りの実装の把握</a:t>
            </a:r>
            <a:endParaRPr lang="en-US" altLang="ja-JP" dirty="0" smtClean="0">
              <a:latin typeface="+mn-ea"/>
            </a:endParaRPr>
          </a:p>
          <a:p>
            <a:pPr marL="857250" lvl="1"/>
            <a:r>
              <a:rPr lang="ja-JP" altLang="en-US" dirty="0" smtClean="0">
                <a:latin typeface="+mn-ea"/>
              </a:rPr>
              <a:t>コスト</a:t>
            </a:r>
            <a:r>
              <a:rPr lang="ja-JP" altLang="en-US" dirty="0">
                <a:latin typeface="+mn-ea"/>
              </a:rPr>
              <a:t>計算ベース手法の</a:t>
            </a:r>
            <a:r>
              <a:rPr lang="ja-JP" altLang="en-US" dirty="0" smtClean="0">
                <a:latin typeface="+mn-ea"/>
              </a:rPr>
              <a:t>実装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ペア欲しい。けど、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6" y="4344215"/>
            <a:ext cx="1762102" cy="118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894910" y="4304449"/>
            <a:ext cx="1757611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</a:t>
            </a:r>
            <a:r>
              <a:rPr lang="ja-JP" altLang="en-US" sz="2400" dirty="0" smtClean="0">
                <a:latin typeface="+mn-ea"/>
              </a:rPr>
              <a:t>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47403" y="4044643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4932" y="537010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891560" y="4044643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513530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610944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960586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5" y="4707376"/>
            <a:ext cx="1648675" cy="11832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4255768"/>
            <a:ext cx="1648675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931479" y="4667610"/>
            <a:ext cx="1721042" cy="12229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931479" y="4255768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72965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9062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50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現状の実装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サブフローのコネクション確立後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cwnd</a:t>
            </a:r>
            <a:r>
              <a:rPr lang="en-US" altLang="ja-JP" dirty="0" smtClean="0"/>
              <a:t>=0</a:t>
            </a:r>
            <a:r>
              <a:rPr lang="ja-JP" altLang="en-US" dirty="0" smtClean="0"/>
              <a:t>として送受信をストップさせた</a:t>
            </a:r>
            <a:endParaRPr lang="en-US" altLang="ja-JP" dirty="0" smtClean="0"/>
          </a:p>
          <a:p>
            <a:r>
              <a:rPr kumimoji="1" lang="ja-JP" altLang="en-US" dirty="0" smtClean="0"/>
              <a:t>今後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time_limit</a:t>
            </a:r>
            <a:r>
              <a:rPr lang="ja-JP" altLang="en-US" dirty="0" smtClean="0"/>
              <a:t>を見ながら、</a:t>
            </a:r>
            <a:r>
              <a:rPr lang="en-US" altLang="ja-JP" dirty="0" err="1" smtClean="0"/>
              <a:t>cwnd</a:t>
            </a:r>
            <a:r>
              <a:rPr lang="en-US" altLang="ja-JP" dirty="0" smtClean="0"/>
              <a:t>=10(default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を入れて通信を再開させる</a:t>
            </a:r>
            <a:endParaRPr lang="en-US" altLang="ja-JP" dirty="0" smtClean="0"/>
          </a:p>
          <a:p>
            <a:pPr marL="457200" lvl="1" indent="0" algn="ctr">
              <a:buNone/>
            </a:pPr>
            <a:r>
              <a:rPr lang="ja-JP" altLang="en-US" dirty="0" smtClean="0"/>
              <a:t>ー簡易版ー</a:t>
            </a:r>
            <a:endParaRPr lang="en-US" altLang="ja-JP" dirty="0"/>
          </a:p>
          <a:p>
            <a:r>
              <a:rPr lang="ja-JP" altLang="en-US" dirty="0" smtClean="0"/>
              <a:t>提案手法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コスト計算ベース</a:t>
            </a:r>
            <a:endParaRPr lang="en-US" altLang="ja-JP" dirty="0" smtClean="0"/>
          </a:p>
          <a:p>
            <a:r>
              <a:rPr lang="ja-JP" altLang="en-US" dirty="0" smtClean="0"/>
              <a:t>実験について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Single-path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CP,</a:t>
            </a:r>
            <a:r>
              <a:rPr lang="ja-JP" altLang="en-US" dirty="0" smtClean="0"/>
              <a:t> </a:t>
            </a:r>
            <a:r>
              <a:rPr lang="en-US" altLang="ja-JP" dirty="0" smtClean="0"/>
              <a:t>MPTCP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91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実装、実験、理論解析</a:t>
            </a:r>
            <a:endParaRPr lang="en-US" altLang="ja-JP" dirty="0" smtClean="0"/>
          </a:p>
          <a:p>
            <a:r>
              <a:rPr lang="en-US" altLang="ja-JP" dirty="0" smtClean="0"/>
              <a:t>12</a:t>
            </a:r>
            <a:r>
              <a:rPr lang="en-US" altLang="ja-JP" dirty="0" smtClean="0"/>
              <a:t>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kumimoji="1" lang="ja-JP" altLang="en-US" dirty="0" smtClean="0"/>
              <a:t>最終実験結果</a:t>
            </a:r>
            <a:r>
              <a:rPr kumimoji="1" lang="ja-JP" altLang="en-US" dirty="0" err="1" smtClean="0"/>
              <a:t>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版提出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8560</TotalTime>
  <Words>410</Words>
  <Application>Microsoft Macintosh PowerPoint</Application>
  <PresentationFormat>A4 210x297 mm</PresentationFormat>
  <Paragraphs>98</Paragraphs>
  <Slides>8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アドレスのペア問題</vt:lpstr>
      <vt:lpstr>実装：アドレスのペア問題</vt:lpstr>
      <vt:lpstr>ウィンドウサイズの割り当て(on/off)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3081</cp:revision>
  <dcterms:created xsi:type="dcterms:W3CDTF">2013-12-01T06:00:42Z</dcterms:created>
  <dcterms:modified xsi:type="dcterms:W3CDTF">2014-12-12T06:35:13Z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