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8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3C64-D3C1-4CC3-A7FC-76FFF8F61B15}" type="datetimeFigureOut">
              <a:rPr kumimoji="1" lang="ja-JP" altLang="en-US" smtClean="0"/>
              <a:t>2013/05/23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7995-261C-4F3E-B53F-504AAB73B3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00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3C64-D3C1-4CC3-A7FC-76FFF8F61B15}" type="datetimeFigureOut">
              <a:rPr kumimoji="1" lang="ja-JP" altLang="en-US" smtClean="0"/>
              <a:t>2013/05/23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7995-261C-4F3E-B53F-504AAB73B3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91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3C64-D3C1-4CC3-A7FC-76FFF8F61B15}" type="datetimeFigureOut">
              <a:rPr kumimoji="1" lang="ja-JP" altLang="en-US" smtClean="0"/>
              <a:t>2013/05/23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7995-261C-4F3E-B53F-504AAB73B3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59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3C64-D3C1-4CC3-A7FC-76FFF8F61B15}" type="datetimeFigureOut">
              <a:rPr kumimoji="1" lang="ja-JP" altLang="en-US" smtClean="0"/>
              <a:t>2013/05/23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7995-261C-4F3E-B53F-504AAB73B3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54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3C64-D3C1-4CC3-A7FC-76FFF8F61B15}" type="datetimeFigureOut">
              <a:rPr kumimoji="1" lang="ja-JP" altLang="en-US" smtClean="0"/>
              <a:t>2013/05/23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7995-261C-4F3E-B53F-504AAB73B3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76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3C64-D3C1-4CC3-A7FC-76FFF8F61B15}" type="datetimeFigureOut">
              <a:rPr kumimoji="1" lang="ja-JP" altLang="en-US" smtClean="0"/>
              <a:t>2013/05/23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7995-261C-4F3E-B53F-504AAB73B3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23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3C64-D3C1-4CC3-A7FC-76FFF8F61B15}" type="datetimeFigureOut">
              <a:rPr kumimoji="1" lang="ja-JP" altLang="en-US" smtClean="0"/>
              <a:t>2013/05/23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7995-261C-4F3E-B53F-504AAB73B3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01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3C64-D3C1-4CC3-A7FC-76FFF8F61B15}" type="datetimeFigureOut">
              <a:rPr kumimoji="1" lang="ja-JP" altLang="en-US" smtClean="0"/>
              <a:t>2013/05/23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7995-261C-4F3E-B53F-504AAB73B3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61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3C64-D3C1-4CC3-A7FC-76FFF8F61B15}" type="datetimeFigureOut">
              <a:rPr kumimoji="1" lang="ja-JP" altLang="en-US" smtClean="0"/>
              <a:t>2013/05/23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7995-261C-4F3E-B53F-504AAB73B3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31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3C64-D3C1-4CC3-A7FC-76FFF8F61B15}" type="datetimeFigureOut">
              <a:rPr kumimoji="1" lang="ja-JP" altLang="en-US" smtClean="0"/>
              <a:t>2013/05/23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7995-261C-4F3E-B53F-504AAB73B3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62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3C64-D3C1-4CC3-A7FC-76FFF8F61B15}" type="datetimeFigureOut">
              <a:rPr kumimoji="1" lang="ja-JP" altLang="en-US" smtClean="0"/>
              <a:t>2013/05/23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7995-261C-4F3E-B53F-504AAB73B3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76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53C64-D3C1-4CC3-A7FC-76FFF8F61B15}" type="datetimeFigureOut">
              <a:rPr kumimoji="1" lang="ja-JP" altLang="en-US" smtClean="0"/>
              <a:t>2013/05/23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37995-261C-4F3E-B53F-504AAB73B3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21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論文</a:t>
            </a:r>
            <a:r>
              <a:rPr lang="ja-JP" altLang="en-US" dirty="0" smtClean="0"/>
              <a:t>読み輪講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藤居翔吾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2934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論文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タイトル</a:t>
            </a:r>
            <a:endParaRPr kumimoji="1"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The Evolution of Layered Protocol 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Stacks Leads to an Hourglass-Shaped Architecture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会議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ACM SIGCOMM 2011 conference</a:t>
            </a:r>
          </a:p>
          <a:p>
            <a:r>
              <a:rPr lang="ja-JP" altLang="en-US" sz="2400" dirty="0" smtClean="0"/>
              <a:t>論文誌名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fontAlgn="t"/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ACM SIGCOMM Computer Communication 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Review, SIGCOMM </a:t>
            </a:r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'11 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Volume 41, Issue </a:t>
            </a:r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4, August 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2011, Pages </a:t>
            </a:r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206-217 </a:t>
            </a:r>
            <a:endParaRPr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著者名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fontAlgn="t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Saamer Akhshabi, Constantine </a:t>
            </a:r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Dovrolis- Georgia Institute of Technology, Atlanta, GA, 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USA</a:t>
            </a:r>
          </a:p>
          <a:p>
            <a:pPr fontAlgn="t"/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t"/>
            <a:endParaRPr lang="ja-JP" altLang="ja-JP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93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sz="2400" dirty="0" smtClean="0"/>
              <a:t>インターネットプロトコルは、砂時計のような、階層構造を持っている</a:t>
            </a:r>
            <a:endParaRPr kumimoji="1" lang="en-US" altLang="ja-JP" sz="2400" dirty="0" smtClean="0"/>
          </a:p>
          <a:p>
            <a:pPr lvl="1"/>
            <a:r>
              <a:rPr lang="ja-JP" altLang="en-US" sz="2000" dirty="0"/>
              <a:t>低い</a:t>
            </a:r>
            <a:r>
              <a:rPr lang="ja-JP" altLang="en-US" sz="2000" dirty="0" smtClean="0"/>
              <a:t>レイヤーや、高いレイヤーにおいて、頻繁に技術革新が起こっていて、砂時計のウェスト部分のレイヤーでは、固定的である</a:t>
            </a:r>
            <a:endParaRPr lang="en-US" altLang="ja-JP" sz="2000" dirty="0" smtClean="0"/>
          </a:p>
          <a:p>
            <a:r>
              <a:rPr lang="ja-JP" altLang="en-US" sz="2400" dirty="0" smtClean="0"/>
              <a:t>階層化されたプロトコルやそれらの革新を研究するために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ja-JP" sz="2400" dirty="0" err="1" smtClean="0">
                <a:latin typeface="Times New Roman" pitchFamily="18" charset="0"/>
                <a:cs typeface="Times New Roman" pitchFamily="18" charset="0"/>
              </a:rPr>
              <a:t>Evo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 Arch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”という抽象モデルを提案する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より上のレイヤーで応用されたり、同じレイヤーでほかのプロトコルとの競争に勝つという、仕組みを解析する</a:t>
            </a:r>
            <a:endParaRPr kumimoji="1"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それに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より、なぜ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や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ja-JP" altLang="en-US" sz="2400" dirty="0" err="1" smtClean="0">
                <a:latin typeface="Times New Roman" pitchFamily="18" charset="0"/>
                <a:cs typeface="Times New Roman" pitchFamily="18" charset="0"/>
              </a:rPr>
              <a:t>のように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ほかのプロトコルよりも長く使われるのか、という問題に対してもっともらしい説明を提案する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ja-JP" altLang="en-US" sz="2400" dirty="0" smtClean="0">
                <a:latin typeface="Times New Roman" pitchFamily="18" charset="0"/>
                <a:cs typeface="Times New Roman" pitchFamily="18" charset="0"/>
              </a:rPr>
              <a:t>さらに、より競争力の高い</a:t>
            </a:r>
            <a:r>
              <a:rPr lang="ja-JP" altLang="en-US" sz="2400" dirty="0" smtClean="0"/>
              <a:t>競争の激しい新しいプロトコルやより進化可能な将来のインターネット構造をデザインする方法を提案する</a:t>
            </a:r>
            <a:endParaRPr kumimoji="1" lang="ja-JP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40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22870"/>
            <a:ext cx="7056784" cy="481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853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ja-JP" altLang="en-US" dirty="0" smtClean="0"/>
              <a:t>ネットワークアーキテクチャやプロトコルスタックについての新しい考え方</a:t>
            </a:r>
            <a:r>
              <a:rPr lang="ja-JP" altLang="en-US" dirty="0"/>
              <a:t>、</a:t>
            </a:r>
            <a:r>
              <a:rPr lang="ja-JP" altLang="en-US" dirty="0" smtClean="0"/>
              <a:t>最低限</a:t>
            </a:r>
            <a:r>
              <a:rPr kumimoji="1" lang="ja-JP" altLang="en-US" dirty="0" smtClean="0"/>
              <a:t>の原則のみでその進化の性質を</a:t>
            </a:r>
            <a:r>
              <a:rPr lang="ja-JP" altLang="en-US" dirty="0" smtClean="0"/>
              <a:t>調査する</a:t>
            </a:r>
            <a:endParaRPr lang="en-US" altLang="ja-JP" dirty="0" smtClean="0"/>
          </a:p>
          <a:p>
            <a:r>
              <a:rPr kumimoji="1" lang="ja-JP" altLang="en-US" dirty="0" smtClean="0"/>
              <a:t>ボトムアップ方式に基づく“砂時計”のような構造として存在している説明</a:t>
            </a:r>
            <a:endParaRPr kumimoji="1" lang="en-US" altLang="ja-JP" dirty="0" smtClean="0"/>
          </a:p>
          <a:p>
            <a:r>
              <a:rPr lang="ja-JP" altLang="en-US" dirty="0"/>
              <a:t>どの</a:t>
            </a:r>
            <a:r>
              <a:rPr lang="ja-JP" altLang="en-US" dirty="0" smtClean="0"/>
              <a:t>レイヤーでどのくらいの幅となるべきか、その進化過程の根本となる特定の要因から　説明する</a:t>
            </a:r>
            <a:endParaRPr lang="en-US" altLang="ja-JP" dirty="0" smtClean="0"/>
          </a:p>
          <a:p>
            <a:r>
              <a:rPr kumimoji="1" lang="en-US" altLang="ja-JP" dirty="0" smtClean="0"/>
              <a:t>TCP/IP</a:t>
            </a:r>
            <a:r>
              <a:rPr lang="ja-JP" altLang="en-US" dirty="0" err="1" smtClean="0"/>
              <a:t>のような</a:t>
            </a:r>
            <a:r>
              <a:rPr lang="ja-JP" altLang="en-US" dirty="0" smtClean="0"/>
              <a:t>良い</a:t>
            </a:r>
            <a:r>
              <a:rPr kumimoji="1" lang="ja-JP" altLang="en-US" dirty="0" smtClean="0"/>
              <a:t>構造を生み出すためのパラメータ化が可能で、そのプロトコルが生き残るための面白い説明</a:t>
            </a:r>
            <a:endParaRPr kumimoji="1" lang="en-US" altLang="ja-JP" dirty="0" smtClean="0"/>
          </a:p>
          <a:p>
            <a:r>
              <a:rPr lang="ja-JP" altLang="en-US" dirty="0"/>
              <a:t>既</a:t>
            </a:r>
            <a:r>
              <a:rPr lang="ja-JP" altLang="en-US" dirty="0" smtClean="0"/>
              <a:t>に安定したプロトコルがあるレイヤーでどのように新しいプロトコルが生まれるのか</a:t>
            </a:r>
            <a:endParaRPr lang="en-US" altLang="ja-JP" dirty="0" smtClean="0"/>
          </a:p>
          <a:p>
            <a:r>
              <a:rPr kumimoji="1" lang="ja-JP" altLang="en-US" dirty="0" smtClean="0"/>
              <a:t>より進化可能性のある将来のインターネットアーキテクチャの設計の提案</a:t>
            </a:r>
            <a:endParaRPr kumimoji="1" lang="en-US" altLang="ja-JP" dirty="0" smtClean="0"/>
          </a:p>
          <a:p>
            <a:r>
              <a:rPr lang="ja-JP" altLang="en-US" dirty="0" smtClean="0"/>
              <a:t>ウェスト部分は最小限のプロトコルで実現させるが、その固定されたプロトコルの進化はどのように起きるのか</a:t>
            </a:r>
            <a:endParaRPr lang="en-US" altLang="ja-JP" dirty="0" smtClean="0"/>
          </a:p>
          <a:p>
            <a:r>
              <a:rPr kumimoji="1" lang="ja-JP" altLang="en-US" dirty="0" smtClean="0"/>
              <a:t>新しい“プロトコルの質”を定義することで、低いレイヤーではプロトコルは少なくあるべきだということを説明する</a:t>
            </a:r>
            <a:endParaRPr kumimoji="1" lang="en-US" altLang="ja-JP" dirty="0" smtClean="0"/>
          </a:p>
          <a:p>
            <a:r>
              <a:rPr lang="ja-JP" altLang="en-US" dirty="0"/>
              <a:t>ウェスト</a:t>
            </a:r>
            <a:r>
              <a:rPr lang="ja-JP" altLang="en-US" dirty="0" smtClean="0"/>
              <a:t>部分の最も安定したプロトコルは最も高いクオリティは持たない</a:t>
            </a:r>
            <a:endParaRPr lang="en-US" altLang="ja-JP" dirty="0" smtClean="0"/>
          </a:p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IPV4/IPV6</a:t>
            </a:r>
            <a:r>
              <a:rPr kumimoji="1" lang="ja-JP" altLang="en-US" dirty="0" smtClean="0">
                <a:latin typeface="Times New Roman" pitchFamily="18" charset="0"/>
                <a:cs typeface="Times New Roman" pitchFamily="18" charset="0"/>
              </a:rPr>
              <a:t>の競合についての新しい考え、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なぜ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IPV6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は容易に置き換えることができたのか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87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MODEL DESCRIPTION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rcRect l="-18630" r="-18630"/>
          <a:stretch>
            <a:fillRect/>
          </a:stretch>
        </p:blipFill>
        <p:spPr>
          <a:xfrm>
            <a:off x="251520" y="1412776"/>
            <a:ext cx="8640960" cy="4752195"/>
          </a:xfrm>
        </p:spPr>
      </p:pic>
    </p:spTree>
    <p:extLst>
      <p:ext uri="{BB962C8B-B14F-4D97-AF65-F5344CB8AC3E}">
        <p14:creationId xmlns:p14="http://schemas.microsoft.com/office/powerpoint/2010/main" val="1002942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283</Words>
  <Application>Microsoft Macintosh PowerPoint</Application>
  <PresentationFormat>画面に合わせる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​​テーマ</vt:lpstr>
      <vt:lpstr>論文読み輪講</vt:lpstr>
      <vt:lpstr>論文</vt:lpstr>
      <vt:lpstr>概要</vt:lpstr>
      <vt:lpstr>PowerPoint プレゼンテーション</vt:lpstr>
      <vt:lpstr>Introduction</vt:lpstr>
      <vt:lpstr>MODEL DESCRIPTION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論文読み輪講</dc:title>
  <dc:creator>admin</dc:creator>
  <cp:lastModifiedBy>藤居 翔吾</cp:lastModifiedBy>
  <cp:revision>15</cp:revision>
  <dcterms:created xsi:type="dcterms:W3CDTF">2013-05-19T23:46:05Z</dcterms:created>
  <dcterms:modified xsi:type="dcterms:W3CDTF">2013-05-24T05:56:03Z</dcterms:modified>
</cp:coreProperties>
</file>