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553C64-D3C1-4CC3-A7FC-76FFF8F61B15}" type="datetimeFigureOut">
              <a:rPr kumimoji="1" lang="ja-JP" altLang="en-US" smtClean="0"/>
              <a:t>2013/5/27</a:t>
            </a:fld>
            <a:endParaRPr kumimoji="1" lang="ja-JP" alt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/>
              <a:t>A survey on the latest technologies of </a:t>
            </a:r>
            <a:r>
              <a:rPr lang="en-US" altLang="ja-JP" sz="3200" dirty="0" smtClean="0"/>
              <a:t>web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</a:t>
            </a:r>
          </a:p>
          <a:p>
            <a:r>
              <a:rPr kumimoji="1" lang="en-US" altLang="ja-JP" dirty="0" smtClean="0"/>
              <a:t>M1 Shogo Fujii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29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Process of developing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The previous problem of web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Solution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Related research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Conclusion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2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Web1.0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Process of developing web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871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Web2.0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previous problem of web</a:t>
            </a:r>
            <a:endParaRPr kumimoji="1" lang="ja-JP" altLang="en-US" dirty="0"/>
          </a:p>
        </p:txBody>
      </p:sp>
      <p:pic>
        <p:nvPicPr>
          <p:cNvPr id="4" name="Picture 2" descr="E:\Users\admin\Downloads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71625"/>
            <a:ext cx="4953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2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 Technologies of data center</a:t>
            </a:r>
          </a:p>
          <a:p>
            <a:r>
              <a:rPr lang="en-US" altLang="ja-JP" dirty="0" smtClean="0"/>
              <a:t>web socket</a:t>
            </a:r>
            <a:r>
              <a:rPr lang="ja-JP" altLang="en-US" dirty="0" smtClean="0"/>
              <a:t>←</a:t>
            </a:r>
            <a:r>
              <a:rPr lang="en-US" altLang="ja-JP" dirty="0" err="1"/>
              <a:t>XMLHttpRequest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Solution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82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Related </a:t>
            </a:r>
            <a:r>
              <a:rPr lang="en-US" altLang="ja-JP" dirty="0" smtClean="0"/>
              <a:t>research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79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87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1739</TotalTime>
  <Words>44</Words>
  <Application>Microsoft Office PowerPoint</Application>
  <PresentationFormat>画面に合わせる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ビジネス</vt:lpstr>
      <vt:lpstr> A survey on the latest technologies of web</vt:lpstr>
      <vt:lpstr>Outline</vt:lpstr>
      <vt:lpstr>Process of developing web</vt:lpstr>
      <vt:lpstr>The previous problem of web</vt:lpstr>
      <vt:lpstr>Solution </vt:lpstr>
      <vt:lpstr>Related research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論文読み輪講</dc:title>
  <dc:creator>admin</dc:creator>
  <cp:lastModifiedBy>admin</cp:lastModifiedBy>
  <cp:revision>96</cp:revision>
  <dcterms:created xsi:type="dcterms:W3CDTF">2013-05-19T23:46:05Z</dcterms:created>
  <dcterms:modified xsi:type="dcterms:W3CDTF">2013-05-26T19:54:35Z</dcterms:modified>
</cp:coreProperties>
</file>