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260" r:id="rId4"/>
    <p:sldId id="261" r:id="rId5"/>
    <p:sldId id="264" r:id="rId6"/>
    <p:sldId id="265" r:id="rId7"/>
    <p:sldId id="262" r:id="rId8"/>
    <p:sldId id="263" r:id="rId9"/>
    <p:sldId id="266" r:id="rId10"/>
    <p:sldId id="267" r:id="rId11"/>
    <p:sldId id="269" r:id="rId12"/>
    <p:sldId id="268" r:id="rId13"/>
    <p:sldId id="270" r:id="rId14"/>
    <p:sldId id="271" r:id="rId15"/>
    <p:sldId id="272" r:id="rId16"/>
    <p:sldId id="275" r:id="rId17"/>
    <p:sldId id="276" r:id="rId18"/>
    <p:sldId id="277" r:id="rId19"/>
    <p:sldId id="278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71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F34DE-70AF-43BD-9D76-536E7FD8A01C}" type="datetimeFigureOut">
              <a:rPr kumimoji="1" lang="ja-JP" altLang="en-US" smtClean="0"/>
              <a:t>2013/07/22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6A60C-A6E4-4AC9-A382-2E27CCBE8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93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2013/07/22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85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2013/07/22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53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2013/07/22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93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2013/07/22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87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2013/07/22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374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2013/07/22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00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2013/07/22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92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2013/07/22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1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2013/07/22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56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2013/07/22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70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2013/07/22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22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805E2-FAC4-4923-8C81-6D0B52D96617}" type="datetimeFigureOut">
              <a:rPr kumimoji="1" lang="ja-JP" altLang="en-US" smtClean="0"/>
              <a:t>2013/07/22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4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Paper 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 smtClean="0"/>
              <a:t>Title : </a:t>
            </a:r>
            <a:r>
              <a:rPr lang="en-US" altLang="ja-JP" sz="2400" dirty="0"/>
              <a:t>Design, implementation and evaluation of congestion control for multipath TCP</a:t>
            </a:r>
            <a:r>
              <a:rPr lang="en-US" altLang="ja-JP" sz="2400" dirty="0" smtClean="0"/>
              <a:t>.</a:t>
            </a:r>
          </a:p>
          <a:p>
            <a:r>
              <a:rPr lang="en-US" altLang="ja-JP" sz="2400" dirty="0" err="1"/>
              <a:t>Wischik</a:t>
            </a:r>
            <a:r>
              <a:rPr lang="en-US" altLang="ja-JP" sz="2400" dirty="0"/>
              <a:t>, Damon, et al</a:t>
            </a:r>
            <a:r>
              <a:rPr lang="en-US" altLang="ja-JP" sz="2400" i="1" dirty="0" smtClean="0"/>
              <a:t> </a:t>
            </a:r>
            <a:r>
              <a:rPr lang="en-US" altLang="ja-JP" sz="2400" i="1" dirty="0" smtClean="0"/>
              <a:t>: </a:t>
            </a:r>
            <a:r>
              <a:rPr lang="en-US" altLang="ja-JP" sz="2400" i="1" dirty="0" smtClean="0"/>
              <a:t>University College London</a:t>
            </a:r>
            <a:endParaRPr lang="ja-JP" altLang="en-US" sz="2400" i="1" dirty="0" smtClean="0"/>
          </a:p>
          <a:p>
            <a:r>
              <a:rPr lang="en-US" altLang="ja-JP" sz="2400" i="1" dirty="0" smtClean="0"/>
              <a:t>Proceedings </a:t>
            </a:r>
            <a:r>
              <a:rPr lang="en-US" altLang="ja-JP" sz="2400" i="1" dirty="0"/>
              <a:t>of the 8th USENIX conference on Networked systems design and implementation</a:t>
            </a:r>
            <a:r>
              <a:rPr lang="en-US" altLang="ja-JP" sz="2400" dirty="0"/>
              <a:t>. </a:t>
            </a:r>
            <a:endParaRPr lang="en-US" altLang="ja-JP" sz="2400" dirty="0" smtClean="0"/>
          </a:p>
          <a:p>
            <a:r>
              <a:rPr lang="en-US" altLang="ja-JP" sz="2400" dirty="0" smtClean="0"/>
              <a:t>USENIX </a:t>
            </a:r>
            <a:r>
              <a:rPr lang="en-US" altLang="ja-JP" sz="2400" dirty="0"/>
              <a:t>Association, 2011</a:t>
            </a:r>
            <a:r>
              <a:rPr lang="en-US" altLang="ja-JP" sz="2400" dirty="0" smtClean="0"/>
              <a:t>.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39159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Semicoupled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 Suppose </a:t>
            </a:r>
            <a:r>
              <a:rPr lang="en-US" altLang="ja-JP" dirty="0" smtClean="0"/>
              <a:t>that </a:t>
            </a:r>
            <a:r>
              <a:rPr lang="en-US" altLang="ja-JP" dirty="0"/>
              <a:t>one of the flows </a:t>
            </a:r>
            <a:r>
              <a:rPr lang="en-US" altLang="ja-JP" dirty="0" smtClean="0"/>
              <a:t>on the </a:t>
            </a:r>
            <a:r>
              <a:rPr lang="en-US" altLang="ja-JP" dirty="0"/>
              <a:t>top link </a:t>
            </a:r>
            <a:r>
              <a:rPr lang="en-US" altLang="ja-JP" dirty="0" smtClean="0"/>
              <a:t>terminate</a:t>
            </a:r>
          </a:p>
          <a:p>
            <a:pPr lvl="1"/>
            <a:r>
              <a:rPr kumimoji="1" lang="en-US" altLang="ja-JP" dirty="0" smtClean="0"/>
              <a:t>Moving all traffic onto the top link</a:t>
            </a:r>
          </a:p>
          <a:p>
            <a:pPr lvl="1"/>
            <a:r>
              <a:rPr lang="en-US" altLang="ja-JP" dirty="0" smtClean="0"/>
              <a:t>Not using the bottom link, so no ACKs</a:t>
            </a:r>
          </a:p>
          <a:p>
            <a:r>
              <a:rPr kumimoji="1" lang="en-US" altLang="ja-JP" dirty="0" smtClean="0"/>
              <a:t>Unable to increase the window size on the bottom </a:t>
            </a:r>
            <a:r>
              <a:rPr kumimoji="1" lang="en-US" altLang="ja-JP" dirty="0" err="1" smtClean="0"/>
              <a:t>subflow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31" y="4652150"/>
            <a:ext cx="5071110" cy="160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33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Semicoupled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Algorithm : SEMICOUPLED</a:t>
            </a:r>
          </a:p>
          <a:p>
            <a:pPr lvl="1"/>
            <a:r>
              <a:rPr lang="en-US" altLang="ja-JP" dirty="0" smtClean="0"/>
              <a:t>For each ACK</a:t>
            </a:r>
            <a:r>
              <a:rPr lang="en-US" altLang="ja-JP" dirty="0"/>
              <a:t> on path r , increase </a:t>
            </a:r>
            <a:r>
              <a:rPr lang="en-US" altLang="ja-JP" dirty="0" smtClean="0"/>
              <a:t>window      by </a:t>
            </a:r>
          </a:p>
          <a:p>
            <a:pPr lvl="1"/>
            <a:endParaRPr kumimoji="1" lang="en-US" altLang="ja-JP" dirty="0"/>
          </a:p>
          <a:p>
            <a:pPr lvl="1"/>
            <a:r>
              <a:rPr lang="en-US" altLang="ja-JP" dirty="0"/>
              <a:t> For each loss on path r , decrease </a:t>
            </a:r>
            <a:r>
              <a:rPr lang="en-US" altLang="ja-JP" dirty="0" smtClean="0"/>
              <a:t>window       by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453" y="2299060"/>
            <a:ext cx="523915" cy="33785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592674"/>
            <a:ext cx="1362089" cy="47628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312" y="3356992"/>
            <a:ext cx="523915" cy="33785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3717032"/>
            <a:ext cx="885805" cy="47628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9128" y="4149080"/>
            <a:ext cx="4265744" cy="1362358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773525" y="5733256"/>
            <a:ext cx="7596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a </a:t>
            </a:r>
            <a:r>
              <a:rPr kumimoji="1" lang="en-US" altLang="ja-JP" sz="2000" dirty="0" smtClean="0"/>
              <a:t>: control the aggressiveness, to achieve fairness tuning the a parameter 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01780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R</a:t>
            </a:r>
            <a:r>
              <a:rPr kumimoji="1" lang="en-US" altLang="ja-JP" dirty="0" smtClean="0"/>
              <a:t>equirement for multipath congestion control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A </a:t>
            </a:r>
            <a:r>
              <a:rPr lang="en-US" altLang="ja-JP" dirty="0"/>
              <a:t>multipath flow should give a connection at </a:t>
            </a:r>
            <a:r>
              <a:rPr lang="en-US" altLang="ja-JP" dirty="0" smtClean="0"/>
              <a:t>least as </a:t>
            </a:r>
            <a:r>
              <a:rPr lang="en-US" altLang="ja-JP" dirty="0"/>
              <a:t>much throughput as it would get with single-</a:t>
            </a:r>
            <a:r>
              <a:rPr lang="en-US" altLang="ja-JP" dirty="0" smtClean="0"/>
              <a:t>path TCP </a:t>
            </a:r>
            <a:r>
              <a:rPr lang="en-US" altLang="ja-JP" dirty="0"/>
              <a:t>on the best of its paths. 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 A multipath flow should take no more capacity </a:t>
            </a:r>
            <a:r>
              <a:rPr lang="en-US" altLang="ja-JP" dirty="0" smtClean="0"/>
              <a:t>on any </a:t>
            </a:r>
            <a:r>
              <a:rPr lang="en-US" altLang="ja-JP" dirty="0"/>
              <a:t>path or collection of paths than if it was a </a:t>
            </a:r>
            <a:r>
              <a:rPr lang="en-US" altLang="ja-JP" dirty="0" smtClean="0"/>
              <a:t>single-path TCP </a:t>
            </a:r>
            <a:r>
              <a:rPr lang="en-US" altLang="ja-JP" dirty="0"/>
              <a:t>flow using the best of those paths.</a:t>
            </a:r>
          </a:p>
        </p:txBody>
      </p:sp>
    </p:spTree>
    <p:extLst>
      <p:ext uri="{BB962C8B-B14F-4D97-AF65-F5344CB8AC3E}">
        <p14:creationId xmlns:p14="http://schemas.microsoft.com/office/powerpoint/2010/main" val="24697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Requirement for multipath congestion control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916832"/>
            <a:ext cx="6743700" cy="24257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4509120"/>
            <a:ext cx="4965700" cy="18034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835696" y="4725144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1.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35696" y="5517232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2</a:t>
            </a:r>
            <a:r>
              <a:rPr kumimoji="1" lang="en-US" altLang="ja-JP" sz="2400" dirty="0" smtClean="0"/>
              <a:t>.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8325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Final MPTCP algorithm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Algorithm : </a:t>
            </a:r>
          </a:p>
          <a:p>
            <a:pPr lvl="1"/>
            <a:r>
              <a:rPr lang="en-US" altLang="ja-JP" dirty="0" smtClean="0"/>
              <a:t>Each ACK on </a:t>
            </a:r>
            <a:r>
              <a:rPr lang="en-US" altLang="ja-JP" dirty="0" err="1" smtClean="0"/>
              <a:t>subflow</a:t>
            </a:r>
            <a:r>
              <a:rPr lang="en-US" altLang="ja-JP" dirty="0" smtClean="0"/>
              <a:t> r, increase the windows    by</a:t>
            </a:r>
          </a:p>
          <a:p>
            <a:pPr lvl="1"/>
            <a:r>
              <a:rPr lang="en-US" altLang="ja-JP" dirty="0"/>
              <a:t> Each loss on </a:t>
            </a:r>
            <a:r>
              <a:rPr lang="en-US" altLang="ja-JP" dirty="0" err="1"/>
              <a:t>subflow</a:t>
            </a:r>
            <a:r>
              <a:rPr lang="en-US" altLang="ja-JP" dirty="0"/>
              <a:t> r , decrease the </a:t>
            </a:r>
            <a:r>
              <a:rPr lang="en-US" altLang="ja-JP" dirty="0" smtClean="0"/>
              <a:t>window     by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330" y="2293764"/>
            <a:ext cx="523915" cy="33785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440" y="2652736"/>
            <a:ext cx="2913560" cy="41622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376" y="3284984"/>
            <a:ext cx="523915" cy="33785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979" y="3573016"/>
            <a:ext cx="885805" cy="47628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4783" y="4149080"/>
            <a:ext cx="4774435" cy="1168516"/>
          </a:xfrm>
          <a:prstGeom prst="rect">
            <a:avLst/>
          </a:prstGeom>
        </p:spPr>
      </p:pic>
      <p:cxnSp>
        <p:nvCxnSpPr>
          <p:cNvPr id="10" name="直線矢印コネクタ 9"/>
          <p:cNvCxnSpPr/>
          <p:nvPr/>
        </p:nvCxnSpPr>
        <p:spPr>
          <a:xfrm flipH="1">
            <a:off x="0" y="5661248"/>
            <a:ext cx="914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5949280"/>
            <a:ext cx="523915" cy="337852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043608" y="5805264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 : current window</a:t>
            </a:r>
            <a:endParaRPr kumimoji="1" lang="ja-JP" altLang="en-US" sz="2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76056" y="5775647"/>
            <a:ext cx="2929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 : equilibrium window</a:t>
            </a:r>
            <a:endParaRPr kumimoji="1" lang="ja-JP" altLang="en-US" sz="2400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4149" y="5804190"/>
            <a:ext cx="523915" cy="45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6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Final MPTCP algorithm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Calculate a from balance equation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839" y="2172062"/>
            <a:ext cx="5690322" cy="104091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573016"/>
            <a:ext cx="2056488" cy="450469"/>
          </a:xfrm>
          <a:prstGeom prst="rect">
            <a:avLst/>
          </a:prstGeom>
        </p:spPr>
      </p:pic>
      <p:sp>
        <p:nvSpPr>
          <p:cNvPr id="6" name="下矢印 5"/>
          <p:cNvSpPr/>
          <p:nvPr/>
        </p:nvSpPr>
        <p:spPr>
          <a:xfrm>
            <a:off x="3779912" y="3356992"/>
            <a:ext cx="648072" cy="130837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194" y="3525693"/>
            <a:ext cx="2440105" cy="49368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840" y="6136490"/>
            <a:ext cx="2531439" cy="74865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44" y="4775954"/>
            <a:ext cx="4234622" cy="89108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4658" y="4738639"/>
            <a:ext cx="3945814" cy="9657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11" name="上カーブ矢印 10"/>
          <p:cNvSpPr/>
          <p:nvPr/>
        </p:nvSpPr>
        <p:spPr>
          <a:xfrm>
            <a:off x="3347864" y="5589240"/>
            <a:ext cx="2232248" cy="648072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932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Multihomed</a:t>
            </a:r>
            <a:r>
              <a:rPr kumimoji="1" lang="en-US" altLang="ja-JP" dirty="0" smtClean="0"/>
              <a:t> server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132856"/>
            <a:ext cx="3086100" cy="33020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2492896"/>
            <a:ext cx="40005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47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Multihomed</a:t>
            </a:r>
            <a:r>
              <a:rPr lang="en-US" altLang="ja-JP" dirty="0"/>
              <a:t> server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924944"/>
            <a:ext cx="3276600" cy="18034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068960"/>
            <a:ext cx="50800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10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Data centers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ja-JP" dirty="0" smtClean="0"/>
              <a:t>TP1</a:t>
            </a:r>
          </a:p>
          <a:p>
            <a:pPr lvl="1"/>
            <a:r>
              <a:rPr lang="en-US" altLang="ja-JP" dirty="0" smtClean="0"/>
              <a:t>a </a:t>
            </a:r>
            <a:r>
              <a:rPr lang="en-US" altLang="ja-JP" dirty="0"/>
              <a:t>random permutation </a:t>
            </a:r>
            <a:r>
              <a:rPr lang="en-US" altLang="ja-JP" dirty="0" smtClean="0"/>
              <a:t>where each </a:t>
            </a:r>
            <a:r>
              <a:rPr lang="en-US" altLang="ja-JP" dirty="0"/>
              <a:t>host opens a flow to a single destination </a:t>
            </a:r>
            <a:r>
              <a:rPr lang="en-US" altLang="ja-JP" dirty="0" smtClean="0"/>
              <a:t>chosen uniformly </a:t>
            </a:r>
            <a:r>
              <a:rPr lang="en-US" altLang="ja-JP" dirty="0"/>
              <a:t>at random</a:t>
            </a:r>
            <a:endParaRPr lang="en-US" altLang="ja-JP" dirty="0"/>
          </a:p>
          <a:p>
            <a:r>
              <a:rPr kumimoji="1" lang="en-US" altLang="ja-JP" dirty="0" smtClean="0"/>
              <a:t>TP2</a:t>
            </a:r>
          </a:p>
          <a:p>
            <a:pPr lvl="1"/>
            <a:r>
              <a:rPr lang="en-US" altLang="ja-JP" dirty="0" smtClean="0"/>
              <a:t>each </a:t>
            </a:r>
            <a:r>
              <a:rPr lang="en-US" altLang="ja-JP" dirty="0"/>
              <a:t>host opens </a:t>
            </a:r>
            <a:r>
              <a:rPr lang="en-US" altLang="ja-JP" dirty="0" smtClean="0"/>
              <a:t>12 flows </a:t>
            </a:r>
            <a:r>
              <a:rPr lang="en-US" altLang="ja-JP" dirty="0"/>
              <a:t>to 12 </a:t>
            </a:r>
            <a:r>
              <a:rPr lang="en-US" altLang="ja-JP" dirty="0" smtClean="0"/>
              <a:t>destinations</a:t>
            </a:r>
            <a:endParaRPr lang="en-US" altLang="ja-JP" dirty="0"/>
          </a:p>
          <a:p>
            <a:r>
              <a:rPr kumimoji="1" lang="en-US" altLang="ja-JP" dirty="0" smtClean="0"/>
              <a:t>TP3</a:t>
            </a:r>
          </a:p>
          <a:p>
            <a:pPr lvl="1"/>
            <a:r>
              <a:rPr lang="en-US" altLang="ja-JP" dirty="0" smtClean="0"/>
              <a:t>a </a:t>
            </a:r>
            <a:r>
              <a:rPr lang="en-US" altLang="ja-JP" dirty="0"/>
              <a:t>sparse </a:t>
            </a:r>
            <a:r>
              <a:rPr lang="en-US" altLang="ja-JP" dirty="0" smtClean="0"/>
              <a:t>traffic : pattern</a:t>
            </a:r>
            <a:r>
              <a:rPr lang="en-US" altLang="ja-JP" dirty="0"/>
              <a:t>: 30% of the hosts open one flow to a single </a:t>
            </a:r>
            <a:r>
              <a:rPr lang="en-US" altLang="ja-JP" dirty="0" smtClean="0"/>
              <a:t>destination chosen </a:t>
            </a:r>
            <a:r>
              <a:rPr lang="en-US" altLang="ja-JP" dirty="0"/>
              <a:t>uniformly at random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6064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Data centers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FatTree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245072"/>
            <a:ext cx="78486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9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Introduction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Motivation : </a:t>
            </a:r>
          </a:p>
          <a:p>
            <a:pPr lvl="1"/>
            <a:r>
              <a:rPr lang="en-US" altLang="ja-JP" dirty="0" smtClean="0"/>
              <a:t>Multipath TCP has benefits for reliability</a:t>
            </a:r>
          </a:p>
          <a:p>
            <a:pPr lvl="1"/>
            <a:r>
              <a:rPr lang="en-US" altLang="ja-JP" dirty="0" smtClean="0"/>
              <a:t>More efficient use of networked resources</a:t>
            </a:r>
            <a:endParaRPr lang="en-US" altLang="ja-JP" dirty="0"/>
          </a:p>
          <a:p>
            <a:r>
              <a:rPr kumimoji="1" lang="en-US" altLang="ja-JP" dirty="0" smtClean="0"/>
              <a:t>Methodology : </a:t>
            </a:r>
          </a:p>
          <a:p>
            <a:pPr lvl="1"/>
            <a:r>
              <a:rPr kumimoji="1" lang="en-US" altLang="ja-JP" dirty="0" smtClean="0"/>
              <a:t>Designing multipath congestion control</a:t>
            </a:r>
          </a:p>
          <a:p>
            <a:pPr lvl="1"/>
            <a:r>
              <a:rPr lang="en-US" altLang="ja-JP" dirty="0" smtClean="0"/>
              <a:t>Improving throughput and fairness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909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Window-based congestion control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Algorithm : Regular TCP</a:t>
            </a:r>
          </a:p>
          <a:p>
            <a:pPr lvl="1"/>
            <a:r>
              <a:rPr lang="en-US" altLang="ja-JP" dirty="0" smtClean="0"/>
              <a:t>Each </a:t>
            </a:r>
            <a:r>
              <a:rPr lang="en-US" altLang="ja-JP" dirty="0"/>
              <a:t>ACK, increase the congestion window </a:t>
            </a:r>
            <a:r>
              <a:rPr lang="en-US" altLang="ja-JP" i="1" dirty="0"/>
              <a:t>w</a:t>
            </a:r>
            <a:r>
              <a:rPr lang="en-US" altLang="ja-JP" dirty="0"/>
              <a:t>  </a:t>
            </a:r>
            <a:r>
              <a:rPr lang="en-US" altLang="ja-JP" dirty="0" smtClean="0"/>
              <a:t>by 1</a:t>
            </a:r>
            <a:r>
              <a:rPr lang="en-US" altLang="ja-JP" dirty="0"/>
              <a:t>/</a:t>
            </a:r>
            <a:r>
              <a:rPr lang="en-US" altLang="ja-JP" i="1" dirty="0"/>
              <a:t>w</a:t>
            </a:r>
            <a:r>
              <a:rPr lang="en-US" altLang="ja-JP" dirty="0"/>
              <a:t> , resulting in an increase of one packet per </a:t>
            </a:r>
            <a:r>
              <a:rPr lang="en-US" altLang="ja-JP" dirty="0" smtClean="0"/>
              <a:t>RTT</a:t>
            </a:r>
          </a:p>
          <a:p>
            <a:pPr lvl="1"/>
            <a:r>
              <a:rPr kumimoji="1" lang="en-US" altLang="ja-JP" dirty="0" smtClean="0"/>
              <a:t>Each loss, decrease </a:t>
            </a:r>
            <a:r>
              <a:rPr kumimoji="1" lang="en-US" altLang="ja-JP" i="1" dirty="0" smtClean="0"/>
              <a:t>w </a:t>
            </a:r>
            <a:r>
              <a:rPr kumimoji="1" lang="en-US" altLang="ja-JP" dirty="0" smtClean="0"/>
              <a:t>by </a:t>
            </a:r>
            <a:r>
              <a:rPr kumimoji="1" lang="en-US" altLang="ja-JP" i="1" dirty="0" smtClean="0"/>
              <a:t>w/2</a:t>
            </a:r>
          </a:p>
          <a:p>
            <a:pPr lvl="1"/>
            <a:r>
              <a:rPr lang="en-US" altLang="ja-JP" dirty="0" smtClean="0"/>
              <a:t>Timeout …</a:t>
            </a:r>
          </a:p>
          <a:p>
            <a:r>
              <a:rPr kumimoji="1" lang="en-US" altLang="ja-JP" dirty="0" smtClean="0"/>
              <a:t>In Multipath TCP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10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Window-based congestion </a:t>
            </a:r>
            <a:r>
              <a:rPr lang="en-US" altLang="ja-JP" dirty="0" smtClean="0"/>
              <a:t>control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A connectio</a:t>
            </a:r>
            <a:r>
              <a:rPr lang="en-US" altLang="ja-JP" dirty="0" smtClean="0"/>
              <a:t>n consists of set of </a:t>
            </a:r>
            <a:r>
              <a:rPr lang="en-US" altLang="ja-JP" dirty="0" err="1" smtClean="0"/>
              <a:t>subflows</a:t>
            </a:r>
            <a:r>
              <a:rPr lang="en-US" altLang="ja-JP" dirty="0" smtClean="0"/>
              <a:t> R</a:t>
            </a:r>
            <a:endParaRPr kumimoji="1" lang="en-US" altLang="ja-JP" dirty="0" smtClean="0"/>
          </a:p>
          <a:p>
            <a:r>
              <a:rPr lang="en-US" altLang="ja-JP" dirty="0" smtClean="0"/>
              <a:t>Algorithm : </a:t>
            </a:r>
            <a:r>
              <a:rPr lang="en-US" altLang="ja-JP" dirty="0" smtClean="0">
                <a:solidFill>
                  <a:srgbClr val="FF0000"/>
                </a:solidFill>
              </a:rPr>
              <a:t>MPTCP</a:t>
            </a:r>
            <a:r>
              <a:rPr lang="en-US" altLang="ja-JP" dirty="0" smtClean="0"/>
              <a:t> : </a:t>
            </a:r>
          </a:p>
          <a:p>
            <a:pPr lvl="1"/>
            <a:r>
              <a:rPr kumimoji="1" lang="en-US" altLang="ja-JP" dirty="0" smtClean="0"/>
              <a:t>Each ACK on </a:t>
            </a:r>
            <a:r>
              <a:rPr kumimoji="1" lang="en-US" altLang="ja-JP" dirty="0" err="1" smtClean="0"/>
              <a:t>subflow</a:t>
            </a:r>
            <a:r>
              <a:rPr kumimoji="1" lang="en-US" altLang="ja-JP" dirty="0" smtClean="0"/>
              <a:t> r, for each subnet S </a:t>
            </a:r>
            <a:r>
              <a:rPr lang="en-US" altLang="ja-JP" dirty="0"/>
              <a:t> </a:t>
            </a:r>
            <a:r>
              <a:rPr lang="en-US" altLang="ja-JP" dirty="0" smtClean="0"/>
              <a:t>   R that includes path r, compute  </a:t>
            </a:r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kumimoji="1" lang="en-US" altLang="ja-JP" dirty="0" smtClean="0"/>
              <a:t>Increase the window      by that much</a:t>
            </a:r>
          </a:p>
          <a:p>
            <a:pPr lvl="1"/>
            <a:r>
              <a:rPr kumimoji="1" lang="en-US" altLang="ja-JP" dirty="0" smtClean="0"/>
              <a:t>Each loss on </a:t>
            </a:r>
            <a:r>
              <a:rPr kumimoji="1" lang="en-US" altLang="ja-JP" dirty="0" err="1" smtClean="0"/>
              <a:t>subflow</a:t>
            </a:r>
            <a:r>
              <a:rPr kumimoji="1" lang="en-US" altLang="ja-JP" dirty="0" smtClean="0"/>
              <a:t> r, decrease the window       by 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727" y="2780928"/>
            <a:ext cx="393625" cy="30901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153" y="3501008"/>
            <a:ext cx="2751695" cy="92667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0493" y="5032508"/>
            <a:ext cx="523915" cy="33785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0" y="5411639"/>
            <a:ext cx="732070" cy="39362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109" y="4603316"/>
            <a:ext cx="523915" cy="33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93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Fairness at shared bottlenecks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ja-JP" dirty="0" smtClean="0"/>
              <a:t>If </a:t>
            </a:r>
            <a:r>
              <a:rPr lang="en-US" altLang="ja-JP" dirty="0"/>
              <a:t>multipath TCP ran </a:t>
            </a:r>
            <a:r>
              <a:rPr lang="en-US" altLang="ja-JP" dirty="0" smtClean="0"/>
              <a:t>regular TCP </a:t>
            </a:r>
            <a:r>
              <a:rPr lang="en-US" altLang="ja-JP" dirty="0"/>
              <a:t>congestion control on both paths, </a:t>
            </a:r>
            <a:r>
              <a:rPr lang="en-US" altLang="ja-JP" dirty="0" smtClean="0"/>
              <a:t>the multipath flow </a:t>
            </a:r>
            <a:r>
              <a:rPr lang="en-US" altLang="ja-JP" dirty="0"/>
              <a:t>would obtain </a:t>
            </a:r>
            <a:r>
              <a:rPr lang="en-US" altLang="ja-JP" dirty="0" smtClean="0"/>
              <a:t>doubled throughput. (unfair)</a:t>
            </a:r>
          </a:p>
          <a:p>
            <a:r>
              <a:rPr lang="en-US" altLang="ja-JP" dirty="0" smtClean="0"/>
              <a:t>Algorithm : EWTCP(weighting approach)</a:t>
            </a:r>
          </a:p>
          <a:p>
            <a:pPr lvl="1"/>
            <a:r>
              <a:rPr kumimoji="1" lang="en-US" altLang="ja-JP" dirty="0" smtClean="0"/>
              <a:t>For each ACK on path r, increase window       by </a:t>
            </a:r>
          </a:p>
          <a:p>
            <a:pPr lvl="1"/>
            <a:endParaRPr lang="en-US" altLang="ja-JP" dirty="0"/>
          </a:p>
          <a:p>
            <a:pPr lvl="1"/>
            <a:r>
              <a:rPr kumimoji="1" lang="en-US" altLang="ja-JP" dirty="0" smtClean="0"/>
              <a:t>For each loss on path r, decrease window      by </a:t>
            </a:r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a</a:t>
            </a:r>
            <a:r>
              <a:rPr kumimoji="1" lang="en-US" altLang="ja-JP" dirty="0" smtClean="0"/>
              <a:t> =            , where n </a:t>
            </a:r>
            <a:r>
              <a:rPr lang="en-US" altLang="ja-JP" dirty="0" smtClean="0"/>
              <a:t>: number of path (RTTs is equal)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3717032"/>
            <a:ext cx="523915" cy="33785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923" y="3982876"/>
            <a:ext cx="885805" cy="47628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389" y="4675324"/>
            <a:ext cx="523915" cy="33785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4990988"/>
            <a:ext cx="805277" cy="43298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688" y="5598233"/>
            <a:ext cx="897614" cy="42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74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Choosing efficient paths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EWTCP is fair, but not efficient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243" y="2928289"/>
            <a:ext cx="6000814" cy="143681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555776" y="2632266"/>
            <a:ext cx="89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12Mb/s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67944" y="2632266"/>
            <a:ext cx="89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12Mb/s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868144" y="2632266"/>
            <a:ext cx="89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12Mb/s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735801" y="5157192"/>
            <a:ext cx="3672399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Each flow obtain just 8Mb/s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3874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Choosing efficient paths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Algorithm : COUPLED</a:t>
            </a:r>
          </a:p>
          <a:p>
            <a:pPr lvl="1"/>
            <a:r>
              <a:rPr lang="en-US" altLang="ja-JP" dirty="0" smtClean="0"/>
              <a:t>For each ACK on path r, increase window       by</a:t>
            </a:r>
          </a:p>
          <a:p>
            <a:pPr lvl="1"/>
            <a:endParaRPr lang="en-US" altLang="ja-JP" dirty="0"/>
          </a:p>
          <a:p>
            <a:pPr lvl="1"/>
            <a:r>
              <a:rPr lang="en-US" altLang="ja-JP" dirty="0" smtClean="0"/>
              <a:t>For each loss on path r, decrease window       by</a:t>
            </a:r>
          </a:p>
          <a:p>
            <a:pPr lvl="1"/>
            <a:endParaRPr lang="en-US" altLang="ja-JP" dirty="0"/>
          </a:p>
          <a:p>
            <a:r>
              <a:rPr lang="en-US" altLang="ja-JP" dirty="0" smtClean="0"/>
              <a:t>Approximate throughput formula(the same loss rate of all paths)</a:t>
            </a:r>
          </a:p>
          <a:p>
            <a:pPr marL="0" indent="0">
              <a:buNone/>
            </a:pPr>
            <a:r>
              <a:rPr lang="en-US" altLang="ja-JP" dirty="0" smtClean="0"/>
              <a:t> 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04" y="2276872"/>
            <a:ext cx="576306" cy="37163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79" y="2617391"/>
            <a:ext cx="1205889" cy="43298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288" y="3212976"/>
            <a:ext cx="576306" cy="37163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3528778"/>
            <a:ext cx="1326478" cy="47628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148" y="4918766"/>
            <a:ext cx="5677705" cy="81449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5776" y="5794594"/>
            <a:ext cx="3877949" cy="109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67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Choosing efficient paths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700808"/>
            <a:ext cx="5639689" cy="2597023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953061" y="4869160"/>
            <a:ext cx="7237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ja-JP" sz="2400" dirty="0" smtClean="0"/>
              <a:t>Only use a path if that path has lowest drop probability</a:t>
            </a:r>
          </a:p>
          <a:p>
            <a:pPr marL="285750" indent="-285750">
              <a:buFont typeface="Arial"/>
              <a:buChar char="•"/>
            </a:pPr>
            <a:r>
              <a:rPr lang="en-US" altLang="ja-JP" sz="2400" dirty="0" smtClean="0"/>
              <a:t>Total throughput  is estimated by  </a:t>
            </a:r>
            <a:endParaRPr kumimoji="1" lang="ja-JP" altLang="en-US" sz="24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5340153"/>
            <a:ext cx="1115782" cy="37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40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Problems with RTT mismatch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Both EWTCP and COUPLED have problems when the RTTs are unequal</a:t>
            </a:r>
          </a:p>
          <a:p>
            <a:pPr lvl="1"/>
            <a:r>
              <a:rPr lang="en-US" altLang="ja-JP" dirty="0" err="1" smtClean="0"/>
              <a:t>Wifi</a:t>
            </a:r>
            <a:r>
              <a:rPr lang="en-US" altLang="ja-JP" dirty="0" smtClean="0"/>
              <a:t> : 707pkt/s, 3G : 141pkt/s</a:t>
            </a:r>
          </a:p>
          <a:p>
            <a:r>
              <a:rPr lang="en-US" altLang="ja-JP" dirty="0" smtClean="0"/>
              <a:t>EWTCP</a:t>
            </a:r>
          </a:p>
          <a:p>
            <a:pPr lvl="1"/>
            <a:r>
              <a:rPr lang="en-US" altLang="ja-JP" dirty="0" smtClean="0"/>
              <a:t>(707+141)/2=424 </a:t>
            </a:r>
            <a:r>
              <a:rPr lang="en-US" altLang="ja-JP" dirty="0" err="1" smtClean="0"/>
              <a:t>pkt</a:t>
            </a:r>
            <a:r>
              <a:rPr lang="en-US" altLang="ja-JP" dirty="0" smtClean="0"/>
              <a:t>/s</a:t>
            </a:r>
          </a:p>
          <a:p>
            <a:r>
              <a:rPr kumimoji="1" lang="en-US" altLang="ja-JP" dirty="0" smtClean="0"/>
              <a:t>COUPLED</a:t>
            </a:r>
          </a:p>
          <a:p>
            <a:pPr lvl="1"/>
            <a:r>
              <a:rPr lang="en-US" altLang="ja-JP" dirty="0" smtClean="0"/>
              <a:t>141pkt/s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102" y="2204864"/>
            <a:ext cx="3534410" cy="185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378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r 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2184</TotalTime>
  <Words>614</Words>
  <Application>Microsoft Macintosh PowerPoint</Application>
  <PresentationFormat>画面に合わせる (4:3)</PresentationFormat>
  <Paragraphs>96</Paragraphs>
  <Slides>19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0" baseType="lpstr">
      <vt:lpstr>Office ​​テーマ</vt:lpstr>
      <vt:lpstr>Paper 1</vt:lpstr>
      <vt:lpstr>Introduction</vt:lpstr>
      <vt:lpstr>Window-based congestion control</vt:lpstr>
      <vt:lpstr>Window-based congestion control</vt:lpstr>
      <vt:lpstr>Fairness at shared bottlenecks</vt:lpstr>
      <vt:lpstr>Choosing efficient paths</vt:lpstr>
      <vt:lpstr>Choosing efficient paths</vt:lpstr>
      <vt:lpstr>Choosing efficient paths</vt:lpstr>
      <vt:lpstr>Problems with RTT mismatch</vt:lpstr>
      <vt:lpstr>Semicoupled</vt:lpstr>
      <vt:lpstr>Semicoupled</vt:lpstr>
      <vt:lpstr>Requirement for multipath congestion control</vt:lpstr>
      <vt:lpstr>Requirement for multipath congestion control</vt:lpstr>
      <vt:lpstr>Final MPTCP algorithm</vt:lpstr>
      <vt:lpstr>Final MPTCP algorithm</vt:lpstr>
      <vt:lpstr>Multihomed server </vt:lpstr>
      <vt:lpstr>Multihomed server </vt:lpstr>
      <vt:lpstr>Data centers</vt:lpstr>
      <vt:lpstr>Data centers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</dc:creator>
  <cp:lastModifiedBy>Fujii Shogo</cp:lastModifiedBy>
  <cp:revision>176</cp:revision>
  <dcterms:created xsi:type="dcterms:W3CDTF">2013-06-23T09:26:35Z</dcterms:created>
  <dcterms:modified xsi:type="dcterms:W3CDTF">2013-07-23T05:08:33Z</dcterms:modified>
</cp:coreProperties>
</file>