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2"/>
  </p:notesMasterIdLst>
  <p:sldIdLst>
    <p:sldId id="256" r:id="rId2"/>
    <p:sldId id="298" r:id="rId3"/>
    <p:sldId id="299" r:id="rId4"/>
    <p:sldId id="300" r:id="rId5"/>
    <p:sldId id="301" r:id="rId6"/>
    <p:sldId id="302" r:id="rId7"/>
    <p:sldId id="306" r:id="rId8"/>
    <p:sldId id="303" r:id="rId9"/>
    <p:sldId id="305" r:id="rId10"/>
    <p:sldId id="304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19D9E7D-B606-2347-A1B3-433B4CDBCA22}">
          <p14:sldIdLst>
            <p14:sldId id="256"/>
            <p14:sldId id="298"/>
            <p14:sldId id="299"/>
            <p14:sldId id="300"/>
            <p14:sldId id="301"/>
            <p14:sldId id="302"/>
            <p14:sldId id="306"/>
            <p14:sldId id="303"/>
            <p14:sldId id="305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F34DE-70AF-43BD-9D76-536E7FD8A01C}" type="datetimeFigureOut">
              <a:rPr kumimoji="1" lang="ja-JP" altLang="en-US" smtClean="0"/>
              <a:t>2013/10/10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A60C-A6E4-4AC9-A382-2E27CCBE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93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729634-12E7-46DE-83FE-76F5426B3FD0}" type="datetime1">
              <a:rPr kumimoji="1" lang="ja-JP" altLang="en-US" smtClean="0"/>
              <a:t>2013/10/10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35F45D-F79B-45E4-848E-4F729642B63C}" type="datetime1">
              <a:rPr kumimoji="1" lang="ja-JP" altLang="en-US" smtClean="0"/>
              <a:t>2013/10/10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1C39A-7F4A-40DF-9714-14E4EA7706CF}" type="datetime1">
              <a:rPr kumimoji="1" lang="ja-JP" altLang="en-US" smtClean="0"/>
              <a:t>2013/10/10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323E4C-7CE9-4D82-9195-52C69DAB2398}" type="datetime1">
              <a:rPr kumimoji="1" lang="ja-JP" altLang="en-US" smtClean="0"/>
              <a:t>2013/10/10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8D54C-A5CD-4D37-86BF-B5AFE73DC60F}" type="datetime1">
              <a:rPr kumimoji="1" lang="ja-JP" altLang="en-US" smtClean="0"/>
              <a:t>2013/10/10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D3E0EF-DC2D-4A3B-9FE5-59EF1E86F7DA}" type="datetime1">
              <a:rPr kumimoji="1" lang="ja-JP" altLang="en-US" smtClean="0"/>
              <a:t>2013/10/10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7B8B2-6D6E-40A1-8F05-FBBF354C2FA1}" type="datetime1">
              <a:rPr kumimoji="1" lang="ja-JP" altLang="en-US" smtClean="0"/>
              <a:t>2013/10/10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D163F9-600A-48AF-907D-F77E75F568A5}" type="datetime1">
              <a:rPr kumimoji="1" lang="ja-JP" altLang="en-US" smtClean="0"/>
              <a:t>2013/10/10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ED812-C964-411D-8C72-1F5433391867}" type="datetime1">
              <a:rPr kumimoji="1" lang="ja-JP" altLang="en-US" smtClean="0"/>
              <a:t>2013/10/10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3EC0511-274F-40AE-B2B5-E543CE0F45F7}" type="datetime1">
              <a:rPr kumimoji="1" lang="ja-JP" altLang="en-US" smtClean="0"/>
              <a:t>2013/10/10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プレースホルダーまでドラッグするかアイコンをクリックして図を追加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5A6C48-567E-456A-9A50-72EA43A5E2AB}" type="datetime1">
              <a:rPr kumimoji="1" lang="ja-JP" altLang="en-US" smtClean="0"/>
              <a:t>2013/10/10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2F659AE-B438-42A6-B4DC-ED645A005366}" type="datetime1">
              <a:rPr kumimoji="1" lang="ja-JP" altLang="en-US" smtClean="0"/>
              <a:t>2013/10/10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 smtClean="0"/>
              <a:t>Improving Datacenter network with MPTCP</a:t>
            </a:r>
            <a:endParaRPr kumimoji="1"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Sekiya Lab.</a:t>
            </a:r>
          </a:p>
          <a:p>
            <a:r>
              <a:rPr lang="en-US" altLang="ja-JP" dirty="0" smtClean="0"/>
              <a:t>M1 Fujii Shogo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z="1050" smtClean="0"/>
              <a:t>1</a:t>
            </a:fld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216424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sim0, sim1</a:t>
            </a:r>
            <a:r>
              <a:rPr kumimoji="1" lang="ja-JP" altLang="en-US" dirty="0" smtClean="0"/>
              <a:t>とかはデフォルト</a:t>
            </a:r>
            <a:r>
              <a:rPr kumimoji="1" lang="en-US" altLang="ja-JP" dirty="0" smtClean="0"/>
              <a:t>?</a:t>
            </a:r>
          </a:p>
          <a:p>
            <a:pPr lvl="1"/>
            <a:r>
              <a:rPr lang="en-US" altLang="ja-JP" dirty="0"/>
              <a:t>route add 10.1.0.0/24 </a:t>
            </a:r>
            <a:r>
              <a:rPr lang="en-US" altLang="ja-JP" dirty="0" err="1"/>
              <a:t>dev</a:t>
            </a:r>
            <a:r>
              <a:rPr lang="en-US" altLang="ja-JP" dirty="0"/>
              <a:t> sim0 table </a:t>
            </a:r>
            <a:r>
              <a:rPr lang="en-US" altLang="ja-JP" dirty="0" smtClean="0"/>
              <a:t>1 ?</a:t>
            </a:r>
            <a:endParaRPr kumimoji="1" lang="en-US" altLang="ja-JP" dirty="0" smtClean="0"/>
          </a:p>
          <a:p>
            <a:r>
              <a:rPr lang="en-US" altLang="ja-JP" dirty="0" smtClean="0"/>
              <a:t>route </a:t>
            </a:r>
            <a:r>
              <a:rPr lang="en-US" altLang="ja-JP" dirty="0"/>
              <a:t>add default via 10.1.0.2 </a:t>
            </a:r>
            <a:r>
              <a:rPr lang="en-US" altLang="ja-JP" dirty="0" err="1"/>
              <a:t>dev</a:t>
            </a:r>
            <a:r>
              <a:rPr lang="en-US" altLang="ja-JP" dirty="0"/>
              <a:t> sim0 table 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</a:t>
            </a:r>
            <a:r>
              <a:rPr lang="en-US" altLang="ja-JP" dirty="0" smtClean="0"/>
              <a:t>“</a:t>
            </a:r>
            <a:r>
              <a:rPr lang="en-US" altLang="ja-JP" dirty="0"/>
              <a:t>route add default via 10.1.0.2 </a:t>
            </a:r>
            <a:r>
              <a:rPr lang="en-US" altLang="ja-JP" dirty="0" err="1"/>
              <a:t>dev</a:t>
            </a:r>
            <a:r>
              <a:rPr lang="en-US" altLang="ja-JP" dirty="0"/>
              <a:t> sim0</a:t>
            </a:r>
            <a:r>
              <a:rPr lang="en-US" altLang="ja-JP" dirty="0" smtClean="0"/>
              <a:t>”</a:t>
            </a:r>
            <a:r>
              <a:rPr lang="ja-JP" altLang="en-US" dirty="0" smtClean="0"/>
              <a:t>何が違う</a:t>
            </a:r>
            <a:r>
              <a:rPr lang="en-US" altLang="ja-JP" dirty="0" smtClean="0"/>
              <a:t>?</a:t>
            </a:r>
            <a:r>
              <a:rPr lang="ja-JP" altLang="en-US" dirty="0" smtClean="0"/>
              <a:t>マルチパスの中枢っぽい</a:t>
            </a:r>
            <a:endParaRPr lang="en-US" altLang="ja-JP" dirty="0" smtClean="0"/>
          </a:p>
          <a:p>
            <a:r>
              <a:rPr lang="ja-JP" altLang="en-US" dirty="0" smtClean="0"/>
              <a:t>ルーティングテーブルどうしよう。</a:t>
            </a:r>
            <a:endParaRPr lang="en-US" altLang="ja-JP" dirty="0" smtClean="0"/>
          </a:p>
          <a:p>
            <a:r>
              <a:rPr lang="ja-JP" altLang="en-US" dirty="0" smtClean="0"/>
              <a:t>インタフェース番号とテーブル番号は対にすべき</a:t>
            </a:r>
            <a:r>
              <a:rPr lang="en-US" altLang="ja-JP" dirty="0" smtClean="0"/>
              <a:t>?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分からん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434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011567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/>
              <a:t>FatTree</a:t>
            </a:r>
            <a:r>
              <a:rPr kumimoji="1" lang="en-US" altLang="ja-JP" dirty="0" smtClean="0"/>
              <a:t> : Host to Host traffic</a:t>
            </a:r>
          </a:p>
          <a:p>
            <a:pPr lvl="1"/>
            <a:r>
              <a:rPr lang="en-US" altLang="ja-JP" dirty="0" smtClean="0"/>
              <a:t>There are three traffic patterns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Update on implementation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835696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555776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907704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627784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907704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627784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06194" y="5795972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99592" y="465313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11560" y="35730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Aggregate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93445" y="256490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core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2267744" y="2564904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139952" y="2564904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5940152" y="2564904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7812360" y="2564904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8" name="直線コネクタ 37"/>
          <p:cNvCxnSpPr/>
          <p:nvPr/>
        </p:nvCxnSpPr>
        <p:spPr>
          <a:xfrm flipV="1">
            <a:off x="2087724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2843808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9" idx="2"/>
            <a:endCxn id="7" idx="0"/>
          </p:cNvCxnSpPr>
          <p:nvPr/>
        </p:nvCxnSpPr>
        <p:spPr>
          <a:xfrm>
            <a:off x="2087724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10" idx="2"/>
            <a:endCxn id="8" idx="0"/>
          </p:cNvCxnSpPr>
          <p:nvPr/>
        </p:nvCxnSpPr>
        <p:spPr>
          <a:xfrm>
            <a:off x="2807804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9" idx="2"/>
            <a:endCxn id="8" idx="0"/>
          </p:cNvCxnSpPr>
          <p:nvPr/>
        </p:nvCxnSpPr>
        <p:spPr>
          <a:xfrm>
            <a:off x="2087724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10" idx="2"/>
            <a:endCxn id="7" idx="0"/>
          </p:cNvCxnSpPr>
          <p:nvPr/>
        </p:nvCxnSpPr>
        <p:spPr>
          <a:xfrm flipH="1">
            <a:off x="2087724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9" idx="0"/>
            <a:endCxn id="33" idx="2"/>
          </p:cNvCxnSpPr>
          <p:nvPr/>
        </p:nvCxnSpPr>
        <p:spPr>
          <a:xfrm flipV="1">
            <a:off x="2087724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9" idx="0"/>
            <a:endCxn id="34" idx="2"/>
          </p:cNvCxnSpPr>
          <p:nvPr/>
        </p:nvCxnSpPr>
        <p:spPr>
          <a:xfrm flipV="1">
            <a:off x="2087724" y="2924944"/>
            <a:ext cx="22322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9" idx="0"/>
            <a:endCxn id="35" idx="2"/>
          </p:cNvCxnSpPr>
          <p:nvPr/>
        </p:nvCxnSpPr>
        <p:spPr>
          <a:xfrm flipV="1">
            <a:off x="2087724" y="2924944"/>
            <a:ext cx="40324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9" idx="0"/>
            <a:endCxn id="36" idx="2"/>
          </p:cNvCxnSpPr>
          <p:nvPr/>
        </p:nvCxnSpPr>
        <p:spPr>
          <a:xfrm flipV="1">
            <a:off x="2087724" y="2924944"/>
            <a:ext cx="5904656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33" idx="2"/>
            <a:endCxn id="10" idx="0"/>
          </p:cNvCxnSpPr>
          <p:nvPr/>
        </p:nvCxnSpPr>
        <p:spPr>
          <a:xfrm>
            <a:off x="2447764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0" idx="0"/>
            <a:endCxn id="34" idx="2"/>
          </p:cNvCxnSpPr>
          <p:nvPr/>
        </p:nvCxnSpPr>
        <p:spPr>
          <a:xfrm flipV="1">
            <a:off x="2807804" y="2924944"/>
            <a:ext cx="15121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10" idx="0"/>
            <a:endCxn id="35" idx="2"/>
          </p:cNvCxnSpPr>
          <p:nvPr/>
        </p:nvCxnSpPr>
        <p:spPr>
          <a:xfrm flipV="1">
            <a:off x="2807804" y="2924944"/>
            <a:ext cx="33123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10" idx="0"/>
            <a:endCxn id="36" idx="2"/>
          </p:cNvCxnSpPr>
          <p:nvPr/>
        </p:nvCxnSpPr>
        <p:spPr>
          <a:xfrm flipV="1">
            <a:off x="2807804" y="2924944"/>
            <a:ext cx="5184576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/>
          <p:cNvSpPr/>
          <p:nvPr/>
        </p:nvSpPr>
        <p:spPr>
          <a:xfrm>
            <a:off x="3707904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93" name="正方形/長方形 92"/>
          <p:cNvSpPr/>
          <p:nvPr/>
        </p:nvSpPr>
        <p:spPr>
          <a:xfrm>
            <a:off x="4427984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94" name="正方形/長方形 93"/>
          <p:cNvSpPr/>
          <p:nvPr/>
        </p:nvSpPr>
        <p:spPr>
          <a:xfrm>
            <a:off x="3779912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正方形/長方形 94"/>
          <p:cNvSpPr/>
          <p:nvPr/>
        </p:nvSpPr>
        <p:spPr>
          <a:xfrm>
            <a:off x="4499992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3779912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7" name="正方形/長方形 96"/>
          <p:cNvSpPr/>
          <p:nvPr/>
        </p:nvSpPr>
        <p:spPr>
          <a:xfrm>
            <a:off x="4499992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8" name="直線コネクタ 97"/>
          <p:cNvCxnSpPr/>
          <p:nvPr/>
        </p:nvCxnSpPr>
        <p:spPr>
          <a:xfrm flipV="1">
            <a:off x="3959932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 flipV="1">
            <a:off x="4716016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96" idx="2"/>
            <a:endCxn id="94" idx="0"/>
          </p:cNvCxnSpPr>
          <p:nvPr/>
        </p:nvCxnSpPr>
        <p:spPr>
          <a:xfrm>
            <a:off x="3959932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7" idx="2"/>
            <a:endCxn id="95" idx="0"/>
          </p:cNvCxnSpPr>
          <p:nvPr/>
        </p:nvCxnSpPr>
        <p:spPr>
          <a:xfrm>
            <a:off x="4680012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96" idx="2"/>
            <a:endCxn id="95" idx="0"/>
          </p:cNvCxnSpPr>
          <p:nvPr/>
        </p:nvCxnSpPr>
        <p:spPr>
          <a:xfrm>
            <a:off x="3959932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97" idx="2"/>
            <a:endCxn id="94" idx="0"/>
          </p:cNvCxnSpPr>
          <p:nvPr/>
        </p:nvCxnSpPr>
        <p:spPr>
          <a:xfrm flipH="1">
            <a:off x="3959932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96" idx="0"/>
          </p:cNvCxnSpPr>
          <p:nvPr/>
        </p:nvCxnSpPr>
        <p:spPr>
          <a:xfrm flipV="1">
            <a:off x="3959932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endCxn id="97" idx="0"/>
          </p:cNvCxnSpPr>
          <p:nvPr/>
        </p:nvCxnSpPr>
        <p:spPr>
          <a:xfrm>
            <a:off x="4319972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105"/>
          <p:cNvSpPr/>
          <p:nvPr/>
        </p:nvSpPr>
        <p:spPr>
          <a:xfrm>
            <a:off x="5508104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07" name="正方形/長方形 106"/>
          <p:cNvSpPr/>
          <p:nvPr/>
        </p:nvSpPr>
        <p:spPr>
          <a:xfrm>
            <a:off x="6228184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08" name="正方形/長方形 107"/>
          <p:cNvSpPr/>
          <p:nvPr/>
        </p:nvSpPr>
        <p:spPr>
          <a:xfrm>
            <a:off x="5580112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9" name="正方形/長方形 108"/>
          <p:cNvSpPr/>
          <p:nvPr/>
        </p:nvSpPr>
        <p:spPr>
          <a:xfrm>
            <a:off x="6300192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0" name="正方形/長方形 109"/>
          <p:cNvSpPr/>
          <p:nvPr/>
        </p:nvSpPr>
        <p:spPr>
          <a:xfrm>
            <a:off x="5580112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1" name="正方形/長方形 110"/>
          <p:cNvSpPr/>
          <p:nvPr/>
        </p:nvSpPr>
        <p:spPr>
          <a:xfrm>
            <a:off x="6300192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2" name="直線コネクタ 111"/>
          <p:cNvCxnSpPr/>
          <p:nvPr/>
        </p:nvCxnSpPr>
        <p:spPr>
          <a:xfrm flipV="1">
            <a:off x="5760132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V="1">
            <a:off x="6516216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10" idx="2"/>
            <a:endCxn id="108" idx="0"/>
          </p:cNvCxnSpPr>
          <p:nvPr/>
        </p:nvCxnSpPr>
        <p:spPr>
          <a:xfrm>
            <a:off x="5760132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stCxn id="111" idx="2"/>
            <a:endCxn id="109" idx="0"/>
          </p:cNvCxnSpPr>
          <p:nvPr/>
        </p:nvCxnSpPr>
        <p:spPr>
          <a:xfrm>
            <a:off x="6480212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110" idx="2"/>
            <a:endCxn id="109" idx="0"/>
          </p:cNvCxnSpPr>
          <p:nvPr/>
        </p:nvCxnSpPr>
        <p:spPr>
          <a:xfrm>
            <a:off x="5760132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>
            <a:stCxn id="111" idx="2"/>
            <a:endCxn id="108" idx="0"/>
          </p:cNvCxnSpPr>
          <p:nvPr/>
        </p:nvCxnSpPr>
        <p:spPr>
          <a:xfrm flipH="1">
            <a:off x="5760132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stCxn id="110" idx="0"/>
          </p:cNvCxnSpPr>
          <p:nvPr/>
        </p:nvCxnSpPr>
        <p:spPr>
          <a:xfrm flipV="1">
            <a:off x="5760132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endCxn id="111" idx="0"/>
          </p:cNvCxnSpPr>
          <p:nvPr/>
        </p:nvCxnSpPr>
        <p:spPr>
          <a:xfrm>
            <a:off x="6120172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119"/>
          <p:cNvSpPr/>
          <p:nvPr/>
        </p:nvSpPr>
        <p:spPr>
          <a:xfrm>
            <a:off x="7380312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21" name="正方形/長方形 120"/>
          <p:cNvSpPr/>
          <p:nvPr/>
        </p:nvSpPr>
        <p:spPr>
          <a:xfrm>
            <a:off x="8100392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22" name="正方形/長方形 121"/>
          <p:cNvSpPr/>
          <p:nvPr/>
        </p:nvSpPr>
        <p:spPr>
          <a:xfrm>
            <a:off x="7452320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3" name="正方形/長方形 122"/>
          <p:cNvSpPr/>
          <p:nvPr/>
        </p:nvSpPr>
        <p:spPr>
          <a:xfrm>
            <a:off x="8172400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4" name="正方形/長方形 123"/>
          <p:cNvSpPr/>
          <p:nvPr/>
        </p:nvSpPr>
        <p:spPr>
          <a:xfrm>
            <a:off x="7452320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4"/>
          <p:cNvSpPr/>
          <p:nvPr/>
        </p:nvSpPr>
        <p:spPr>
          <a:xfrm>
            <a:off x="8172400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6" name="直線コネクタ 125"/>
          <p:cNvCxnSpPr/>
          <p:nvPr/>
        </p:nvCxnSpPr>
        <p:spPr>
          <a:xfrm flipV="1">
            <a:off x="7632340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 flipV="1">
            <a:off x="8388424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124" idx="2"/>
            <a:endCxn id="122" idx="0"/>
          </p:cNvCxnSpPr>
          <p:nvPr/>
        </p:nvCxnSpPr>
        <p:spPr>
          <a:xfrm>
            <a:off x="7632340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25" idx="2"/>
            <a:endCxn id="123" idx="0"/>
          </p:cNvCxnSpPr>
          <p:nvPr/>
        </p:nvCxnSpPr>
        <p:spPr>
          <a:xfrm>
            <a:off x="8352420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stCxn id="124" idx="2"/>
            <a:endCxn id="123" idx="0"/>
          </p:cNvCxnSpPr>
          <p:nvPr/>
        </p:nvCxnSpPr>
        <p:spPr>
          <a:xfrm>
            <a:off x="7632340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>
            <a:stCxn id="125" idx="2"/>
            <a:endCxn id="122" idx="0"/>
          </p:cNvCxnSpPr>
          <p:nvPr/>
        </p:nvCxnSpPr>
        <p:spPr>
          <a:xfrm flipH="1">
            <a:off x="7632340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24" idx="0"/>
          </p:cNvCxnSpPr>
          <p:nvPr/>
        </p:nvCxnSpPr>
        <p:spPr>
          <a:xfrm flipV="1">
            <a:off x="7632340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>
            <a:endCxn id="125" idx="0"/>
          </p:cNvCxnSpPr>
          <p:nvPr/>
        </p:nvCxnSpPr>
        <p:spPr>
          <a:xfrm>
            <a:off x="7992380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1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9520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1. intra-pod : until edge (complete) 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Upload </a:t>
            </a:r>
            <a:r>
              <a:rPr lang="en-US" altLang="ja-JP" dirty="0"/>
              <a:t>on implementation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427984" y="2060848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6474" y="3203684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19872" y="206084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4139952" y="3212976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4860032" y="3212976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stCxn id="10" idx="0"/>
            <a:endCxn id="6" idx="2"/>
          </p:cNvCxnSpPr>
          <p:nvPr/>
        </p:nvCxnSpPr>
        <p:spPr>
          <a:xfrm flipV="1">
            <a:off x="4319972" y="2420888"/>
            <a:ext cx="28803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6" idx="2"/>
            <a:endCxn id="11" idx="0"/>
          </p:cNvCxnSpPr>
          <p:nvPr/>
        </p:nvCxnSpPr>
        <p:spPr>
          <a:xfrm>
            <a:off x="4608004" y="2420888"/>
            <a:ext cx="432048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コンテンツ プレースホルダー 1"/>
          <p:cNvSpPr txBox="1">
            <a:spLocks/>
          </p:cNvSpPr>
          <p:nvPr/>
        </p:nvSpPr>
        <p:spPr>
          <a:xfrm>
            <a:off x="467544" y="3645024"/>
            <a:ext cx="8229600" cy="579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altLang="ja-JP" dirty="0"/>
              <a:t>2</a:t>
            </a:r>
            <a:r>
              <a:rPr lang="en-US" altLang="ja-JP" dirty="0" smtClean="0"/>
              <a:t>. intra-pod : cross edges (50%-2 paths) ---Demo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4067944" y="630932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4788024" y="630932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139952" y="5229200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4860032" y="5229200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4139952" y="4149080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4860032" y="4149080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3" name="直線コネクタ 22"/>
          <p:cNvCxnSpPr/>
          <p:nvPr/>
        </p:nvCxnSpPr>
        <p:spPr>
          <a:xfrm flipV="1">
            <a:off x="4319972" y="5589240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5076056" y="5589240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21" idx="2"/>
            <a:endCxn id="19" idx="0"/>
          </p:cNvCxnSpPr>
          <p:nvPr/>
        </p:nvCxnSpPr>
        <p:spPr>
          <a:xfrm>
            <a:off x="4319972" y="4509120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2" idx="2"/>
            <a:endCxn id="20" idx="0"/>
          </p:cNvCxnSpPr>
          <p:nvPr/>
        </p:nvCxnSpPr>
        <p:spPr>
          <a:xfrm>
            <a:off x="5040052" y="4509120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21" idx="2"/>
            <a:endCxn id="20" idx="0"/>
          </p:cNvCxnSpPr>
          <p:nvPr/>
        </p:nvCxnSpPr>
        <p:spPr>
          <a:xfrm>
            <a:off x="4319972" y="4509120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2"/>
            <a:endCxn id="19" idx="0"/>
          </p:cNvCxnSpPr>
          <p:nvPr/>
        </p:nvCxnSpPr>
        <p:spPr>
          <a:xfrm flipH="1">
            <a:off x="4319972" y="4509120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210450" y="6372036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203848" y="52292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915816" y="414908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257315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3. Cross the core(</a:t>
            </a:r>
            <a:r>
              <a:rPr kumimoji="1" lang="en-US" altLang="ja-JP" dirty="0" err="1" smtClean="0"/>
              <a:t>uncomplete</a:t>
            </a:r>
            <a:r>
              <a:rPr kumimoji="1" lang="en-US" altLang="ja-JP" dirty="0" smtClean="0"/>
              <a:t>) -4 paths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Upload </a:t>
            </a:r>
            <a:r>
              <a:rPr lang="en-US" altLang="ja-JP" dirty="0"/>
              <a:t>on implementation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131840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851920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203848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923928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203848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923928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02338" y="5795972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95736" y="465313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7704" y="35730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Aggregate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89589" y="256490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core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3563888" y="2564904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436096" y="2564904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" name="直線コネクタ 16"/>
          <p:cNvCxnSpPr/>
          <p:nvPr/>
        </p:nvCxnSpPr>
        <p:spPr>
          <a:xfrm flipV="1">
            <a:off x="3383868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4139952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9" idx="2"/>
            <a:endCxn id="7" idx="0"/>
          </p:cNvCxnSpPr>
          <p:nvPr/>
        </p:nvCxnSpPr>
        <p:spPr>
          <a:xfrm>
            <a:off x="3383868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0" idx="2"/>
            <a:endCxn id="8" idx="0"/>
          </p:cNvCxnSpPr>
          <p:nvPr/>
        </p:nvCxnSpPr>
        <p:spPr>
          <a:xfrm>
            <a:off x="4103948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9" idx="2"/>
            <a:endCxn id="8" idx="0"/>
          </p:cNvCxnSpPr>
          <p:nvPr/>
        </p:nvCxnSpPr>
        <p:spPr>
          <a:xfrm>
            <a:off x="3383868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0" idx="2"/>
            <a:endCxn id="7" idx="0"/>
          </p:cNvCxnSpPr>
          <p:nvPr/>
        </p:nvCxnSpPr>
        <p:spPr>
          <a:xfrm flipH="1">
            <a:off x="3383868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9" idx="0"/>
            <a:endCxn id="15" idx="2"/>
          </p:cNvCxnSpPr>
          <p:nvPr/>
        </p:nvCxnSpPr>
        <p:spPr>
          <a:xfrm flipV="1">
            <a:off x="3383868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9" idx="0"/>
            <a:endCxn id="16" idx="2"/>
          </p:cNvCxnSpPr>
          <p:nvPr/>
        </p:nvCxnSpPr>
        <p:spPr>
          <a:xfrm flipV="1">
            <a:off x="3383868" y="2924944"/>
            <a:ext cx="22322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5" idx="2"/>
            <a:endCxn id="10" idx="0"/>
          </p:cNvCxnSpPr>
          <p:nvPr/>
        </p:nvCxnSpPr>
        <p:spPr>
          <a:xfrm>
            <a:off x="3743908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0" idx="0"/>
            <a:endCxn id="16" idx="2"/>
          </p:cNvCxnSpPr>
          <p:nvPr/>
        </p:nvCxnSpPr>
        <p:spPr>
          <a:xfrm flipV="1">
            <a:off x="4103948" y="2924944"/>
            <a:ext cx="15121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004048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5724128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076056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5796136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5076056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5796136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3" name="直線コネクタ 32"/>
          <p:cNvCxnSpPr/>
          <p:nvPr/>
        </p:nvCxnSpPr>
        <p:spPr>
          <a:xfrm flipV="1">
            <a:off x="5256076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V="1">
            <a:off x="6012160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31" idx="2"/>
            <a:endCxn id="29" idx="0"/>
          </p:cNvCxnSpPr>
          <p:nvPr/>
        </p:nvCxnSpPr>
        <p:spPr>
          <a:xfrm>
            <a:off x="5256076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32" idx="2"/>
            <a:endCxn id="30" idx="0"/>
          </p:cNvCxnSpPr>
          <p:nvPr/>
        </p:nvCxnSpPr>
        <p:spPr>
          <a:xfrm>
            <a:off x="5976156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31" idx="2"/>
            <a:endCxn id="30" idx="0"/>
          </p:cNvCxnSpPr>
          <p:nvPr/>
        </p:nvCxnSpPr>
        <p:spPr>
          <a:xfrm>
            <a:off x="5256076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32" idx="2"/>
            <a:endCxn id="29" idx="0"/>
          </p:cNvCxnSpPr>
          <p:nvPr/>
        </p:nvCxnSpPr>
        <p:spPr>
          <a:xfrm flipH="1">
            <a:off x="5256076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1" idx="0"/>
          </p:cNvCxnSpPr>
          <p:nvPr/>
        </p:nvCxnSpPr>
        <p:spPr>
          <a:xfrm flipV="1">
            <a:off x="5256076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endCxn id="32" idx="0"/>
          </p:cNvCxnSpPr>
          <p:nvPr/>
        </p:nvCxnSpPr>
        <p:spPr>
          <a:xfrm>
            <a:off x="5616116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5" idx="2"/>
            <a:endCxn id="31" idx="0"/>
          </p:cNvCxnSpPr>
          <p:nvPr/>
        </p:nvCxnSpPr>
        <p:spPr>
          <a:xfrm>
            <a:off x="3743908" y="2924944"/>
            <a:ext cx="15121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15" idx="2"/>
            <a:endCxn id="32" idx="0"/>
          </p:cNvCxnSpPr>
          <p:nvPr/>
        </p:nvCxnSpPr>
        <p:spPr>
          <a:xfrm>
            <a:off x="3743908" y="2924944"/>
            <a:ext cx="22322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064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トポロジー</a:t>
            </a:r>
            <a:endParaRPr kumimoji="1" lang="ja-JP" altLang="en-US" dirty="0"/>
          </a:p>
        </p:txBody>
      </p:sp>
      <p:pic>
        <p:nvPicPr>
          <p:cNvPr id="7" name="図 6" descr="captur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5" t="19849" r="30119" b="12923"/>
          <a:stretch/>
        </p:blipFill>
        <p:spPr>
          <a:xfrm>
            <a:off x="3419872" y="1324183"/>
            <a:ext cx="5591132" cy="507165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83568" y="4725144"/>
            <a:ext cx="257921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 : 10.1.0.1~10.1.15.1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 smtClean="0"/>
              <a:t>Host : 10.1.0.2~10.1.15.2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43608" y="3068960"/>
            <a:ext cx="158870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Aggr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10.3.0.1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 smtClean="0"/>
              <a:t>Edge : 10.3.0.2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212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 – from </a:t>
            </a:r>
            <a:r>
              <a:rPr lang="en-US" altLang="ja-JP" dirty="0" smtClean="0"/>
              <a:t>10.1.0.2 to 10.3.0.2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067944" y="4721544"/>
            <a:ext cx="527134" cy="435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709162" y="4721544"/>
            <a:ext cx="527134" cy="435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056405" y="2239068"/>
            <a:ext cx="527134" cy="4356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660232" y="2239068"/>
            <a:ext cx="527134" cy="4356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" name="直線コネクタ 12"/>
          <p:cNvCxnSpPr>
            <a:stCxn id="9" idx="2"/>
            <a:endCxn id="7" idx="0"/>
          </p:cNvCxnSpPr>
          <p:nvPr/>
        </p:nvCxnSpPr>
        <p:spPr>
          <a:xfrm>
            <a:off x="4319972" y="2674716"/>
            <a:ext cx="11539" cy="2046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0" idx="2"/>
            <a:endCxn id="8" idx="0"/>
          </p:cNvCxnSpPr>
          <p:nvPr/>
        </p:nvCxnSpPr>
        <p:spPr>
          <a:xfrm>
            <a:off x="6923799" y="2674716"/>
            <a:ext cx="48930" cy="2046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2"/>
            <a:endCxn id="8" idx="0"/>
          </p:cNvCxnSpPr>
          <p:nvPr/>
        </p:nvCxnSpPr>
        <p:spPr>
          <a:xfrm>
            <a:off x="4319972" y="2674716"/>
            <a:ext cx="2652757" cy="2046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0" idx="2"/>
            <a:endCxn id="7" idx="0"/>
          </p:cNvCxnSpPr>
          <p:nvPr/>
        </p:nvCxnSpPr>
        <p:spPr>
          <a:xfrm flipH="1">
            <a:off x="4331511" y="2674716"/>
            <a:ext cx="2592288" cy="2046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755576" y="4653136"/>
            <a:ext cx="908742" cy="446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67544" y="2204864"/>
            <a:ext cx="1678545" cy="446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Aggregate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75856" y="27809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10.3.0.1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275856" y="429309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10.3.0.2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237529" y="28436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10.3.3.1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237529" y="435581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10.3.3.2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797369" y="28436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10.3.2.1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797369" y="435581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10.3.1.2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44008" y="27809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10.3.1.1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644008" y="429309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10.3.2.2</a:t>
            </a:r>
            <a:endParaRPr kumimoji="1" lang="ja-JP" altLang="en-US" dirty="0"/>
          </a:p>
        </p:txBody>
      </p:sp>
      <p:cxnSp>
        <p:nvCxnSpPr>
          <p:cNvPr id="28" name="直線コネクタ 27"/>
          <p:cNvCxnSpPr/>
          <p:nvPr/>
        </p:nvCxnSpPr>
        <p:spPr>
          <a:xfrm>
            <a:off x="4344437" y="5157192"/>
            <a:ext cx="11539" cy="1155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6948264" y="5157192"/>
            <a:ext cx="11539" cy="1155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4139952" y="6237312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6732240" y="6237312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699792" y="6021288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203848" y="487276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10.1.0.1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203848" y="63849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10.1.0.2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796136" y="486916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10.3.0.1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796136" y="63813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061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r>
              <a:rPr lang="en-US" altLang="ja-JP" dirty="0"/>
              <a:t> – from 10.1.0.2 to 10.3.0.2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987824" y="3569416"/>
            <a:ext cx="527134" cy="435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084168" y="3569416"/>
            <a:ext cx="527134" cy="435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537383" y="2239068"/>
            <a:ext cx="527134" cy="4356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548922" y="4649536"/>
            <a:ext cx="527134" cy="4356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コネクタ 8"/>
          <p:cNvCxnSpPr>
            <a:stCxn id="7" idx="1"/>
            <a:endCxn id="5" idx="3"/>
          </p:cNvCxnSpPr>
          <p:nvPr/>
        </p:nvCxnSpPr>
        <p:spPr>
          <a:xfrm flipH="1">
            <a:off x="3514958" y="2456892"/>
            <a:ext cx="1022425" cy="13303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3"/>
            <a:endCxn id="6" idx="1"/>
          </p:cNvCxnSpPr>
          <p:nvPr/>
        </p:nvCxnSpPr>
        <p:spPr>
          <a:xfrm flipV="1">
            <a:off x="5076056" y="3787240"/>
            <a:ext cx="1008112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7" idx="3"/>
            <a:endCxn id="6" idx="1"/>
          </p:cNvCxnSpPr>
          <p:nvPr/>
        </p:nvCxnSpPr>
        <p:spPr>
          <a:xfrm>
            <a:off x="5064517" y="2456892"/>
            <a:ext cx="1019651" cy="13303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1"/>
            <a:endCxn id="5" idx="3"/>
          </p:cNvCxnSpPr>
          <p:nvPr/>
        </p:nvCxnSpPr>
        <p:spPr>
          <a:xfrm flipH="1" flipV="1">
            <a:off x="3514958" y="3787240"/>
            <a:ext cx="1033964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851920" y="184482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10.3.0.1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915816" y="321297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10.3.0.2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88224" y="386104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10.3.3.1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884368" y="400506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10.3.3.2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851920" y="508518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10.3.2.1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68144" y="321297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10.3.1.2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68144" y="407707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10.3.1.1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915816" y="407707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10.3.2.2</a:t>
            </a:r>
            <a:endParaRPr kumimoji="1" lang="ja-JP" altLang="en-US" dirty="0"/>
          </a:p>
        </p:txBody>
      </p:sp>
      <p:cxnSp>
        <p:nvCxnSpPr>
          <p:cNvPr id="21" name="直線コネクタ 20"/>
          <p:cNvCxnSpPr/>
          <p:nvPr/>
        </p:nvCxnSpPr>
        <p:spPr>
          <a:xfrm rot="5400000">
            <a:off x="2407617" y="3133571"/>
            <a:ext cx="11539" cy="1155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7160145" y="3145111"/>
            <a:ext cx="11539" cy="1155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331640" y="342900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7740352" y="3501008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123728" y="372063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10.1.0.1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95536" y="357661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10.1.0.2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860032" y="508518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10.3.0.1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004048" y="184482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9689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434275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Nodes(0)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altLang="ja-JP" dirty="0"/>
              <a:t>rule add from 10.1.0.1 table </a:t>
            </a:r>
            <a:r>
              <a:rPr lang="en-US" altLang="ja-JP" dirty="0" smtClean="0"/>
              <a:t>1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altLang="ja-JP" dirty="0"/>
              <a:t>route add 10.1.0.0/24 </a:t>
            </a:r>
            <a:r>
              <a:rPr lang="en-US" altLang="ja-JP" dirty="0" err="1"/>
              <a:t>dev</a:t>
            </a:r>
            <a:r>
              <a:rPr lang="en-US" altLang="ja-JP" dirty="0"/>
              <a:t> sim0 table 1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altLang="ja-JP" dirty="0"/>
              <a:t>route add default via 10.1.0.2 </a:t>
            </a:r>
            <a:r>
              <a:rPr lang="en-US" altLang="ja-JP" dirty="0" err="1"/>
              <a:t>dev</a:t>
            </a:r>
            <a:r>
              <a:rPr lang="en-US" altLang="ja-JP" dirty="0"/>
              <a:t> sim0 table </a:t>
            </a:r>
            <a:r>
              <a:rPr lang="en-US" altLang="ja-JP" dirty="0" smtClean="0"/>
              <a:t>1</a:t>
            </a:r>
          </a:p>
          <a:p>
            <a:pPr marL="365760" lvl="1" indent="0">
              <a:buNone/>
            </a:pPr>
            <a:r>
              <a:rPr lang="en-US" altLang="ja-JP" dirty="0" smtClean="0"/>
              <a:t>“route </a:t>
            </a:r>
            <a:r>
              <a:rPr lang="en-US" altLang="ja-JP" dirty="0"/>
              <a:t>add default via 10.1.0.2 </a:t>
            </a:r>
            <a:r>
              <a:rPr lang="en-US" altLang="ja-JP" dirty="0" err="1"/>
              <a:t>dev</a:t>
            </a:r>
            <a:r>
              <a:rPr lang="en-US" altLang="ja-JP" dirty="0"/>
              <a:t> </a:t>
            </a:r>
            <a:r>
              <a:rPr lang="en-US" altLang="ja-JP" dirty="0" smtClean="0"/>
              <a:t>sim0”</a:t>
            </a:r>
            <a:endParaRPr lang="en-US" altLang="ja-JP" dirty="0"/>
          </a:p>
          <a:p>
            <a:r>
              <a:rPr lang="en-US" altLang="ja-JP" dirty="0" smtClean="0"/>
              <a:t>Routers(0)</a:t>
            </a:r>
          </a:p>
          <a:p>
            <a:pPr lvl="1"/>
            <a:r>
              <a:rPr lang="da-DK" altLang="ja-JP" dirty="0"/>
              <a:t>route </a:t>
            </a:r>
            <a:r>
              <a:rPr lang="da-DK" altLang="ja-JP" dirty="0" err="1"/>
              <a:t>add</a:t>
            </a:r>
            <a:r>
              <a:rPr lang="da-DK" altLang="ja-JP" dirty="0"/>
              <a:t> 10.1.0.0/16 via 10.1.0.2 </a:t>
            </a:r>
            <a:r>
              <a:rPr lang="da-DK" altLang="ja-JP" dirty="0" err="1"/>
              <a:t>dev</a:t>
            </a:r>
            <a:r>
              <a:rPr lang="da-DK" altLang="ja-JP" dirty="0"/>
              <a:t> </a:t>
            </a:r>
            <a:r>
              <a:rPr lang="da-DK" altLang="ja-JP" dirty="0" smtClean="0"/>
              <a:t>sim0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ルーティングテーブル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88224" y="206084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763688" y="206084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067944" y="1412776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067944" y="2852936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" name="直線コネクタ 10"/>
          <p:cNvCxnSpPr>
            <a:stCxn id="7" idx="3"/>
            <a:endCxn id="8" idx="1"/>
          </p:cNvCxnSpPr>
          <p:nvPr/>
        </p:nvCxnSpPr>
        <p:spPr>
          <a:xfrm flipV="1">
            <a:off x="2051720" y="1556792"/>
            <a:ext cx="2016224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3"/>
            <a:endCxn id="9" idx="1"/>
          </p:cNvCxnSpPr>
          <p:nvPr/>
        </p:nvCxnSpPr>
        <p:spPr>
          <a:xfrm>
            <a:off x="2051720" y="2204864"/>
            <a:ext cx="201622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8" idx="3"/>
            <a:endCxn id="6" idx="1"/>
          </p:cNvCxnSpPr>
          <p:nvPr/>
        </p:nvCxnSpPr>
        <p:spPr>
          <a:xfrm>
            <a:off x="4355976" y="1556792"/>
            <a:ext cx="22322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9" idx="3"/>
            <a:endCxn id="6" idx="1"/>
          </p:cNvCxnSpPr>
          <p:nvPr/>
        </p:nvCxnSpPr>
        <p:spPr>
          <a:xfrm flipV="1">
            <a:off x="4355976" y="2204864"/>
            <a:ext cx="2232248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187624" y="1412776"/>
            <a:ext cx="1575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Interface: sim1</a:t>
            </a:r>
          </a:p>
          <a:p>
            <a:r>
              <a:rPr kumimoji="1" lang="en-US" altLang="ja-JP" dirty="0" smtClean="0"/>
              <a:t>10.1.1.1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87624" y="2492896"/>
            <a:ext cx="1575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Interface: sim0</a:t>
            </a:r>
          </a:p>
          <a:p>
            <a:r>
              <a:rPr lang="en-US" altLang="ja-JP" dirty="0" smtClean="0"/>
              <a:t>10.1.0.1</a:t>
            </a:r>
            <a:endParaRPr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03848" y="314096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10.1.0.2</a:t>
            </a:r>
            <a:endParaRPr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203848" y="105273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10.1.1.2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969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Ip</a:t>
            </a:r>
            <a:r>
              <a:rPr kumimoji="1" lang="en-US" altLang="ja-JP" dirty="0" smtClean="0"/>
              <a:t> route add 10.0.0.0/24 via 198.1.0.1 table1</a:t>
            </a:r>
          </a:p>
          <a:p>
            <a:pPr lvl="1"/>
            <a:r>
              <a:rPr lang="ja-JP" altLang="en-US" dirty="0" smtClean="0"/>
              <a:t>送信アドレスが「</a:t>
            </a:r>
            <a:r>
              <a:rPr lang="en-US" altLang="ja-JP" dirty="0"/>
              <a:t>10.0.0.0/24 </a:t>
            </a:r>
            <a:r>
              <a:rPr lang="ja-JP" altLang="en-US" dirty="0" smtClean="0"/>
              <a:t>」であるパケットを「</a:t>
            </a:r>
            <a:r>
              <a:rPr lang="en-US" altLang="ja-JP" dirty="0"/>
              <a:t>198.1.0.1 </a:t>
            </a:r>
            <a:r>
              <a:rPr lang="ja-JP" altLang="en-US" dirty="0" smtClean="0"/>
              <a:t>」をルータとして、送り出すルールをテーブル</a:t>
            </a:r>
            <a:r>
              <a:rPr lang="en-US" altLang="ja-JP" dirty="0" smtClean="0"/>
              <a:t>1</a:t>
            </a:r>
            <a:r>
              <a:rPr lang="ja-JP" altLang="en-US" dirty="0" smtClean="0"/>
              <a:t>で定義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Ip</a:t>
            </a:r>
            <a:r>
              <a:rPr kumimoji="1" lang="en-US" altLang="ja-JP" dirty="0" smtClean="0"/>
              <a:t> rule add from </a:t>
            </a:r>
            <a:r>
              <a:rPr lang="en-US" altLang="ja-JP" dirty="0"/>
              <a:t>10.0.0.0/24 </a:t>
            </a:r>
            <a:r>
              <a:rPr lang="en-US" altLang="ja-JP" dirty="0" smtClean="0"/>
              <a:t>table1</a:t>
            </a:r>
          </a:p>
          <a:p>
            <a:pPr lvl="1"/>
            <a:r>
              <a:rPr kumimoji="1" lang="ja-JP" altLang="en-US" dirty="0" smtClean="0"/>
              <a:t>「</a:t>
            </a:r>
            <a:r>
              <a:rPr lang="en-US" altLang="ja-JP" dirty="0"/>
              <a:t>10.0.0.0/24 </a:t>
            </a:r>
            <a:r>
              <a:rPr kumimoji="1" lang="ja-JP" altLang="en-US" dirty="0" smtClean="0"/>
              <a:t>」から届いたパケットはテーブル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に従え</a:t>
            </a:r>
            <a:r>
              <a:rPr kumimoji="1" lang="en-US" altLang="ja-JP" dirty="0" smtClean="0"/>
              <a:t>!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自分の理解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7068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論文読み輪講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or 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論文読み輪講.thmx</Template>
  <TotalTime>7337</TotalTime>
  <Words>346</Words>
  <Application>Microsoft Macintosh PowerPoint</Application>
  <PresentationFormat>画面に合わせる (4:3)</PresentationFormat>
  <Paragraphs>114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論文読み輪講</vt:lpstr>
      <vt:lpstr>Improving Datacenter network with MPTCP</vt:lpstr>
      <vt:lpstr>Update on implementation</vt:lpstr>
      <vt:lpstr>Upload on implementation</vt:lpstr>
      <vt:lpstr>Upload on implementation</vt:lpstr>
      <vt:lpstr>トポロジー</vt:lpstr>
      <vt:lpstr>問題 – from 10.1.0.2 to 10.3.0.2</vt:lpstr>
      <vt:lpstr>問題 – from 10.1.0.2 to 10.3.0.2</vt:lpstr>
      <vt:lpstr>ルーティングテーブル</vt:lpstr>
      <vt:lpstr>自分の理解</vt:lpstr>
      <vt:lpstr>分からん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Fujii Shogo</cp:lastModifiedBy>
  <cp:revision>1568</cp:revision>
  <dcterms:created xsi:type="dcterms:W3CDTF">2013-06-23T09:26:35Z</dcterms:created>
  <dcterms:modified xsi:type="dcterms:W3CDTF">2013-10-10T08:28:35Z</dcterms:modified>
</cp:coreProperties>
</file>