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99" r:id="rId3"/>
    <p:sldId id="300" r:id="rId4"/>
    <p:sldId id="307" r:id="rId5"/>
    <p:sldId id="308" r:id="rId6"/>
    <p:sldId id="309" r:id="rId7"/>
    <p:sldId id="318" r:id="rId8"/>
    <p:sldId id="319" r:id="rId9"/>
    <p:sldId id="323" r:id="rId10"/>
    <p:sldId id="320" r:id="rId11"/>
    <p:sldId id="312" r:id="rId12"/>
    <p:sldId id="321" r:id="rId13"/>
    <p:sldId id="316" r:id="rId14"/>
    <p:sldId id="317" r:id="rId15"/>
    <p:sldId id="324" r:id="rId16"/>
    <p:sldId id="327" r:id="rId17"/>
    <p:sldId id="326" r:id="rId18"/>
    <p:sldId id="32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99"/>
            <p14:sldId id="300"/>
            <p14:sldId id="307"/>
            <p14:sldId id="308"/>
            <p14:sldId id="309"/>
            <p14:sldId id="318"/>
            <p14:sldId id="319"/>
            <p14:sldId id="323"/>
            <p14:sldId id="320"/>
            <p14:sldId id="312"/>
            <p14:sldId id="321"/>
            <p14:sldId id="316"/>
            <p14:sldId id="317"/>
            <p14:sldId id="324"/>
            <p14:sldId id="327"/>
            <p14:sldId id="326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MPTC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MPTC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MPTCP-4</c:v>
          </c:tx>
          <c:invertIfNegative val="0"/>
          <c:cat>
            <c:strRef>
              <c:f>スループット計測!$C$22:$C$24</c:f>
              <c:strCache>
                <c:ptCount val="3"/>
                <c:pt idx="0">
                  <c:v>intra-pod</c:v>
                </c:pt>
                <c:pt idx="1">
                  <c:v>neighbor</c:v>
                </c:pt>
                <c:pt idx="2">
                  <c:v>via-core</c:v>
                </c:pt>
              </c:strCache>
            </c:strRef>
          </c:cat>
          <c:val>
            <c:numRef>
              <c:f>スループット計測!$D$22:$D$24</c:f>
              <c:numCache>
                <c:formatCode>General</c:formatCode>
                <c:ptCount val="3"/>
                <c:pt idx="0">
                  <c:v>56.17033333333333</c:v>
                </c:pt>
                <c:pt idx="1">
                  <c:v>56.18</c:v>
                </c:pt>
                <c:pt idx="2">
                  <c:v>48.24616666666665</c:v>
                </c:pt>
              </c:numCache>
            </c:numRef>
          </c:val>
        </c:ser>
        <c:ser>
          <c:idx val="1"/>
          <c:order val="1"/>
          <c:tx>
            <c:v>Single-path TCP</c:v>
          </c:tx>
          <c:invertIfNegative val="0"/>
          <c:cat>
            <c:strRef>
              <c:f>スループット計測!$C$22:$C$24</c:f>
              <c:strCache>
                <c:ptCount val="3"/>
                <c:pt idx="0">
                  <c:v>intra-pod</c:v>
                </c:pt>
                <c:pt idx="1">
                  <c:v>neighbor</c:v>
                </c:pt>
                <c:pt idx="2">
                  <c:v>via-core</c:v>
                </c:pt>
              </c:strCache>
            </c:strRef>
          </c:cat>
          <c:val>
            <c:numRef>
              <c:f>スループット計測!$E$22:$E$24</c:f>
              <c:numCache>
                <c:formatCode>General</c:formatCode>
                <c:ptCount val="3"/>
                <c:pt idx="0">
                  <c:v>64.58566666666667</c:v>
                </c:pt>
                <c:pt idx="1">
                  <c:v>61.295</c:v>
                </c:pt>
                <c:pt idx="2">
                  <c:v>28.21091666666666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937112"/>
        <c:axId val="-2124935704"/>
      </c:barChart>
      <c:catAx>
        <c:axId val="-21249371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935704"/>
        <c:crosses val="autoZero"/>
        <c:auto val="1"/>
        <c:lblAlgn val="ctr"/>
        <c:lblOffset val="100"/>
        <c:noMultiLvlLbl val="0"/>
      </c:catAx>
      <c:valAx>
        <c:axId val="-2124935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937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'70KB検証'!$B$10</c:f>
              <c:strCache>
                <c:ptCount val="1"/>
                <c:pt idx="0">
                  <c:v>single</c:v>
                </c:pt>
              </c:strCache>
            </c:strRef>
          </c:tx>
          <c:invertIfNegative val="0"/>
          <c:val>
            <c:numRef>
              <c:f>'70KB検証'!$B$11:$B$21</c:f>
              <c:numCache>
                <c:formatCode>General</c:formatCode>
                <c:ptCount val="11"/>
                <c:pt idx="0">
                  <c:v>0.091977</c:v>
                </c:pt>
                <c:pt idx="1">
                  <c:v>0.091981</c:v>
                </c:pt>
                <c:pt idx="2">
                  <c:v>0.092977</c:v>
                </c:pt>
                <c:pt idx="3">
                  <c:v>0.093977</c:v>
                </c:pt>
                <c:pt idx="4">
                  <c:v>0.094</c:v>
                </c:pt>
                <c:pt idx="5">
                  <c:v>0.095001</c:v>
                </c:pt>
                <c:pt idx="6">
                  <c:v>0.099534</c:v>
                </c:pt>
                <c:pt idx="7">
                  <c:v>0.100534</c:v>
                </c:pt>
                <c:pt idx="8">
                  <c:v>0.101438</c:v>
                </c:pt>
                <c:pt idx="9">
                  <c:v>0.102534</c:v>
                </c:pt>
                <c:pt idx="10">
                  <c:v>0.10453</c:v>
                </c:pt>
              </c:numCache>
            </c:numRef>
          </c:val>
        </c:ser>
        <c:ser>
          <c:idx val="1"/>
          <c:order val="1"/>
          <c:tx>
            <c:strRef>
              <c:f>'70KB検証'!$C$10</c:f>
              <c:strCache>
                <c:ptCount val="1"/>
                <c:pt idx="0">
                  <c:v>4-paths</c:v>
                </c:pt>
              </c:strCache>
            </c:strRef>
          </c:tx>
          <c:invertIfNegative val="0"/>
          <c:val>
            <c:numRef>
              <c:f>'70KB検証'!$C$11:$C$21</c:f>
              <c:numCache>
                <c:formatCode>General</c:formatCode>
                <c:ptCount val="11"/>
                <c:pt idx="0">
                  <c:v>0.083114</c:v>
                </c:pt>
                <c:pt idx="1">
                  <c:v>0.085114</c:v>
                </c:pt>
                <c:pt idx="2">
                  <c:v>0.089981</c:v>
                </c:pt>
                <c:pt idx="3">
                  <c:v>0.092005</c:v>
                </c:pt>
                <c:pt idx="4">
                  <c:v>0.092744</c:v>
                </c:pt>
                <c:pt idx="5">
                  <c:v>0.093004</c:v>
                </c:pt>
                <c:pt idx="6">
                  <c:v>0.094739</c:v>
                </c:pt>
                <c:pt idx="7">
                  <c:v>0.097739</c:v>
                </c:pt>
                <c:pt idx="8">
                  <c:v>0.10054</c:v>
                </c:pt>
                <c:pt idx="9">
                  <c:v>0.102534</c:v>
                </c:pt>
                <c:pt idx="10">
                  <c:v>0.105535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8795032"/>
        <c:axId val="2088798008"/>
      </c:barChart>
      <c:catAx>
        <c:axId val="2088795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88798008"/>
        <c:crosses val="autoZero"/>
        <c:auto val="1"/>
        <c:lblAlgn val="ctr"/>
        <c:lblOffset val="100"/>
        <c:noMultiLvlLbl val="0"/>
      </c:catAx>
      <c:valAx>
        <c:axId val="2088798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8795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2013/10/31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Max 2 paths???</a:t>
            </a:r>
          </a:p>
          <a:p>
            <a:pPr lvl="1"/>
            <a:r>
              <a:rPr lang="en-US" altLang="ja-JP" dirty="0" smtClean="0"/>
              <a:t>edge – multi-addresses</a:t>
            </a:r>
          </a:p>
          <a:p>
            <a:r>
              <a:rPr kumimoji="1" lang="en-US" altLang="ja-JP" dirty="0" smtClean="0"/>
              <a:t>3-Scenarios</a:t>
            </a:r>
          </a:p>
          <a:p>
            <a:pPr lvl="1"/>
            <a:r>
              <a:rPr kumimoji="1" lang="en-US" altLang="ja-JP" dirty="0" smtClean="0"/>
              <a:t>mix Long-lived and Short-lived</a:t>
            </a:r>
          </a:p>
          <a:p>
            <a:pPr lvl="1"/>
            <a:r>
              <a:rPr lang="en-US" altLang="ja-JP" dirty="0" smtClean="0"/>
              <a:t>achieving short-lived by </a:t>
            </a:r>
            <a:r>
              <a:rPr lang="en-US" altLang="ja-JP" dirty="0" err="1" smtClean="0"/>
              <a:t>Iperf</a:t>
            </a:r>
            <a:r>
              <a:rPr lang="en-US" altLang="ja-JP" dirty="0" smtClean="0"/>
              <a:t> ???</a:t>
            </a:r>
          </a:p>
          <a:p>
            <a:r>
              <a:rPr kumimoji="1" lang="en-US" altLang="ja-JP" dirty="0" smtClean="0"/>
              <a:t>TCP </a:t>
            </a:r>
            <a:r>
              <a:rPr kumimoji="1" lang="en-US" altLang="ja-JP" dirty="0" err="1" smtClean="0"/>
              <a:t>v.s</a:t>
            </a:r>
            <a:r>
              <a:rPr kumimoji="1" lang="en-US" altLang="ja-JP" dirty="0" smtClean="0"/>
              <a:t>. MPTCP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Current </a:t>
            </a:r>
            <a:r>
              <a:rPr kumimoji="1" lang="en-US" altLang="ja-JP" dirty="0" smtClean="0"/>
              <a:t>Problem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5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週 </a:t>
            </a:r>
            <a:r>
              <a:rPr kumimoji="1" lang="en-US" altLang="ja-JP" dirty="0" smtClean="0"/>
              <a:t>: TCP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MPTCP – ns-3</a:t>
            </a:r>
          </a:p>
          <a:p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3 scenarios </a:t>
            </a:r>
            <a:r>
              <a:rPr lang="en-US" altLang="ja-JP" dirty="0"/>
              <a:t>– ns-3</a:t>
            </a:r>
            <a:endParaRPr lang="en-US" altLang="ja-JP" dirty="0" smtClean="0"/>
          </a:p>
          <a:p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週</a:t>
            </a:r>
            <a:r>
              <a:rPr lang="en-US" altLang="ja-JP" dirty="0" smtClean="0"/>
              <a:t>, 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+ α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endParaRPr lang="en-US" altLang="ja-JP" dirty="0" smtClean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r>
              <a:rPr lang="en-US" altLang="ja-JP" dirty="0" smtClean="0"/>
              <a:t>(α</a:t>
            </a:r>
            <a:r>
              <a:rPr lang="ja-JP" altLang="en-US" dirty="0" smtClean="0"/>
              <a:t>版</a:t>
            </a:r>
            <a:r>
              <a:rPr lang="en-US" altLang="ja-JP" dirty="0" smtClean="0"/>
              <a:t>-</a:t>
            </a:r>
            <a:r>
              <a:rPr lang="ja-JP" altLang="en-US" dirty="0" smtClean="0"/>
              <a:t>手直し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手直し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原稿〆切</a:t>
            </a:r>
            <a:r>
              <a:rPr lang="en-US" altLang="ja-JP" dirty="0" smtClean="0"/>
              <a:t>(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 smtClean="0"/>
              <a:t>日</a:t>
            </a:r>
            <a:r>
              <a:rPr lang="en-US" altLang="ja-JP" dirty="0" smtClean="0"/>
              <a:t> 6</a:t>
            </a:r>
            <a:r>
              <a:rPr lang="ja-JP" altLang="en-US" dirty="0" smtClean="0"/>
              <a:t>枚以下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72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Random permutation </a:t>
            </a:r>
          </a:p>
          <a:p>
            <a:pPr lvl="1"/>
            <a:r>
              <a:rPr lang="en-US" altLang="ja-JP" dirty="0" smtClean="0"/>
              <a:t>choosing host-server randomly</a:t>
            </a:r>
            <a:endParaRPr lang="en-US" altLang="ja-JP" dirty="0"/>
          </a:p>
          <a:p>
            <a:endParaRPr kumimoji="1" lang="en-US" altLang="ja-JP" smtClean="0"/>
          </a:p>
          <a:p>
            <a:r>
              <a:rPr kumimoji="1" lang="en-US" altLang="ja-JP" smtClean="0"/>
              <a:t>multi</a:t>
            </a:r>
            <a:r>
              <a:rPr kumimoji="1" lang="en-US" altLang="ja-JP" dirty="0" smtClean="0"/>
              <a:t>-traffics</a:t>
            </a:r>
          </a:p>
          <a:p>
            <a:pPr lvl="1"/>
            <a:r>
              <a:rPr kumimoji="1" lang="en-US" altLang="ja-JP" dirty="0" smtClean="0"/>
              <a:t>Single-server, multi hosts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Finding – ns3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64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論文でのシナリオの再現</a:t>
            </a:r>
            <a:r>
              <a:rPr lang="en-US" altLang="ja-JP" dirty="0" smtClean="0"/>
              <a:t>[1]</a:t>
            </a:r>
          </a:p>
          <a:p>
            <a:pPr lvl="1"/>
            <a:r>
              <a:rPr kumimoji="1" lang="en-US" altLang="ja-JP" dirty="0" smtClean="0"/>
              <a:t>70KB</a:t>
            </a:r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flow, 10</a:t>
            </a:r>
            <a:r>
              <a:rPr kumimoji="1" lang="ja-JP" altLang="en-US" dirty="0" smtClean="0"/>
              <a:t>パケット以下の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よりも性能が悪いのかどうかの確認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その原因に関する解析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58074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[1]</a:t>
            </a:r>
            <a:r>
              <a:rPr lang="en-US" altLang="ja-JP" sz="1200" dirty="0" err="1" smtClean="0"/>
              <a:t>Alizadeh</a:t>
            </a:r>
            <a:r>
              <a:rPr lang="en-US" altLang="ja-JP" sz="1200" dirty="0"/>
              <a:t>, Mohammad, et al. "Data center </a:t>
            </a:r>
            <a:r>
              <a:rPr lang="en-US" altLang="ja-JP" sz="1200" dirty="0" err="1"/>
              <a:t>tcp</a:t>
            </a:r>
            <a:r>
              <a:rPr lang="en-US" altLang="ja-JP" sz="1200" dirty="0"/>
              <a:t> (</a:t>
            </a:r>
            <a:r>
              <a:rPr lang="en-US" altLang="ja-JP" sz="1200" dirty="0" err="1"/>
              <a:t>dctcp</a:t>
            </a:r>
            <a:r>
              <a:rPr lang="en-US" altLang="ja-JP" sz="1200" dirty="0"/>
              <a:t>)." ACM SIGCOMM Computer Communication Review 40.4 (2010): 63-74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[2]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Raiciu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Costin</a:t>
            </a:r>
            <a:r>
              <a:rPr lang="en-US" altLang="ja-JP" sz="1200" dirty="0"/>
              <a:t>, et al. "Improving datacenter performance and robustness with multipath TCP." ACM SIGCOMM Computer Communication Review. Vol. 41. No. 4. ACM, 2011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467544" y="2996952"/>
            <a:ext cx="82296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400" dirty="0" smtClean="0"/>
              <a:t>解析の掘り下げ</a:t>
            </a:r>
            <a:r>
              <a:rPr lang="en-US" altLang="ja-JP" sz="2400" dirty="0" smtClean="0"/>
              <a:t>(3</a:t>
            </a:r>
            <a:r>
              <a:rPr lang="ja-JP" altLang="en-US" sz="2400" dirty="0" smtClean="0"/>
              <a:t>シナリオ</a:t>
            </a:r>
            <a:r>
              <a:rPr lang="en-US" altLang="ja-JP" sz="2400" dirty="0" smtClean="0"/>
              <a:t>[2])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a) </a:t>
            </a:r>
            <a:r>
              <a:rPr lang="en-US" altLang="ja-JP" sz="2000" b="1" dirty="0" err="1" smtClean="0"/>
              <a:t>Incast</a:t>
            </a:r>
            <a:r>
              <a:rPr lang="en-US" altLang="ja-JP" sz="2000" b="1" dirty="0" smtClean="0"/>
              <a:t> : 2KB(2 packets)</a:t>
            </a:r>
            <a:r>
              <a:rPr lang="ja-JP" altLang="en-US" sz="2000" b="1" dirty="0" smtClean="0"/>
              <a:t>の</a:t>
            </a:r>
            <a:r>
              <a:rPr lang="en-US" altLang="ja-JP" sz="2000" b="1" dirty="0" smtClean="0"/>
              <a:t>flow</a:t>
            </a:r>
            <a:r>
              <a:rPr lang="ja-JP" altLang="en-US" sz="2000" b="1" dirty="0" smtClean="0"/>
              <a:t>を複数流す</a:t>
            </a:r>
            <a:r>
              <a:rPr lang="en-US" altLang="ja-JP" sz="2000" b="1" dirty="0" smtClean="0"/>
              <a:t>.</a:t>
            </a:r>
          </a:p>
          <a:p>
            <a:pPr marL="393192" lvl="1" indent="0">
              <a:buNone/>
            </a:pPr>
            <a:r>
              <a:rPr lang="en-US" altLang="ja-JP" sz="2000" dirty="0" smtClean="0"/>
              <a:t>	- Short Flow</a:t>
            </a:r>
            <a:r>
              <a:rPr lang="ja-JP" altLang="en-US" sz="2000" dirty="0" smtClean="0"/>
              <a:t>に対する</a:t>
            </a:r>
            <a:r>
              <a:rPr lang="en-US" altLang="ja-JP" sz="2000" dirty="0" smtClean="0"/>
              <a:t>MPTCP</a:t>
            </a:r>
            <a:r>
              <a:rPr lang="ja-JP" altLang="en-US" sz="2000" dirty="0" smtClean="0"/>
              <a:t>のオーバヘッドの影響</a:t>
            </a:r>
            <a:r>
              <a:rPr lang="en-US" altLang="ja-JP" sz="2000" dirty="0" smtClean="0"/>
              <a:t> 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rgbClr val="2DA2BF"/>
                </a:solidFill>
              </a:rPr>
              <a:t>b) </a:t>
            </a:r>
            <a:r>
              <a:rPr lang="en-US" altLang="ja-JP" sz="2000" b="1" dirty="0" smtClean="0"/>
              <a:t>Queue buildup : Long Flow + Short Flow(20KB) </a:t>
            </a:r>
            <a:r>
              <a:rPr lang="ja-JP" altLang="en-US" sz="2000" b="1" dirty="0" smtClean="0"/>
              <a:t>を同じ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Long Flow</a:t>
            </a:r>
            <a:r>
              <a:rPr lang="ja-JP" altLang="en-US" sz="2000" dirty="0" smtClean="0"/>
              <a:t>のセットアップのオーバヘッドの影響</a:t>
            </a:r>
            <a:endParaRPr lang="en-US" altLang="ja-JP" sz="2000" dirty="0" smtClean="0"/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c) </a:t>
            </a:r>
            <a:r>
              <a:rPr lang="en-US" altLang="ja-JP" sz="2000" b="1" dirty="0" smtClean="0"/>
              <a:t>Buffer pressure : Long Flow + Short Flow(20KB) </a:t>
            </a:r>
            <a:r>
              <a:rPr lang="ja-JP" altLang="en-US" sz="2000" b="1" dirty="0" smtClean="0"/>
              <a:t>を異なる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スイッチ内のバッファへの影響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0313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73250"/>
            <a:ext cx="6451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TCP </a:t>
            </a:r>
            <a:r>
              <a:rPr kumimoji="1" lang="en-US" altLang="ja-JP" dirty="0" err="1" smtClean="0"/>
              <a:t>v.s</a:t>
            </a:r>
            <a:r>
              <a:rPr kumimoji="1" lang="en-US" altLang="ja-JP" dirty="0" smtClean="0"/>
              <a:t>. MPTCP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941192"/>
              </p:ext>
            </p:extLst>
          </p:nvPr>
        </p:nvGraphicFramePr>
        <p:xfrm>
          <a:off x="107505" y="1340768"/>
          <a:ext cx="66247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724128" y="620688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– 16nodes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All link : 100Mbps, 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Delay : 100ms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Randomize one-to one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via-core : 12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intra-pod : 3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neighbor : 1</a:t>
            </a:r>
          </a:p>
        </p:txBody>
      </p:sp>
    </p:spTree>
    <p:extLst>
      <p:ext uri="{BB962C8B-B14F-4D97-AF65-F5344CB8AC3E}">
        <p14:creationId xmlns:p14="http://schemas.microsoft.com/office/powerpoint/2010/main" val="60252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core(complete-2paths)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3184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5192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392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2338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5736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7704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9589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63888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38386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13995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38386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10394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38386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338386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2"/>
            <a:endCxn id="10" idx="0"/>
          </p:cNvCxnSpPr>
          <p:nvPr/>
        </p:nvCxnSpPr>
        <p:spPr>
          <a:xfrm>
            <a:off x="374390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10394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0404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2412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07605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79613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07605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9613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25607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01216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25607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597615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525607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2" idx="0"/>
          </p:cNvCxnSpPr>
          <p:nvPr/>
        </p:nvCxnSpPr>
        <p:spPr>
          <a:xfrm>
            <a:off x="561611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374390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5" idx="2"/>
            <a:endCxn id="32" idx="0"/>
          </p:cNvCxnSpPr>
          <p:nvPr/>
        </p:nvCxnSpPr>
        <p:spPr>
          <a:xfrm>
            <a:off x="374390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9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 short flow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38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Vivificating MPTCP is not efficient for short packets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Doing 3-scenarios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0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1. intra-pod : until edge (complete)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206084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6474" y="320368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2060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3995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86003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/>
          <p:cNvCxnSpPr>
            <a:stCxn id="10" idx="0"/>
            <a:endCxn id="6" idx="2"/>
          </p:cNvCxnSpPr>
          <p:nvPr/>
        </p:nvCxnSpPr>
        <p:spPr>
          <a:xfrm flipV="1">
            <a:off x="4319972" y="2420888"/>
            <a:ext cx="28803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11" idx="0"/>
          </p:cNvCxnSpPr>
          <p:nvPr/>
        </p:nvCxnSpPr>
        <p:spPr>
          <a:xfrm>
            <a:off x="4608004" y="2420888"/>
            <a:ext cx="43204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"/>
          <p:cNvSpPr txBox="1">
            <a:spLocks/>
          </p:cNvSpPr>
          <p:nvPr/>
        </p:nvSpPr>
        <p:spPr>
          <a:xfrm>
            <a:off x="467544" y="3645024"/>
            <a:ext cx="8229600" cy="579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ja-JP" dirty="0"/>
              <a:t>2</a:t>
            </a:r>
            <a:r>
              <a:rPr lang="en-US" altLang="ja-JP" dirty="0" smtClean="0"/>
              <a:t>. intra-pod : cross edges (complete)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06794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78802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3995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86003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995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86003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319972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076056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19" idx="0"/>
          </p:cNvCxnSpPr>
          <p:nvPr/>
        </p:nvCxnSpPr>
        <p:spPr>
          <a:xfrm>
            <a:off x="431997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>
            <a:off x="504005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2"/>
            <a:endCxn id="20" idx="0"/>
          </p:cNvCxnSpPr>
          <p:nvPr/>
        </p:nvCxnSpPr>
        <p:spPr>
          <a:xfrm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2"/>
            <a:endCxn id="19" idx="0"/>
          </p:cNvCxnSpPr>
          <p:nvPr/>
        </p:nvCxnSpPr>
        <p:spPr>
          <a:xfrm flipH="1"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10450" y="6372036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3848" y="5229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15816" y="41490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5731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core(complete-2paths)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3184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5192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392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2338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5736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7704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9589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63888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38386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13995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38386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10394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38386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338386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2"/>
            <a:endCxn id="10" idx="0"/>
          </p:cNvCxnSpPr>
          <p:nvPr/>
        </p:nvCxnSpPr>
        <p:spPr>
          <a:xfrm>
            <a:off x="374390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10394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0404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2412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07605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79613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07605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9613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25607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01216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25607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597615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525607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2" idx="0"/>
          </p:cNvCxnSpPr>
          <p:nvPr/>
        </p:nvCxnSpPr>
        <p:spPr>
          <a:xfrm>
            <a:off x="561611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374390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5" idx="2"/>
            <a:endCxn id="32" idx="0"/>
          </p:cNvCxnSpPr>
          <p:nvPr/>
        </p:nvCxnSpPr>
        <p:spPr>
          <a:xfrm>
            <a:off x="374390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Solution– </a:t>
            </a:r>
            <a:r>
              <a:rPr lang="en-US" altLang="ja-JP" dirty="0"/>
              <a:t>from 10.1.0.2 to 10.3.0.2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84168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37383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8922" y="4649536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514958" y="2456892"/>
            <a:ext cx="1022425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076056" y="3787240"/>
            <a:ext cx="100811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064517" y="2456892"/>
            <a:ext cx="1019651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514958" y="3787240"/>
            <a:ext cx="1033964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51920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8782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73633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89057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407617" y="313357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160145" y="314511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3164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40352" y="350100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23728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11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Solution– </a:t>
            </a:r>
            <a:r>
              <a:rPr lang="en-US" altLang="ja-JP" dirty="0"/>
              <a:t>from 10.1.0.2 to 10.3.0.2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84168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37383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8922" y="4649536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514958" y="2456892"/>
            <a:ext cx="1022425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076056" y="3787240"/>
            <a:ext cx="100811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064517" y="2456892"/>
            <a:ext cx="1019651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514958" y="3787240"/>
            <a:ext cx="1033964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51920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8782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73633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89057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407617" y="313357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160145" y="314511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3164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40352" y="350100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23728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23728" y="3861048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3861048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588224" y="3851756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173633" y="3851756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89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5963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638" y="285467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386278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771800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56176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40983" y="285293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</a:p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40985" y="386104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</a:p>
          <a:p>
            <a:r>
              <a:rPr kumimoji="1" lang="en-US" altLang="ja-JP" dirty="0" smtClean="0"/>
              <a:t>10.4.0.1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16916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20700000">
            <a:off x="3275856" y="335275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75856" y="35730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75856" y="3717032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900000">
            <a:off x="3275856" y="393729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900000">
            <a:off x="5057654" y="335275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076056" y="35730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076056" y="3717032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20700000">
            <a:off x="5076056" y="393729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雲 21"/>
          <p:cNvSpPr/>
          <p:nvPr/>
        </p:nvSpPr>
        <p:spPr>
          <a:xfrm>
            <a:off x="3707904" y="2600908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6660232" y="3717032"/>
            <a:ext cx="981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731275" y="205155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Aggr</a:t>
            </a:r>
            <a:r>
              <a:rPr lang="en-US" altLang="ja-JP" dirty="0" smtClean="0"/>
              <a:t> – Core - </a:t>
            </a:r>
            <a:r>
              <a:rPr lang="en-US" altLang="ja-JP" dirty="0" err="1" smtClean="0"/>
              <a:t>Aggr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83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85467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393479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2873" y="285293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</a:p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60865" y="393305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</a:p>
          <a:p>
            <a:r>
              <a:rPr kumimoji="1" lang="en-US" altLang="ja-JP" dirty="0" smtClean="0"/>
              <a:t>10.4.0.1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2" name="雲形吹き出し 1"/>
          <p:cNvSpPr/>
          <p:nvPr/>
        </p:nvSpPr>
        <p:spPr>
          <a:xfrm>
            <a:off x="323528" y="4941168"/>
            <a:ext cx="2160240" cy="1080120"/>
          </a:xfrm>
          <a:prstGeom prst="cloudCallout">
            <a:avLst>
              <a:gd name="adj1" fmla="val 60111"/>
              <a:gd name="adj2" fmla="val -153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MAX 2 Paths?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9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2" name="雲形吹き出し 1"/>
          <p:cNvSpPr/>
          <p:nvPr/>
        </p:nvSpPr>
        <p:spPr>
          <a:xfrm>
            <a:off x="323528" y="4941168"/>
            <a:ext cx="2160240" cy="1080120"/>
          </a:xfrm>
          <a:prstGeom prst="cloudCallout">
            <a:avLst>
              <a:gd name="adj1" fmla="val 60111"/>
              <a:gd name="adj2" fmla="val -153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Achieving 4-paths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</p:spTree>
    <p:extLst>
      <p:ext uri="{BB962C8B-B14F-4D97-AF65-F5344CB8AC3E}">
        <p14:creationId xmlns:p14="http://schemas.microsoft.com/office/powerpoint/2010/main" val="107655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7764</TotalTime>
  <Words>528</Words>
  <Application>Microsoft Macintosh PowerPoint</Application>
  <PresentationFormat>画面に合わせる (4:3)</PresentationFormat>
  <Paragraphs>164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論文読み輪講</vt:lpstr>
      <vt:lpstr>Improving Datacenter network with MPTCP</vt:lpstr>
      <vt:lpstr>Update on implementation</vt:lpstr>
      <vt:lpstr>Update on implementation</vt:lpstr>
      <vt:lpstr>Solution– from 10.1.0.2 to 10.3.0.2</vt:lpstr>
      <vt:lpstr>Solution– from 10.1.0.2 to 10.3.0.2</vt:lpstr>
      <vt:lpstr>Solution – via Core</vt:lpstr>
      <vt:lpstr>Solution – via Core</vt:lpstr>
      <vt:lpstr>Solution – via Core</vt:lpstr>
      <vt:lpstr>Solution – via Core</vt:lpstr>
      <vt:lpstr>Current Problem</vt:lpstr>
      <vt:lpstr>Future Work</vt:lpstr>
      <vt:lpstr>Finding – ns3</vt:lpstr>
      <vt:lpstr>Future Work</vt:lpstr>
      <vt:lpstr>3シナリオ</vt:lpstr>
      <vt:lpstr>TCP v.s. MPTCP</vt:lpstr>
      <vt:lpstr>Update on implementation</vt:lpstr>
      <vt:lpstr>For short flow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1722</cp:revision>
  <dcterms:created xsi:type="dcterms:W3CDTF">2013-06-23T09:26:35Z</dcterms:created>
  <dcterms:modified xsi:type="dcterms:W3CDTF">2013-10-31T09:12:25Z</dcterms:modified>
</cp:coreProperties>
</file>