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76" y="-104"/>
      </p:cViewPr>
      <p:guideLst>
        <p:guide orient="horz" pos="1208"/>
        <p:guide orient="horz" pos="3974"/>
        <p:guide orient="horz" pos="391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Comparing the method of prioritize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3558100"/>
            <a:ext cx="8280400" cy="246318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err="1" smtClean="0"/>
              <a:t>BytesSent</a:t>
            </a:r>
            <a:r>
              <a:rPr lang="en-US" altLang="ja-JP" dirty="0" smtClean="0"/>
              <a:t> : sending total bytes</a:t>
            </a:r>
          </a:p>
          <a:p>
            <a:pPr marL="0" indent="0">
              <a:buNone/>
            </a:pPr>
            <a:r>
              <a:rPr kumimoji="1" lang="en-US" altLang="ja-JP" dirty="0" smtClean="0"/>
              <a:t>Flow size</a:t>
            </a:r>
          </a:p>
          <a:p>
            <a:pPr marL="0" indent="0">
              <a:buNone/>
            </a:pPr>
            <a:r>
              <a:rPr lang="en-US" altLang="ja-JP" dirty="0"/>
              <a:t>R</a:t>
            </a:r>
            <a:r>
              <a:rPr lang="en-US" altLang="ja-JP" dirty="0" smtClean="0"/>
              <a:t>emaining flow size</a:t>
            </a:r>
          </a:p>
          <a:p>
            <a:r>
              <a:rPr kumimoji="1" lang="en-US" altLang="ja-JP" dirty="0" err="1" smtClean="0"/>
              <a:t>BytesSent</a:t>
            </a:r>
            <a:r>
              <a:rPr kumimoji="1" lang="en-US" altLang="ja-JP" dirty="0" smtClean="0"/>
              <a:t> : prioritize long flow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8" y="1052736"/>
            <a:ext cx="5472545" cy="25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7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Considering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目標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 : 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並列分散処理速度を上げる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優先度を使うにしろ、どれを使えば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高いペナルティ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 :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再送処理を行わず、タイムアウトまで待たせる。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レート制御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 : 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既存の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TCP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を用いない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…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758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実装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仮想環境での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2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サーバ、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2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ルータの設定。サーバ周り勉強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Linux TCP/IP</a:t>
            </a:r>
            <a:r>
              <a:rPr lang="ja-JP" altLang="en-US" smtClean="0">
                <a:latin typeface="ＭＳ Ｐゴシック"/>
                <a:ea typeface="ＭＳ Ｐゴシック"/>
                <a:cs typeface="ＭＳ Ｐゴシック"/>
              </a:rPr>
              <a:t>の勉強</a:t>
            </a:r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論文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Traffic engineering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、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データ取得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H</a:t>
            </a:r>
            <a:r>
              <a:rPr kumimoji="1"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adoop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等ので分散処理させたときの分布をとってみる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595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/>
          <p:cNvSpPr txBox="1"/>
          <p:nvPr/>
        </p:nvSpPr>
        <p:spPr>
          <a:xfrm>
            <a:off x="1011146" y="4983559"/>
            <a:ext cx="383442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VM0</a:t>
            </a:r>
            <a:endParaRPr kumimoji="1" lang="ja-JP" altLang="en-US" sz="2400" dirty="0"/>
          </a:p>
        </p:txBody>
      </p:sp>
      <p:cxnSp>
        <p:nvCxnSpPr>
          <p:cNvPr id="24" name="直線コネクタ 23"/>
          <p:cNvCxnSpPr>
            <a:stCxn id="21" idx="1"/>
            <a:endCxn id="9" idx="2"/>
          </p:cNvCxnSpPr>
          <p:nvPr/>
        </p:nvCxnSpPr>
        <p:spPr bwMode="auto">
          <a:xfrm flipV="1">
            <a:off x="1011146" y="3681954"/>
            <a:ext cx="3479834" cy="153243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Constructing experiment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21570"/>
            <a:ext cx="8280400" cy="795262"/>
          </a:xfrm>
        </p:spPr>
        <p:txBody>
          <a:bodyPr/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xperiment environment for MPTCP on KVM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25925" y="2204864"/>
            <a:ext cx="83448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VM2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2853" y="4108685"/>
            <a:ext cx="83448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VM3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2560" y="3185356"/>
            <a:ext cx="83448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VM1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73738" y="3220289"/>
            <a:ext cx="83448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VM4</a:t>
            </a:r>
            <a:endParaRPr kumimoji="1" lang="ja-JP" altLang="en-US" sz="2400" dirty="0"/>
          </a:p>
        </p:txBody>
      </p:sp>
      <p:cxnSp>
        <p:nvCxnSpPr>
          <p:cNvPr id="11" name="直線コネクタ 10"/>
          <p:cNvCxnSpPr>
            <a:stCxn id="7" idx="1"/>
            <a:endCxn id="8" idx="3"/>
          </p:cNvCxnSpPr>
          <p:nvPr/>
        </p:nvCxnSpPr>
        <p:spPr bwMode="auto">
          <a:xfrm flipH="1" flipV="1">
            <a:off x="1827043" y="3416189"/>
            <a:ext cx="675810" cy="92332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9" idx="1"/>
            <a:endCxn id="6" idx="3"/>
          </p:cNvCxnSpPr>
          <p:nvPr/>
        </p:nvCxnSpPr>
        <p:spPr bwMode="auto">
          <a:xfrm flipH="1" flipV="1">
            <a:off x="3360408" y="2435697"/>
            <a:ext cx="713330" cy="10154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9" idx="1"/>
            <a:endCxn id="7" idx="3"/>
          </p:cNvCxnSpPr>
          <p:nvPr/>
        </p:nvCxnSpPr>
        <p:spPr bwMode="auto">
          <a:xfrm flipH="1">
            <a:off x="3337336" y="3451122"/>
            <a:ext cx="736402" cy="8883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8" idx="3"/>
            <a:endCxn id="6" idx="1"/>
          </p:cNvCxnSpPr>
          <p:nvPr/>
        </p:nvCxnSpPr>
        <p:spPr bwMode="auto">
          <a:xfrm flipV="1">
            <a:off x="1827043" y="2435697"/>
            <a:ext cx="698882" cy="9804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>
            <a:stCxn id="21" idx="1"/>
            <a:endCxn id="8" idx="2"/>
          </p:cNvCxnSpPr>
          <p:nvPr/>
        </p:nvCxnSpPr>
        <p:spPr bwMode="auto">
          <a:xfrm flipV="1">
            <a:off x="1011146" y="3647021"/>
            <a:ext cx="398656" cy="15673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/>
          <p:nvPr/>
        </p:nvCxnSpPr>
        <p:spPr bwMode="auto">
          <a:xfrm flipV="1">
            <a:off x="1011146" y="4570351"/>
            <a:ext cx="1932021" cy="6440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21" idx="1"/>
            <a:endCxn id="6" idx="2"/>
          </p:cNvCxnSpPr>
          <p:nvPr/>
        </p:nvCxnSpPr>
        <p:spPr bwMode="auto">
          <a:xfrm flipV="1">
            <a:off x="1011146" y="2666529"/>
            <a:ext cx="1932021" cy="25478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コンテンツ プレースホルダー 2"/>
          <p:cNvSpPr txBox="1">
            <a:spLocks/>
          </p:cNvSpPr>
          <p:nvPr/>
        </p:nvSpPr>
        <p:spPr bwMode="auto">
          <a:xfrm>
            <a:off x="4995455" y="1949661"/>
            <a:ext cx="4674069" cy="435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ja-JP" dirty="0" smtClean="0"/>
              <a:t>Progress</a:t>
            </a:r>
          </a:p>
          <a:p>
            <a:pPr lvl="1"/>
            <a:r>
              <a:rPr lang="en-US" altLang="ja-JP" dirty="0" smtClean="0"/>
              <a:t>Creating five VMs</a:t>
            </a:r>
          </a:p>
          <a:p>
            <a:r>
              <a:rPr lang="en-US" altLang="ja-JP" dirty="0" smtClean="0"/>
              <a:t>Future work</a:t>
            </a:r>
          </a:p>
          <a:p>
            <a:pPr lvl="1"/>
            <a:r>
              <a:rPr lang="en-US" altLang="ja-JP" dirty="0" smtClean="0"/>
              <a:t>Connecting each VMs with bridge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88726" y="5445224"/>
            <a:ext cx="427809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OS</a:t>
            </a:r>
            <a:endParaRPr kumimoji="1" lang="ja-JP" altLang="en-US" sz="2400" dirty="0"/>
          </a:p>
        </p:txBody>
      </p:sp>
      <p:cxnSp>
        <p:nvCxnSpPr>
          <p:cNvPr id="37" name="直線矢印コネクタ 36"/>
          <p:cNvCxnSpPr/>
          <p:nvPr/>
        </p:nvCxnSpPr>
        <p:spPr bwMode="auto">
          <a:xfrm flipV="1">
            <a:off x="1827043" y="2435697"/>
            <a:ext cx="461661" cy="59725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 bwMode="auto">
          <a:xfrm>
            <a:off x="1892660" y="3897053"/>
            <a:ext cx="461661" cy="67329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 bwMode="auto">
          <a:xfrm>
            <a:off x="3504784" y="2384884"/>
            <a:ext cx="620124" cy="78459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 bwMode="auto">
          <a:xfrm flipV="1">
            <a:off x="3504784" y="3897053"/>
            <a:ext cx="527278" cy="63326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3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259066"/>
            <a:ext cx="8280400" cy="3654210"/>
          </a:xfrm>
        </p:spPr>
        <p:txBody>
          <a:bodyPr/>
          <a:lstStyle/>
          <a:p>
            <a:r>
              <a:rPr kumimoji="1" lang="en-US" altLang="ja-JP" dirty="0" smtClean="0"/>
              <a:t>Problem : First-in-first-out mechanism harm the flow with high priority, and it misses deadline. </a:t>
            </a:r>
          </a:p>
          <a:p>
            <a:r>
              <a:rPr kumimoji="1" lang="en-US" altLang="ja-JP" dirty="0" smtClean="0"/>
              <a:t>Solution : </a:t>
            </a:r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riority</a:t>
            </a:r>
            <a:r>
              <a:rPr lang="en-US" altLang="ja-JP" dirty="0"/>
              <a:t>-based packet </a:t>
            </a:r>
            <a:r>
              <a:rPr lang="en-US" altLang="ja-JP" dirty="0" smtClean="0"/>
              <a:t>scheduling</a:t>
            </a:r>
          </a:p>
          <a:p>
            <a:pPr lvl="1"/>
            <a:r>
              <a:rPr lang="en-US" altLang="ja-JP" dirty="0"/>
              <a:t>U</a:t>
            </a:r>
            <a:r>
              <a:rPr kumimoji="1" lang="en-US" altLang="ja-JP" dirty="0" smtClean="0"/>
              <a:t>ncoupled </a:t>
            </a:r>
            <a:r>
              <a:rPr kumimoji="1" lang="en-US" altLang="ja-JP" dirty="0" smtClean="0"/>
              <a:t>rate-control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812800" y="1196752"/>
            <a:ext cx="8280400" cy="8316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err="1"/>
              <a:t>Alizadeh</a:t>
            </a:r>
            <a:r>
              <a:rPr lang="en-US" altLang="ja-JP" sz="2000" dirty="0"/>
              <a:t>, Mohammad, et al. "</a:t>
            </a:r>
            <a:r>
              <a:rPr lang="en-US" altLang="ja-JP" sz="2000" dirty="0" err="1"/>
              <a:t>pFabric</a:t>
            </a:r>
            <a:r>
              <a:rPr lang="en-US" altLang="ja-JP" sz="2000" dirty="0"/>
              <a:t>: Minimal Near-Optimal Datacenter Transport." (2013</a:t>
            </a:r>
            <a:r>
              <a:rPr lang="en-US" altLang="ja-JP" sz="2000" dirty="0" smtClean="0"/>
              <a:t>) ACM SIGCOMM.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94565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ja-JP" sz="2400" dirty="0" smtClean="0">
                <a:solidFill>
                  <a:srgbClr val="4D4D4D"/>
                </a:solidFill>
                <a:latin typeface="+mj-lt"/>
              </a:rPr>
              <a:t>Priority</a:t>
            </a:r>
            <a:r>
              <a:rPr lang="en-US" altLang="ja-JP" sz="2400" dirty="0">
                <a:solidFill>
                  <a:srgbClr val="4D4D4D"/>
                </a:solidFill>
                <a:latin typeface="+mj-lt"/>
              </a:rPr>
              <a:t>-based packet </a:t>
            </a:r>
            <a:r>
              <a:rPr lang="en-US" altLang="ja-JP" sz="2400" dirty="0" smtClean="0">
                <a:solidFill>
                  <a:srgbClr val="4D4D4D"/>
                </a:solidFill>
                <a:latin typeface="+mj-lt"/>
              </a:rPr>
              <a:t>scheduling</a:t>
            </a:r>
            <a:endParaRPr kumimoji="1" lang="ja-JP" altLang="en-US" sz="24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3429000"/>
            <a:ext cx="8280400" cy="1547813"/>
          </a:xfrm>
        </p:spPr>
        <p:txBody>
          <a:bodyPr/>
          <a:lstStyle/>
          <a:p>
            <a:r>
              <a:rPr lang="en-US" altLang="ja-JP" dirty="0" err="1" smtClean="0"/>
              <a:t>Dequeue</a:t>
            </a:r>
            <a:r>
              <a:rPr lang="en-US" altLang="ja-JP" dirty="0" smtClean="0"/>
              <a:t> : For the flows with the same tuple,  ordering based on priority. </a:t>
            </a:r>
          </a:p>
          <a:p>
            <a:r>
              <a:rPr lang="en-US" altLang="ja-JP" dirty="0" smtClean="0"/>
              <a:t>Priority rule : smaller </a:t>
            </a:r>
            <a:r>
              <a:rPr lang="en-US" altLang="ja-JP" dirty="0" smtClean="0">
                <a:solidFill>
                  <a:srgbClr val="E03253"/>
                </a:solidFill>
              </a:rPr>
              <a:t>remaining flow size</a:t>
            </a:r>
            <a:r>
              <a:rPr lang="en-US" altLang="ja-JP" dirty="0" smtClean="0"/>
              <a:t> has higher priority.  </a:t>
            </a:r>
          </a:p>
          <a:p>
            <a:pPr marL="0" indent="0">
              <a:buNone/>
            </a:pPr>
            <a:r>
              <a:rPr lang="en-US" altLang="ja-JP" dirty="0" smtClean="0"/>
              <a:t>  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58" y="1088740"/>
            <a:ext cx="2279685" cy="2344204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 bwMode="auto">
          <a:xfrm>
            <a:off x="1028564" y="4996596"/>
            <a:ext cx="978408" cy="48463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08684" y="5013176"/>
            <a:ext cx="6791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u="sng" dirty="0" smtClean="0">
                <a:solidFill>
                  <a:srgbClr val="4D4D4D"/>
                </a:solidFill>
                <a:latin typeface="+mj-lt"/>
              </a:rPr>
              <a:t>the flow that transmits earlier is made to finish earlier</a:t>
            </a:r>
            <a:endParaRPr kumimoji="1" lang="ja-JP" altLang="en-US" sz="2400" u="sng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8" name="右矢印 7"/>
          <p:cNvSpPr/>
          <p:nvPr/>
        </p:nvSpPr>
        <p:spPr bwMode="auto">
          <a:xfrm>
            <a:off x="1028564" y="5536656"/>
            <a:ext cx="978408" cy="484632"/>
          </a:xfrm>
          <a:prstGeom prst="rightArrow">
            <a:avLst/>
          </a:prstGeom>
          <a:solidFill>
            <a:srgbClr val="E03253"/>
          </a:solidFill>
          <a:ln>
            <a:solidFill>
              <a:srgbClr val="80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08684" y="55532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4D4D4D"/>
                </a:solidFill>
                <a:latin typeface="+mj-lt"/>
              </a:rPr>
              <a:t>Queue size sets smaller considering overhead comparator</a:t>
            </a:r>
            <a:endParaRPr kumimoji="1" lang="ja-JP" altLang="en-US" sz="24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330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Priority-based packet scheduling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299154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800" dirty="0" smtClean="0"/>
              <a:t>Packet drop : </a:t>
            </a:r>
          </a:p>
          <a:p>
            <a:r>
              <a:rPr lang="en-US" altLang="ja-JP" dirty="0" smtClean="0"/>
              <a:t>When a packet arrives to a port with a full buffer…</a:t>
            </a:r>
          </a:p>
          <a:p>
            <a:pPr lvl="1"/>
            <a:r>
              <a:rPr lang="en-US" altLang="ja-JP" dirty="0"/>
              <a:t>if it has priority less than or equal to the </a:t>
            </a:r>
            <a:r>
              <a:rPr lang="en-US" altLang="ja-JP" dirty="0" smtClean="0"/>
              <a:t>lowest priority </a:t>
            </a:r>
            <a:r>
              <a:rPr lang="en-US" altLang="ja-JP" dirty="0"/>
              <a:t>packet in the buffer, </a:t>
            </a:r>
            <a:r>
              <a:rPr lang="en-US" altLang="ja-JP" dirty="0" smtClean="0"/>
              <a:t>it is dropped</a:t>
            </a:r>
            <a:r>
              <a:rPr lang="en-US" altLang="ja-JP" dirty="0"/>
              <a:t>.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Otherwise, </a:t>
            </a:r>
            <a:r>
              <a:rPr lang="en-US" altLang="ja-JP" dirty="0" smtClean="0"/>
              <a:t>the packet </a:t>
            </a:r>
            <a:r>
              <a:rPr lang="en-US" altLang="ja-JP" dirty="0"/>
              <a:t>with the lowest priority is dropped to make room </a:t>
            </a:r>
            <a:r>
              <a:rPr lang="en-US" altLang="ja-JP" dirty="0" smtClean="0"/>
              <a:t>for the </a:t>
            </a:r>
            <a:r>
              <a:rPr lang="en-US" altLang="ja-JP" dirty="0"/>
              <a:t>new </a:t>
            </a:r>
            <a:r>
              <a:rPr lang="en-US" altLang="ja-JP" dirty="0" smtClean="0"/>
              <a:t>packet.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1563" y="5013176"/>
            <a:ext cx="878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lt"/>
              </a:rPr>
              <a:t>The flow with low priority is harmed with existing congestion control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6" name="右矢印 5"/>
          <p:cNvSpPr/>
          <p:nvPr/>
        </p:nvSpPr>
        <p:spPr bwMode="auto">
          <a:xfrm>
            <a:off x="1663235" y="3933056"/>
            <a:ext cx="978408" cy="484632"/>
          </a:xfrm>
          <a:prstGeom prst="rightArrow">
            <a:avLst/>
          </a:prstGeom>
          <a:solidFill>
            <a:srgbClr val="E03253"/>
          </a:solidFill>
          <a:ln>
            <a:solidFill>
              <a:srgbClr val="80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3355" y="3949636"/>
            <a:ext cx="4981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4D4D4D"/>
                </a:solidFill>
                <a:latin typeface="+mj-lt"/>
              </a:rPr>
              <a:t>sending out high priority flow for RTO</a:t>
            </a:r>
            <a:endParaRPr kumimoji="1" lang="ja-JP" altLang="en-US" sz="24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28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Uncoupled</a:t>
            </a:r>
            <a:r>
              <a:rPr lang="en-US" altLang="ja-JP" dirty="0"/>
              <a:t> </a:t>
            </a:r>
            <a:r>
              <a:rPr kumimoji="1" lang="en-US" altLang="ja-JP" dirty="0" smtClean="0"/>
              <a:t>rate-control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Existing rate-control : </a:t>
            </a:r>
          </a:p>
          <a:p>
            <a:pPr lvl="1"/>
            <a:r>
              <a:rPr kumimoji="1" lang="en-US" altLang="ja-JP" dirty="0" smtClean="0"/>
              <a:t>setting rate considering utilization of bandwidth</a:t>
            </a:r>
          </a:p>
          <a:p>
            <a:pPr lvl="2"/>
            <a:r>
              <a:rPr lang="en-US" altLang="ja-JP" dirty="0"/>
              <a:t> </a:t>
            </a:r>
            <a:r>
              <a:rPr lang="en-US" altLang="ja-JP" dirty="0" smtClean="0"/>
              <a:t>slow-start, allocating initial window…</a:t>
            </a:r>
          </a:p>
          <a:p>
            <a:r>
              <a:rPr kumimoji="1" lang="en-US" altLang="ja-JP" dirty="0" smtClean="0"/>
              <a:t>Proposed method</a:t>
            </a:r>
          </a:p>
          <a:p>
            <a:pPr lvl="1"/>
            <a:r>
              <a:rPr lang="en-US" altLang="ja-JP" dirty="0" smtClean="0"/>
              <a:t>Initial window size : static value using BDP</a:t>
            </a:r>
          </a:p>
          <a:p>
            <a:pPr lvl="1"/>
            <a:r>
              <a:rPr kumimoji="1" lang="en-US" altLang="ja-JP" dirty="0" smtClean="0"/>
              <a:t>when drop, waiting </a:t>
            </a:r>
            <a:r>
              <a:rPr lang="en-US" altLang="ja-JP" dirty="0" smtClean="0"/>
              <a:t>for </a:t>
            </a:r>
            <a:r>
              <a:rPr kumimoji="1" lang="en-US" altLang="ja-JP" dirty="0" smtClean="0"/>
              <a:t>RTO; </a:t>
            </a:r>
            <a:r>
              <a:rPr lang="en-US" altLang="ja-JP" dirty="0" smtClean="0"/>
              <a:t>no </a:t>
            </a:r>
            <a:r>
              <a:rPr lang="en-US" altLang="ja-JP" dirty="0"/>
              <a:t>fast retransmits, </a:t>
            </a:r>
            <a:r>
              <a:rPr lang="en-US" altLang="ja-JP" dirty="0" err="1"/>
              <a:t>dupACKs</a:t>
            </a:r>
            <a:r>
              <a:rPr lang="en-US" altLang="ja-JP" dirty="0"/>
              <a:t> or any other </a:t>
            </a:r>
            <a:r>
              <a:rPr lang="en-US" altLang="ja-JP" dirty="0" smtClean="0"/>
              <a:t>such mechanisms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sp>
        <p:nvSpPr>
          <p:cNvPr id="5" name="右矢印 4"/>
          <p:cNvSpPr/>
          <p:nvPr/>
        </p:nvSpPr>
        <p:spPr bwMode="auto">
          <a:xfrm>
            <a:off x="1663235" y="4420532"/>
            <a:ext cx="978408" cy="484632"/>
          </a:xfrm>
          <a:prstGeom prst="rightArrow">
            <a:avLst/>
          </a:prstGeom>
          <a:solidFill>
            <a:srgbClr val="E03253"/>
          </a:solidFill>
          <a:ln>
            <a:solidFill>
              <a:srgbClr val="80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43355" y="4437112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4D4D4D"/>
                </a:solidFill>
                <a:latin typeface="+mj-lt"/>
              </a:rPr>
              <a:t>the flow dropped exposes high penalty</a:t>
            </a:r>
            <a:endParaRPr kumimoji="1" lang="ja-JP" altLang="en-US" sz="24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859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Simulation methodology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2271465"/>
          </a:xfrm>
        </p:spPr>
        <p:txBody>
          <a:bodyPr/>
          <a:lstStyle/>
          <a:p>
            <a:r>
              <a:rPr kumimoji="1" lang="en-US" altLang="ja-JP" dirty="0" smtClean="0"/>
              <a:t>Simulation environment</a:t>
            </a:r>
          </a:p>
          <a:p>
            <a:pPr lvl="1"/>
            <a:r>
              <a:rPr lang="en-US" altLang="ja-JP" dirty="0" smtClean="0"/>
              <a:t>Topology : FatTree 144hosts through 9 racks</a:t>
            </a:r>
          </a:p>
          <a:p>
            <a:pPr lvl="1"/>
            <a:r>
              <a:rPr kumimoji="1" lang="en-US" altLang="ja-JP" dirty="0" smtClean="0"/>
              <a:t>Protocol : ECMP with round-robin</a:t>
            </a:r>
          </a:p>
          <a:p>
            <a:pPr lvl="1"/>
            <a:r>
              <a:rPr lang="en-US" altLang="ja-JP" dirty="0"/>
              <a:t>S</a:t>
            </a:r>
            <a:r>
              <a:rPr lang="en-US" altLang="ja-JP" dirty="0" smtClean="0"/>
              <a:t>imulator : ns-2</a:t>
            </a:r>
          </a:p>
          <a:p>
            <a:r>
              <a:rPr kumimoji="1" lang="en-US" altLang="ja-JP" dirty="0" smtClean="0"/>
              <a:t>Benchmark traffic</a:t>
            </a:r>
          </a:p>
          <a:p>
            <a:pPr lvl="1"/>
            <a:r>
              <a:rPr lang="en-US" altLang="ja-JP" dirty="0" smtClean="0"/>
              <a:t>using real distribution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19" y="2083656"/>
            <a:ext cx="3990165" cy="156136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47" y="3815444"/>
            <a:ext cx="2827813" cy="223796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716" y="3931288"/>
            <a:ext cx="3020223" cy="141942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230" y="5337713"/>
            <a:ext cx="2917709" cy="140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509120"/>
            <a:ext cx="8280400" cy="1764196"/>
          </a:xfrm>
        </p:spPr>
        <p:txBody>
          <a:bodyPr/>
          <a:lstStyle/>
          <a:p>
            <a:r>
              <a:rPr lang="en-US" altLang="ja-JP" dirty="0" err="1"/>
              <a:t>pFabric</a:t>
            </a:r>
            <a:r>
              <a:rPr lang="en-US" altLang="ja-JP" dirty="0"/>
              <a:t> achieves near-optimal flow completion times for all </a:t>
            </a:r>
            <a:r>
              <a:rPr lang="en-US" altLang="ja-JP" dirty="0" smtClean="0"/>
              <a:t>flow sizes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1412776"/>
            <a:ext cx="5981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1146763"/>
            <a:ext cx="9005455" cy="260062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3" y="3861048"/>
            <a:ext cx="9005455" cy="25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72150"/>
      </p:ext>
    </p:extLst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4027</TotalTime>
  <Words>442</Words>
  <Application>Microsoft Macintosh PowerPoint</Application>
  <PresentationFormat>A4 210x297 mm</PresentationFormat>
  <Paragraphs>86</Paragraphs>
  <Slides>12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Staff training presentation</vt:lpstr>
      <vt:lpstr>Progress report 進捗報告</vt:lpstr>
      <vt:lpstr>Constructing experiment environment</vt:lpstr>
      <vt:lpstr>Related work</vt:lpstr>
      <vt:lpstr>Priority-based packet scheduling</vt:lpstr>
      <vt:lpstr>Priority-based packet scheduling</vt:lpstr>
      <vt:lpstr>Uncoupled rate-control</vt:lpstr>
      <vt:lpstr>Simulation methodology</vt:lpstr>
      <vt:lpstr>Result</vt:lpstr>
      <vt:lpstr>Result</vt:lpstr>
      <vt:lpstr>Comparing the method of prioritize</vt:lpstr>
      <vt:lpstr>Considering </vt:lpstr>
      <vt:lpstr>Future work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1255</cp:revision>
  <dcterms:created xsi:type="dcterms:W3CDTF">2013-12-01T06:00:42Z</dcterms:created>
  <dcterms:modified xsi:type="dcterms:W3CDTF">2014-01-16T04:37:43Z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