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56" r:id="rId2"/>
    <p:sldId id="386" r:id="rId3"/>
    <p:sldId id="370" r:id="rId4"/>
    <p:sldId id="381" r:id="rId5"/>
    <p:sldId id="387" r:id="rId6"/>
    <p:sldId id="358" r:id="rId7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68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</a:t>
            </a:r>
            <a:r>
              <a:rPr lang="en-US" altLang="ja-JP" dirty="0" smtClean="0"/>
              <a:t>CNL</a:t>
            </a:r>
            <a:r>
              <a:rPr lang="ja-JP" altLang="en-US" dirty="0" smtClean="0"/>
              <a:t>でのフィードバック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パラメータ設定に依存したたまたま出た</a:t>
            </a:r>
            <a:r>
              <a:rPr lang="ja-JP" altLang="en-US" dirty="0" smtClean="0"/>
              <a:t>結果では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パラメータを変えてシミュレーション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kumimoji="1" lang="ja-JP" altLang="en-US" dirty="0" smtClean="0"/>
              <a:t>遅延の要因をもう少し細かく解析。一つ一つのリンク単位で</a:t>
            </a:r>
            <a:r>
              <a:rPr lang="ja-JP" altLang="en-US" dirty="0" smtClean="0"/>
              <a:t>、キューイングの様子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ショートフロー発生間隔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/>
              <a:t>ショートフローの改善も成果だし、バックグラウンドトラフィックの改善も確認されれば成果では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>
                <a:latin typeface="+mn-ea"/>
                <a:ea typeface="+mn-ea"/>
              </a:rPr>
              <a:t>スループット解析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kumimoji="1" lang="ja-JP" altLang="en-US" dirty="0" smtClean="0"/>
              <a:t>バックグラウンドトラフィックとは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実トラフィックを検討</a:t>
            </a:r>
            <a:endParaRPr kumimoji="1" lang="en-US" altLang="ja-JP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72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アドレスのペアリング問題について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理想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  <a:ln w="19050"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 smtClean="0"/>
              <a:t>ルーティングテーブルでは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dst</a:t>
            </a:r>
            <a:r>
              <a:rPr lang="ja-JP" altLang="en-US" dirty="0" smtClean="0"/>
              <a:t>を見て経路が決まる</a:t>
            </a:r>
            <a:endParaRPr lang="en-US" altLang="ja-JP" dirty="0" smtClean="0"/>
          </a:p>
          <a:p>
            <a:r>
              <a:rPr kumimoji="1" lang="ja-JP" altLang="en-US" dirty="0" smtClean="0"/>
              <a:t>行きも帰りも同じペア</a:t>
            </a:r>
            <a:r>
              <a:rPr lang="ja-JP" altLang="en-US" dirty="0" smtClean="0"/>
              <a:t>にな</a:t>
            </a:r>
            <a:r>
              <a:rPr kumimoji="1" lang="ja-JP" altLang="en-US" dirty="0" smtClean="0"/>
              <a:t>ってほしい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288704" y="1736812"/>
            <a:ext cx="324036" cy="32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365268" y="1736812"/>
            <a:ext cx="324036" cy="32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直線コネクタ 8"/>
          <p:cNvCxnSpPr>
            <a:stCxn id="5" idx="3"/>
            <a:endCxn id="7" idx="3"/>
          </p:cNvCxnSpPr>
          <p:nvPr/>
        </p:nvCxnSpPr>
        <p:spPr bwMode="auto">
          <a:xfrm flipV="1">
            <a:off x="2612740" y="1174343"/>
            <a:ext cx="2340261" cy="7244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5" idx="3"/>
          </p:cNvCxnSpPr>
          <p:nvPr/>
        </p:nvCxnSpPr>
        <p:spPr bwMode="auto">
          <a:xfrm>
            <a:off x="2612740" y="1898830"/>
            <a:ext cx="2340260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5" idx="3"/>
          </p:cNvCxnSpPr>
          <p:nvPr/>
        </p:nvCxnSpPr>
        <p:spPr bwMode="auto">
          <a:xfrm flipV="1">
            <a:off x="2612740" y="1592796"/>
            <a:ext cx="2340260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>
            <a:stCxn id="5" idx="3"/>
            <a:endCxn id="7" idx="1"/>
          </p:cNvCxnSpPr>
          <p:nvPr/>
        </p:nvCxnSpPr>
        <p:spPr bwMode="auto">
          <a:xfrm>
            <a:off x="2612740" y="1898830"/>
            <a:ext cx="2340261" cy="8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1"/>
            <a:endCxn id="7" idx="3"/>
          </p:cNvCxnSpPr>
          <p:nvPr/>
        </p:nvCxnSpPr>
        <p:spPr bwMode="auto">
          <a:xfrm flipH="1" flipV="1">
            <a:off x="4953001" y="1174343"/>
            <a:ext cx="2412267" cy="7244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6" idx="1"/>
          </p:cNvCxnSpPr>
          <p:nvPr/>
        </p:nvCxnSpPr>
        <p:spPr bwMode="auto">
          <a:xfrm flipH="1">
            <a:off x="4953001" y="1898830"/>
            <a:ext cx="2412267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1"/>
          </p:cNvCxnSpPr>
          <p:nvPr/>
        </p:nvCxnSpPr>
        <p:spPr bwMode="auto">
          <a:xfrm flipH="1" flipV="1">
            <a:off x="4953001" y="1592796"/>
            <a:ext cx="2412267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6" idx="1"/>
            <a:endCxn id="7" idx="1"/>
          </p:cNvCxnSpPr>
          <p:nvPr/>
        </p:nvCxnSpPr>
        <p:spPr bwMode="auto">
          <a:xfrm flipH="1">
            <a:off x="4953001" y="1898830"/>
            <a:ext cx="2412267" cy="8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雲 6"/>
          <p:cNvSpPr/>
          <p:nvPr/>
        </p:nvSpPr>
        <p:spPr bwMode="auto">
          <a:xfrm>
            <a:off x="3925088" y="1081723"/>
            <a:ext cx="2055825" cy="1619915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4668" y="2079611"/>
            <a:ext cx="101895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</a:p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  <a:p>
            <a:r>
              <a:rPr kumimoji="1" lang="en-US" altLang="ja-JP" dirty="0" smtClean="0"/>
              <a:t>10.4.0.2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65714" y="2060848"/>
            <a:ext cx="101895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</a:p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  <a:p>
            <a:r>
              <a:rPr kumimoji="1" lang="en-US" altLang="ja-JP" dirty="0" smtClean="0"/>
              <a:t>10.3.3.2</a:t>
            </a:r>
            <a:endParaRPr kumimoji="1" lang="ja-JP" altLang="en-US" dirty="0"/>
          </a:p>
          <a:p>
            <a:r>
              <a:rPr kumimoji="1" lang="en-US" altLang="ja-JP" dirty="0" smtClean="0"/>
              <a:t>10.4.3.2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98057" y="3261177"/>
            <a:ext cx="2109885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10.1.0.2 - 10.1.3.2</a:t>
            </a:r>
          </a:p>
          <a:p>
            <a:r>
              <a:rPr kumimoji="1" lang="en-US" altLang="ja-JP" dirty="0" smtClean="0"/>
              <a:t>10.2.0.2 - 10.2.3.2</a:t>
            </a:r>
            <a:endParaRPr kumimoji="1" lang="ja-JP" altLang="en-US" dirty="0"/>
          </a:p>
          <a:p>
            <a:r>
              <a:rPr kumimoji="1" lang="en-US" altLang="ja-JP" dirty="0" smtClean="0"/>
              <a:t>10.3.0.2 - 10.3.3.2</a:t>
            </a:r>
            <a:endParaRPr kumimoji="1" lang="ja-JP" altLang="en-US" dirty="0"/>
          </a:p>
          <a:p>
            <a:r>
              <a:rPr kumimoji="1" lang="en-US" altLang="ja-JP" dirty="0" smtClean="0"/>
              <a:t>10.4.0.2 - 10.4.3.2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98057" y="2888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/>
              <a:t>理想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13036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Mininet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OpenFlow</a:t>
            </a:r>
            <a:r>
              <a:rPr kumimoji="1" lang="ja-JP" altLang="en-US" dirty="0" smtClean="0"/>
              <a:t>を試す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463-0411-164A-B071-8A9EBC8CB565}" type="datetime1">
              <a:rPr lang="ja-JP" altLang="en-US" smtClean="0"/>
              <a:t>2014/05/19</a:t>
            </a:fld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5151190"/>
          </a:xfrm>
        </p:spPr>
        <p:txBody>
          <a:bodyPr/>
          <a:lstStyle/>
          <a:p>
            <a:r>
              <a:rPr kumimoji="1" lang="en-US" altLang="ja-JP" dirty="0" err="1" smtClean="0"/>
              <a:t>OpenFlow</a:t>
            </a:r>
            <a:r>
              <a:rPr kumimoji="1" lang="ja-JP" altLang="en-US" dirty="0" smtClean="0"/>
              <a:t>でやりたいこと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Metertable</a:t>
            </a:r>
            <a:endParaRPr kumimoji="1" lang="en-US" altLang="ja-JP" dirty="0" smtClean="0"/>
          </a:p>
          <a:p>
            <a:pPr lvl="2"/>
            <a:r>
              <a:rPr lang="ja-JP" altLang="en-US" dirty="0">
                <a:latin typeface="+mn-ea"/>
                <a:ea typeface="+mn-ea"/>
              </a:rPr>
              <a:t>経路</a:t>
            </a:r>
            <a:r>
              <a:rPr lang="ja-JP" altLang="en-US" dirty="0" smtClean="0">
                <a:latin typeface="+mn-ea"/>
                <a:ea typeface="+mn-ea"/>
              </a:rPr>
              <a:t>状況を見ながら切り替える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en-US" altLang="ja-JP" dirty="0" smtClean="0">
                <a:ea typeface="+mn-ea"/>
              </a:rPr>
              <a:t>IP</a:t>
            </a:r>
            <a:r>
              <a:rPr kumimoji="1" lang="ja-JP" altLang="en-US" dirty="0" smtClean="0">
                <a:latin typeface="+mn-ea"/>
                <a:ea typeface="+mn-ea"/>
              </a:rPr>
              <a:t>アドレスの管理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2"/>
            <a:r>
              <a:rPr lang="ja-JP" altLang="en-US" dirty="0" smtClean="0">
                <a:latin typeface="+mn-ea"/>
                <a:ea typeface="+mn-ea"/>
              </a:rPr>
              <a:t>４ペア</a:t>
            </a:r>
            <a:r>
              <a:rPr lang="en-US" altLang="ja-JP" dirty="0" smtClean="0">
                <a:latin typeface="+mn-ea"/>
                <a:ea typeface="+mn-ea"/>
              </a:rPr>
              <a:t>IP</a:t>
            </a:r>
            <a:r>
              <a:rPr lang="ja-JP" altLang="en-US" dirty="0" smtClean="0">
                <a:latin typeface="+mn-ea"/>
                <a:ea typeface="+mn-ea"/>
              </a:rPr>
              <a:t>アドレスで４経路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endParaRPr kumimoji="1" lang="ja-JP" alt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31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輪講の題目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MultiPath</a:t>
            </a:r>
            <a:r>
              <a:rPr lang="en-US" altLang="ja-JP" dirty="0"/>
              <a:t> TCP</a:t>
            </a:r>
            <a:r>
              <a:rPr lang="ja-JP" altLang="en-US" dirty="0"/>
              <a:t>適用時のデータセンターネットワークで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ショート</a:t>
            </a:r>
            <a:r>
              <a:rPr lang="ja-JP" altLang="en-US" dirty="0" smtClean="0"/>
              <a:t>フロー</a:t>
            </a:r>
            <a:r>
              <a:rPr lang="ja-JP" altLang="en-US" dirty="0" smtClean="0"/>
              <a:t>に対する</a:t>
            </a:r>
            <a:r>
              <a:rPr lang="ja-JP" altLang="en-US" dirty="0" smtClean="0"/>
              <a:t>影響</a:t>
            </a:r>
            <a:r>
              <a:rPr lang="ja-JP" altLang="en-US" dirty="0" smtClean="0"/>
              <a:t>の改善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23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Mininet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OpenFlow</a:t>
            </a:r>
            <a:r>
              <a:rPr lang="ja-JP" altLang="en-US" dirty="0" smtClean="0"/>
              <a:t>を試す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Meter table : </a:t>
            </a:r>
            <a:r>
              <a:rPr lang="ja-JP" altLang="en-US" dirty="0" smtClean="0"/>
              <a:t>経路状況の監視</a:t>
            </a:r>
            <a:endParaRPr lang="en-US" altLang="ja-JP" dirty="0" smtClean="0"/>
          </a:p>
          <a:p>
            <a:r>
              <a:rPr lang="ja-JP" altLang="en-US" dirty="0" smtClean="0"/>
              <a:t>実機</a:t>
            </a:r>
            <a:r>
              <a:rPr lang="ja-JP" altLang="en-US" dirty="0" smtClean="0"/>
              <a:t>で</a:t>
            </a:r>
            <a:r>
              <a:rPr lang="en-US" altLang="ja-JP" dirty="0" smtClean="0"/>
              <a:t>! : </a:t>
            </a:r>
            <a:r>
              <a:rPr lang="en-US" altLang="ja-JP" dirty="0" err="1" smtClean="0"/>
              <a:t>vm+NIC</a:t>
            </a:r>
            <a:r>
              <a:rPr lang="ja-JP" altLang="en-US" dirty="0" smtClean="0"/>
              <a:t>複数</a:t>
            </a:r>
            <a:endParaRPr lang="en-US" altLang="ja-JP" dirty="0" smtClean="0"/>
          </a:p>
          <a:p>
            <a:r>
              <a:rPr lang="en-US" altLang="en-US" dirty="0" smtClean="0"/>
              <a:t>提案手法が普通</a:t>
            </a:r>
          </a:p>
          <a:p>
            <a:pPr lvl="1"/>
            <a:r>
              <a:rPr lang="ja-JP" altLang="en-US" dirty="0">
                <a:latin typeface="+mn-ea"/>
              </a:rPr>
              <a:t>アルゴリズムで経路を切り替える</a:t>
            </a:r>
            <a:endParaRPr lang="en-US" altLang="ja-JP" dirty="0">
              <a:latin typeface="+mn-ea"/>
            </a:endParaRPr>
          </a:p>
          <a:p>
            <a:pPr lvl="2"/>
            <a:r>
              <a:rPr lang="en-US" altLang="ja-JP" dirty="0" err="1">
                <a:latin typeface="+mn-ea"/>
              </a:rPr>
              <a:t>OpenFlow</a:t>
            </a:r>
            <a:r>
              <a:rPr lang="en-US" altLang="ja-JP" dirty="0">
                <a:latin typeface="+mn-ea"/>
              </a:rPr>
              <a:t> : Meter table : </a:t>
            </a:r>
            <a:r>
              <a:rPr lang="ja-JP" altLang="en-US" dirty="0">
                <a:latin typeface="+mn-ea"/>
              </a:rPr>
              <a:t>経路状況の監視</a:t>
            </a:r>
            <a:endParaRPr lang="en-US" altLang="ja-JP" dirty="0">
              <a:latin typeface="+mn-ea"/>
            </a:endParaRPr>
          </a:p>
          <a:p>
            <a:pPr lvl="2"/>
            <a:r>
              <a:rPr lang="ja-JP" altLang="en-US" dirty="0">
                <a:latin typeface="+mn-ea"/>
              </a:rPr>
              <a:t>経路状況</a:t>
            </a:r>
            <a:r>
              <a:rPr lang="en-US" altLang="ja-JP" dirty="0">
                <a:latin typeface="+mn-ea"/>
              </a:rPr>
              <a:t>=</a:t>
            </a:r>
            <a:r>
              <a:rPr lang="ja-JP" altLang="en-US" dirty="0">
                <a:latin typeface="+mn-ea"/>
              </a:rPr>
              <a:t>スループット</a:t>
            </a:r>
            <a:r>
              <a:rPr lang="en-US" altLang="ja-JP" dirty="0">
                <a:latin typeface="+mn-ea"/>
              </a:rPr>
              <a:t>? </a:t>
            </a:r>
            <a:r>
              <a:rPr lang="ja-JP" altLang="en-US" dirty="0">
                <a:latin typeface="+mn-ea"/>
              </a:rPr>
              <a:t>パケット数</a:t>
            </a:r>
            <a:r>
              <a:rPr lang="en-US" altLang="ja-JP" dirty="0" smtClean="0">
                <a:latin typeface="+mn-ea"/>
              </a:rPr>
              <a:t>?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7433</TotalTime>
  <Words>234</Words>
  <Application>Microsoft Macintosh PowerPoint</Application>
  <PresentationFormat>A4 210x297 mm</PresentationFormat>
  <Paragraphs>55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Staff training presentation</vt:lpstr>
      <vt:lpstr>Progress report 進捗報告</vt:lpstr>
      <vt:lpstr>前回のCNLでのフィードバック</vt:lpstr>
      <vt:lpstr>IPアドレスのペアリング問題について(理想)</vt:lpstr>
      <vt:lpstr>MininetでOpenFlowを試す</vt:lpstr>
      <vt:lpstr>輪講の題目</vt:lpstr>
      <vt:lpstr>今後の方針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2638</cp:revision>
  <dcterms:created xsi:type="dcterms:W3CDTF">2013-12-01T06:00:42Z</dcterms:created>
  <dcterms:modified xsi:type="dcterms:W3CDTF">2014-05-19T02:29:34Z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