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5" r:id="rId3"/>
    <p:sldId id="413" r:id="rId4"/>
    <p:sldId id="414" r:id="rId5"/>
    <p:sldId id="415" r:id="rId6"/>
    <p:sldId id="419" r:id="rId7"/>
    <p:sldId id="420" r:id="rId8"/>
    <p:sldId id="421" r:id="rId9"/>
    <p:sldId id="422" r:id="rId10"/>
    <p:sldId id="358" r:id="rId11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なんのパラメータに依存するかを明確にする。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err="1" smtClean="0">
                <a:latin typeface="+mn-ea"/>
              </a:rPr>
              <a:t>sysctl</a:t>
            </a:r>
            <a:r>
              <a:rPr lang="en-US" altLang="ja-JP" dirty="0" smtClean="0">
                <a:latin typeface="+mn-ea"/>
              </a:rPr>
              <a:t>, </a:t>
            </a:r>
            <a:r>
              <a:rPr lang="en-US" altLang="ja-JP" dirty="0" err="1" smtClean="0">
                <a:latin typeface="+mn-ea"/>
              </a:rPr>
              <a:t>ethtool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Hadoop</a:t>
            </a:r>
            <a:r>
              <a:rPr lang="ja-JP" altLang="en-US" dirty="0" smtClean="0">
                <a:latin typeface="+mn-ea"/>
              </a:rPr>
              <a:t>のトラフィックを見てみたい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田崎さんに聞いてみます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論文</a:t>
            </a:r>
          </a:p>
          <a:p>
            <a:pPr lvl="1"/>
            <a:r>
              <a:rPr lang="ja-JP" altLang="en-US" dirty="0" smtClean="0">
                <a:latin typeface="+mn-ea"/>
              </a:rPr>
              <a:t>データセンタートラフィックに関するもの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lang="ja-JP" altLang="en-US" dirty="0" smtClean="0"/>
              <a:t>解決した</a:t>
            </a:r>
            <a:r>
              <a:rPr lang="ja-JP" altLang="en-US" dirty="0" smtClean="0"/>
              <a:t>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ボトルネックの検討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チューニングできるパラメータについて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Datacenter </a:t>
            </a:r>
            <a:r>
              <a:rPr lang="ja-JP" altLang="en-US" dirty="0" smtClean="0"/>
              <a:t>トラフィックについて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つのホストをハブで直結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実機で検証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ja-JP" altLang="en-US" dirty="0" smtClean="0"/>
              <a:t>リクエスト数</a:t>
            </a:r>
            <a:r>
              <a:rPr lang="en-US" altLang="ja-JP" dirty="0" smtClean="0"/>
              <a:t>:100, </a:t>
            </a:r>
            <a:r>
              <a:rPr lang="ja-JP" altLang="en-US" dirty="0" smtClean="0"/>
              <a:t>バッファ</a:t>
            </a:r>
            <a:r>
              <a:rPr lang="en-US" altLang="ja-JP" dirty="0" smtClean="0"/>
              <a:t>:85.3[</a:t>
            </a:r>
            <a:r>
              <a:rPr lang="en-US" altLang="ja-JP" dirty="0" err="1" smtClean="0"/>
              <a:t>kB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平均</a:t>
            </a:r>
            <a:r>
              <a:rPr lang="en-US" altLang="ja-JP" dirty="0" smtClean="0"/>
              <a:t>FCT</a:t>
            </a:r>
            <a:r>
              <a:rPr lang="ja-JP" altLang="en-US" dirty="0" smtClean="0"/>
              <a:t>は同時接続数により変化する</a:t>
            </a:r>
            <a:r>
              <a:rPr lang="en-US" altLang="ja-JP" dirty="0" smtClean="0"/>
              <a:t>(1</a:t>
            </a:r>
            <a:r>
              <a:rPr lang="ja-JP" altLang="en-US" dirty="0" smtClean="0"/>
              <a:t>発ではロスなし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3" name="図 2" descr="70k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22" y="1096500"/>
            <a:ext cx="6328756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2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ボトルネック解析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723653"/>
          </a:xfrm>
        </p:spPr>
        <p:txBody>
          <a:bodyPr/>
          <a:lstStyle/>
          <a:p>
            <a:r>
              <a:rPr kumimoji="1" lang="ja-JP" altLang="en-US" dirty="0" smtClean="0"/>
              <a:t>受信処理のプロセス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9987" y="2200091"/>
            <a:ext cx="17293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1. NIC hardware</a:t>
            </a:r>
          </a:p>
          <a:p>
            <a:pPr algn="ctr"/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1094" y="2200091"/>
            <a:ext cx="1280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 hard IRQ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71896" y="2200091"/>
            <a:ext cx="12169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 soft IRQ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1083" y="2200091"/>
            <a:ext cx="20056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app socket queue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auto">
          <a:xfrm>
            <a:off x="812800" y="3402477"/>
            <a:ext cx="8280400" cy="290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NIC</a:t>
            </a:r>
            <a:r>
              <a:rPr lang="ja-JP" altLang="en-US" dirty="0" smtClean="0"/>
              <a:t>で</a:t>
            </a:r>
            <a:r>
              <a:rPr lang="ja-JP" altLang="en-US" dirty="0" smtClean="0"/>
              <a:t>受信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リングバッファに格納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NIC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に割り込み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ソケットバッファ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プロトコルスタックで処理をする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アプリケーション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1839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設定できるパラメータ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NIC</a:t>
            </a:r>
            <a:r>
              <a:rPr lang="ja-JP" altLang="en-US" dirty="0"/>
              <a:t>で受信</a:t>
            </a:r>
            <a:r>
              <a:rPr lang="en-US" altLang="ja-JP" dirty="0"/>
              <a:t>, </a:t>
            </a:r>
            <a:r>
              <a:rPr lang="ja-JP" altLang="en-US" dirty="0"/>
              <a:t>リングバッファに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ethtool</a:t>
            </a:r>
            <a:r>
              <a:rPr lang="en-US" altLang="ja-JP" dirty="0" smtClean="0"/>
              <a:t> –g </a:t>
            </a:r>
            <a:r>
              <a:rPr lang="ja-JP" altLang="en-US" dirty="0" smtClean="0"/>
              <a:t>リングバッファの設定</a:t>
            </a:r>
            <a:r>
              <a:rPr lang="en-US" altLang="ja-JP" dirty="0" smtClean="0"/>
              <a:t>(RX TX)</a:t>
            </a:r>
          </a:p>
          <a:p>
            <a:pPr lvl="2"/>
            <a:r>
              <a:rPr lang="en-US" altLang="ja-JP" dirty="0" smtClean="0"/>
              <a:t>maximum</a:t>
            </a:r>
            <a:r>
              <a:rPr lang="ja-JP" altLang="en-US" dirty="0" smtClean="0"/>
              <a:t>バッファを上限とし、設定をする。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デフォルト設定</a:t>
            </a:r>
            <a:r>
              <a:rPr lang="en-US" altLang="ja-JP" dirty="0" smtClean="0"/>
              <a:t> – max4096, config256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NIC</a:t>
            </a:r>
            <a:r>
              <a:rPr lang="ja-JP" altLang="en-US" dirty="0"/>
              <a:t>が</a:t>
            </a:r>
            <a:r>
              <a:rPr lang="en-US" altLang="ja-JP" dirty="0"/>
              <a:t>CPU</a:t>
            </a:r>
            <a:r>
              <a:rPr lang="ja-JP" altLang="en-US" dirty="0"/>
              <a:t>に割り込み</a:t>
            </a:r>
            <a:r>
              <a:rPr lang="en-US" altLang="ja-JP" dirty="0"/>
              <a:t>, </a:t>
            </a:r>
            <a:r>
              <a:rPr lang="ja-JP" altLang="en-US" dirty="0"/>
              <a:t>ソケットバッファ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857250" lvl="1" indent="-457200"/>
            <a:r>
              <a:rPr lang="en-US" altLang="ja-JP" dirty="0" err="1" smtClean="0"/>
              <a:t>net.core.somaxconn</a:t>
            </a:r>
            <a:r>
              <a:rPr lang="en-US" altLang="ja-JP" dirty="0" smtClean="0"/>
              <a:t> :</a:t>
            </a:r>
            <a:r>
              <a:rPr lang="ja-JP" altLang="en-US" dirty="0"/>
              <a:t>接続</a:t>
            </a:r>
            <a:r>
              <a:rPr lang="en-US" altLang="ja-JP" dirty="0"/>
              <a:t>(</a:t>
            </a:r>
            <a:r>
              <a:rPr lang="ja-JP" altLang="en-US" dirty="0"/>
              <a:t>ソケット</a:t>
            </a:r>
            <a:r>
              <a:rPr lang="en-US" altLang="ja-JP" dirty="0"/>
              <a:t>)</a:t>
            </a:r>
            <a:r>
              <a:rPr lang="ja-JP" altLang="en-US" dirty="0"/>
              <a:t>キューの</a:t>
            </a:r>
            <a:r>
              <a:rPr lang="ja-JP" altLang="en-US" dirty="0" smtClean="0"/>
              <a:t>最大数</a:t>
            </a:r>
            <a:endParaRPr lang="en-US" altLang="ja-JP" dirty="0" smtClean="0"/>
          </a:p>
          <a:p>
            <a:pPr marL="857250" lvl="1" indent="-457200"/>
            <a:r>
              <a:rPr lang="en-US" altLang="ja-JP" dirty="0" err="1" smtClean="0"/>
              <a:t>net.core.netdev_max_backlog</a:t>
            </a:r>
            <a:r>
              <a:rPr lang="en-US" altLang="ja-JP" dirty="0" smtClean="0"/>
              <a:t>:</a:t>
            </a:r>
            <a:r>
              <a:rPr lang="ja-JP" altLang="en-US" dirty="0"/>
              <a:t>パケット受信時にキューにつなぐことのできる</a:t>
            </a:r>
            <a:r>
              <a:rPr lang="ja-JP" altLang="en-US" dirty="0" smtClean="0"/>
              <a:t>パケット</a:t>
            </a:r>
            <a:r>
              <a:rPr lang="ja-JP" altLang="en-US" dirty="0"/>
              <a:t>の</a:t>
            </a:r>
            <a:r>
              <a:rPr lang="ja-JP" altLang="en-US" dirty="0" smtClean="0"/>
              <a:t>最大数</a:t>
            </a:r>
            <a:endParaRPr lang="en-US" altLang="ja-JP" dirty="0" smtClean="0"/>
          </a:p>
          <a:p>
            <a:pPr marL="857250" lvl="1" indent="-457200"/>
            <a:r>
              <a:rPr lang="en-US" altLang="ja-JP" dirty="0" smtClean="0"/>
              <a:t>net.ipv4</a:t>
            </a:r>
            <a:r>
              <a:rPr lang="en-US" altLang="ja-JP" dirty="0"/>
              <a:t>.</a:t>
            </a:r>
            <a:r>
              <a:rPr lang="en-US" altLang="ja-JP" dirty="0" smtClean="0"/>
              <a:t>tcp_mem:TCP</a:t>
            </a:r>
            <a:r>
              <a:rPr lang="ja-JP" altLang="en-US" dirty="0" smtClean="0"/>
              <a:t>としての</a:t>
            </a:r>
            <a:r>
              <a:rPr lang="ja-JP" altLang="en-US" dirty="0" smtClean="0"/>
              <a:t>メモリ使用量</a:t>
            </a:r>
            <a:endParaRPr lang="en-US" altLang="ja-JP" dirty="0" smtClean="0"/>
          </a:p>
          <a:p>
            <a:pPr marL="857250" lvl="1" indent="-457200"/>
            <a:r>
              <a:rPr lang="en-US" altLang="ja-JP" dirty="0"/>
              <a:t>net.ipv4.</a:t>
            </a:r>
            <a:r>
              <a:rPr lang="en-US" altLang="ja-JP" dirty="0" smtClean="0"/>
              <a:t>tcp_rmem:</a:t>
            </a:r>
            <a:r>
              <a:rPr lang="ja-JP" altLang="en-US" dirty="0" smtClean="0"/>
              <a:t>各ソケットの</a:t>
            </a:r>
            <a:r>
              <a:rPr lang="en-US" altLang="ja-JP" dirty="0" smtClean="0"/>
              <a:t>TCP</a:t>
            </a:r>
            <a:r>
              <a:rPr lang="ja-JP" altLang="en-US" dirty="0"/>
              <a:t>が受信</a:t>
            </a:r>
            <a:r>
              <a:rPr lang="ja-JP" altLang="en-US" dirty="0" smtClean="0"/>
              <a:t>バッファサイズ</a:t>
            </a:r>
            <a:endParaRPr lang="en-US" altLang="ja-JP" dirty="0" smtClean="0"/>
          </a:p>
          <a:p>
            <a:pPr marL="857250" lvl="1" indent="-457200"/>
            <a:r>
              <a:rPr lang="en-US" altLang="ja-JP" dirty="0"/>
              <a:t>net.ipv4.</a:t>
            </a:r>
            <a:r>
              <a:rPr lang="en-US" altLang="ja-JP" dirty="0" smtClean="0"/>
              <a:t>tcp_</a:t>
            </a:r>
            <a:r>
              <a:rPr lang="en-US" altLang="ja-JP" b="1" dirty="0" smtClean="0"/>
              <a:t>mod</a:t>
            </a:r>
            <a:r>
              <a:rPr lang="en-US" altLang="ja-JP" dirty="0" smtClean="0"/>
              <a:t>erate_rcvbuf:</a:t>
            </a:r>
            <a:r>
              <a:rPr lang="ja-JP" altLang="en-US" dirty="0"/>
              <a:t>受信バッファ・サイズの</a:t>
            </a:r>
            <a:r>
              <a:rPr lang="ja-JP" altLang="en-US" dirty="0" smtClean="0"/>
              <a:t>自動</a:t>
            </a:r>
            <a:r>
              <a:rPr lang="ja-JP" altLang="en-US" dirty="0" smtClean="0"/>
              <a:t>調整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979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ボトルネックの検討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1193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0071BC"/>
                </a:solidFill>
              </a:rPr>
              <a:t>3. </a:t>
            </a:r>
            <a:r>
              <a:rPr lang="ja-JP" altLang="en-US" dirty="0" smtClean="0"/>
              <a:t>プロトコルスタック</a:t>
            </a:r>
            <a:r>
              <a:rPr lang="ja-JP" altLang="en-US" dirty="0"/>
              <a:t>で処理を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性能</a:t>
            </a:r>
            <a:r>
              <a:rPr lang="en-US" altLang="ja-JP" dirty="0" smtClean="0"/>
              <a:t> – </a:t>
            </a:r>
            <a:r>
              <a:rPr lang="ja-JP" altLang="en-US" dirty="0" smtClean="0"/>
              <a:t>エンドノードであるため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5" name="図 4" descr="l_tnhfig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03" y="2162243"/>
            <a:ext cx="5083345" cy="313896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960440" y="5271821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/>
              <a:t>http://</a:t>
            </a:r>
            <a:r>
              <a:rPr lang="en-US" altLang="ja-JP" sz="1100" dirty="0" err="1"/>
              <a:t>www.itmedia.co.jp</a:t>
            </a:r>
            <a:r>
              <a:rPr lang="en-US" altLang="ja-JP" sz="1100" dirty="0"/>
              <a:t>/enterprise/articles/0804/02/news014.html</a:t>
            </a:r>
            <a:endParaRPr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7874" y="2391490"/>
            <a:ext cx="298699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実験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引用</a:t>
            </a:r>
            <a:r>
              <a:rPr kumimoji="1" lang="en-US" altLang="ja-JP" u="sng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/>
              <a:t>Windows XP</a:t>
            </a:r>
            <a:r>
              <a:rPr lang="ja-JP" altLang="en-US" dirty="0"/>
              <a:t>におけるパケットフォワーディング時の</a:t>
            </a:r>
            <a:r>
              <a:rPr lang="en-US" altLang="ja-JP" dirty="0"/>
              <a:t>CPU</a:t>
            </a:r>
            <a:r>
              <a:rPr lang="ja-JP" altLang="en-US" dirty="0" smtClean="0"/>
              <a:t>稼働率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各パケット</a:t>
            </a:r>
            <a:r>
              <a:rPr lang="ja-JP" altLang="en-US" dirty="0"/>
              <a:t>長におけるスループット付近の回線負荷を</a:t>
            </a:r>
            <a:r>
              <a:rPr lang="ja-JP" altLang="en-US" dirty="0" smtClean="0"/>
              <a:t>与え</a:t>
            </a:r>
            <a:r>
              <a:rPr lang="ja-JP" altLang="en-US" dirty="0" smtClean="0"/>
              <a:t>測定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874" y="4550032"/>
            <a:ext cx="29869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負荷の小さい</a:t>
            </a:r>
            <a:r>
              <a:rPr kumimoji="1" lang="en-US" altLang="ja-JP" dirty="0" smtClean="0"/>
              <a:t>1518</a:t>
            </a:r>
            <a:r>
              <a:rPr kumimoji="1" lang="ja-JP" altLang="en-US" dirty="0" smtClean="0"/>
              <a:t>パケットにおいてレイテンシが大きい。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6302" y="5597837"/>
            <a:ext cx="82968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原因としては</a:t>
            </a:r>
            <a:r>
              <a:rPr lang="en-US" altLang="ja-JP" dirty="0"/>
              <a:t>NIC</a:t>
            </a:r>
            <a:r>
              <a:rPr lang="ja-JP" altLang="en-US" dirty="0"/>
              <a:t>上での</a:t>
            </a:r>
            <a:r>
              <a:rPr lang="ja-JP" altLang="en-US" dirty="0">
                <a:solidFill>
                  <a:srgbClr val="0071BC"/>
                </a:solidFill>
              </a:rPr>
              <a:t>バッファリング</a:t>
            </a:r>
            <a:r>
              <a:rPr lang="ja-JP" altLang="en-US" dirty="0"/>
              <a:t>、割り込み処理、</a:t>
            </a:r>
            <a:r>
              <a:rPr lang="en-US" altLang="ja-JP" dirty="0"/>
              <a:t>PCI</a:t>
            </a:r>
            <a:r>
              <a:rPr lang="ja-JP" altLang="en-US" dirty="0"/>
              <a:t>バスの伝送速度が</a:t>
            </a:r>
            <a:r>
              <a:rPr lang="ja-JP" altLang="en-US" dirty="0" smtClean="0"/>
              <a:t>考えられる</a:t>
            </a:r>
            <a:r>
              <a:rPr lang="en-US" altLang="ja-JP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34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気になる</a:t>
            </a:r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原則</a:t>
            </a:r>
            <a:r>
              <a:rPr kumimoji="1" lang="en-US" altLang="ja-JP" dirty="0" smtClean="0"/>
              <a:t>1CPU</a:t>
            </a:r>
            <a:r>
              <a:rPr kumimoji="1" lang="ja-JP" altLang="en-US" dirty="0" smtClean="0"/>
              <a:t>で処理は行われる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に入ってきた</a:t>
            </a:r>
            <a:r>
              <a:rPr lang="ja-JP" altLang="en-US" dirty="0"/>
              <a:t>物</a:t>
            </a:r>
            <a:r>
              <a:rPr lang="ja-JP" altLang="en-US" dirty="0" smtClean="0"/>
              <a:t>はハードウェア</a:t>
            </a:r>
            <a:r>
              <a:rPr lang="ja-JP" altLang="en-US" dirty="0"/>
              <a:t>割り込みを受けている</a:t>
            </a:r>
            <a:r>
              <a:rPr lang="en-US" altLang="ja-JP" dirty="0"/>
              <a:t>CPU</a:t>
            </a:r>
            <a:r>
              <a:rPr lang="ja-JP" altLang="en-US" dirty="0"/>
              <a:t>でのみネットワークスタックが走るので、通信量が増えるとこの</a:t>
            </a:r>
            <a:r>
              <a:rPr lang="en-US" altLang="ja-JP" dirty="0"/>
              <a:t>CPU</a:t>
            </a:r>
            <a:r>
              <a:rPr lang="ja-JP" altLang="en-US" dirty="0"/>
              <a:t>の使用率が１００％になり、通信が詰まる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en-US" altLang="ja-JP" dirty="0" err="1" smtClean="0"/>
              <a:t>tcp_mem</a:t>
            </a:r>
            <a:r>
              <a:rPr kumimoji="1" lang="ja-JP" altLang="en-US" dirty="0" smtClean="0"/>
              <a:t>はいじらない方がいい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 smtClean="0"/>
              <a:t>OS</a:t>
            </a:r>
            <a:r>
              <a:rPr lang="ja-JP" altLang="en-US" dirty="0" smtClean="0"/>
              <a:t>が性能を考慮して調整したもの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ただ、いじってみた物の性能は同じ。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autotuning</a:t>
            </a:r>
            <a:r>
              <a:rPr lang="ja-JP" altLang="en-US" dirty="0" smtClean="0"/>
              <a:t>で</a:t>
            </a:r>
            <a:r>
              <a:rPr lang="en-US" altLang="ja-JP" dirty="0" smtClean="0"/>
              <a:t>BDP</a:t>
            </a:r>
            <a:r>
              <a:rPr lang="ja-JP" altLang="en-US" dirty="0" smtClean="0"/>
              <a:t>を計算し、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err="1" smtClean="0"/>
              <a:t>tcp_mem</a:t>
            </a:r>
            <a:r>
              <a:rPr lang="ja-JP" altLang="en-US" dirty="0" smtClean="0"/>
              <a:t>の上限を超える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tcp_rmem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が重要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87" y="2816932"/>
            <a:ext cx="2828425" cy="318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14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現状達成できた事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2KB</a:t>
            </a:r>
            <a:r>
              <a:rPr kumimoji="1" lang="ja-JP" altLang="en-US" dirty="0" smtClean="0"/>
              <a:t>のデータ、同時接続数を増やしていく</a:t>
            </a:r>
            <a:r>
              <a:rPr lang="ja-JP" altLang="en-US" dirty="0" smtClean="0"/>
              <a:t>。</a:t>
            </a:r>
            <a:r>
              <a:rPr kumimoji="1" lang="ja-JP" altLang="en-US" dirty="0" smtClean="0"/>
              <a:t>パラメータに依ってロスがどう変化するかを考察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同時接続数</a:t>
            </a:r>
            <a:r>
              <a:rPr lang="en-US" altLang="ja-JP" dirty="0" smtClean="0"/>
              <a:t>140</a:t>
            </a:r>
            <a:r>
              <a:rPr lang="ja-JP" altLang="en-US" dirty="0" smtClean="0"/>
              <a:t>を超えると、ロスが発生。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しきい値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ロスは</a:t>
            </a:r>
            <a:r>
              <a:rPr lang="en-US" altLang="ja-JP" dirty="0" err="1" smtClean="0"/>
              <a:t>DupAck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リングバッファ</a:t>
            </a:r>
            <a:r>
              <a:rPr lang="en-US" altLang="ja-JP" dirty="0" smtClean="0"/>
              <a:t>-</a:t>
            </a:r>
            <a:r>
              <a:rPr lang="ja-JP" altLang="en-US" dirty="0" smtClean="0"/>
              <a:t>下限が</a:t>
            </a:r>
            <a:r>
              <a:rPr lang="en-US" altLang="ja-JP" dirty="0" smtClean="0"/>
              <a:t>64</a:t>
            </a:r>
            <a:r>
              <a:rPr lang="ja-JP" altLang="en-US" dirty="0" smtClean="0"/>
              <a:t>。変化なし。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tcp_rmem</a:t>
            </a:r>
            <a:r>
              <a:rPr kumimoji="1" lang="en-US" altLang="ja-JP" dirty="0" smtClean="0"/>
              <a:t>- 4096 9192 160000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>max</a:t>
            </a:r>
            <a:r>
              <a:rPr lang="ja-JP" altLang="en-US" dirty="0" smtClean="0"/>
              <a:t>を調整すればいい。スループットは大きく変わるけど、小さいデータを大量、では変化なし</a:t>
            </a:r>
            <a:endParaRPr lang="en-US" altLang="ja-JP" dirty="0" smtClean="0"/>
          </a:p>
          <a:p>
            <a:r>
              <a:rPr kumimoji="1" lang="ja-JP" altLang="en-US" dirty="0" smtClean="0"/>
              <a:t>ロスについて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netstat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で調べた結果、</a:t>
            </a:r>
            <a:r>
              <a:rPr lang="en-US" altLang="ja-JP" dirty="0" smtClean="0"/>
              <a:t>out of order </a:t>
            </a:r>
            <a:r>
              <a:rPr lang="ja-JP" altLang="en-US" dirty="0" smtClean="0"/>
              <a:t>を検知していて、数も一致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タイムアウトほど深刻ではないが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777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データセンタートラフィックについて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問題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Hadoop</a:t>
            </a:r>
            <a:r>
              <a:rPr lang="ja-JP" altLang="en-US" dirty="0" smtClean="0"/>
              <a:t>等では、アプリケーションレベルでのリクエストは</a:t>
            </a:r>
            <a:r>
              <a:rPr lang="en-US" altLang="ja-JP" dirty="0" smtClean="0"/>
              <a:t>2KB</a:t>
            </a:r>
            <a:r>
              <a:rPr lang="ja-JP" altLang="en-US" dirty="0" smtClean="0"/>
              <a:t>という小さいフローとなるようにしている。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タイムアウトになる確率も高い。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トラフィック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各フローサイズは小さく、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数が多い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数は少ないが、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トータルのサイズは大きい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75" y="2620286"/>
            <a:ext cx="4070230" cy="16174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04" y="2276872"/>
            <a:ext cx="1622088" cy="189966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53" y="4251497"/>
            <a:ext cx="5307077" cy="21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</TotalTime>
  <Words>601</Words>
  <Application>Microsoft Macintosh PowerPoint</Application>
  <PresentationFormat>A4 210x297 mm</PresentationFormat>
  <Paragraphs>92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Staff training presentation</vt:lpstr>
      <vt:lpstr>Progress report 進捗報告</vt:lpstr>
      <vt:lpstr>実機で検証</vt:lpstr>
      <vt:lpstr>実機で検証</vt:lpstr>
      <vt:lpstr>ボトルネック解析</vt:lpstr>
      <vt:lpstr>設定できるパラメータ</vt:lpstr>
      <vt:lpstr>ボトルネックの検討</vt:lpstr>
      <vt:lpstr>気になるtips</vt:lpstr>
      <vt:lpstr>現状達成できた事</vt:lpstr>
      <vt:lpstr>データセンタートラフィックについて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2826</cp:revision>
  <dcterms:created xsi:type="dcterms:W3CDTF">2013-12-01T06:00:42Z</dcterms:created>
  <dcterms:modified xsi:type="dcterms:W3CDTF">2014-07-04T04:24:12Z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