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256" r:id="rId2"/>
    <p:sldId id="395" r:id="rId3"/>
    <p:sldId id="423" r:id="rId4"/>
    <p:sldId id="424" r:id="rId5"/>
    <p:sldId id="425" r:id="rId6"/>
    <p:sldId id="427" r:id="rId7"/>
    <p:sldId id="358" r:id="rId8"/>
    <p:sldId id="428" r:id="rId9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253"/>
    <a:srgbClr val="0071BC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88973" autoAdjust="0"/>
  </p:normalViewPr>
  <p:slideViewPr>
    <p:cSldViewPr snapToObjects="1">
      <p:cViewPr varScale="1">
        <p:scale>
          <a:sx n="133" d="100"/>
          <a:sy n="133" d="100"/>
        </p:scale>
        <p:origin x="-2240" y="-112"/>
      </p:cViewPr>
      <p:guideLst>
        <p:guide orient="horz" pos="1185"/>
        <p:guide orient="horz" pos="3974"/>
        <p:guide orient="horz" pos="573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Progress report</a:t>
            </a:r>
            <a:r>
              <a:rPr lang="en-US" altLang="ja-JP" dirty="0" smtClean="0">
                <a:ea typeface="ＭＳ Ｐゴシック" charset="-128"/>
              </a:rPr>
              <a:t/>
            </a:r>
            <a:br>
              <a:rPr lang="en-US" altLang="ja-JP" dirty="0" smtClean="0">
                <a:ea typeface="ＭＳ Ｐゴシック" charset="-128"/>
              </a:rPr>
            </a:br>
            <a:r>
              <a:rPr lang="ja-JP" altLang="en-US" dirty="0" smtClean="0">
                <a:ea typeface="ＭＳ Ｐゴシック" charset="-128"/>
              </a:rPr>
              <a:t>進捗報告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smtClean="0">
                <a:latin typeface="+mj-ea"/>
                <a:ea typeface="+mj-ea"/>
              </a:rPr>
              <a:t>Sekiya laboratory M2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実機で</a:t>
            </a:r>
            <a:r>
              <a:rPr lang="ja-JP" altLang="en-US" dirty="0" smtClean="0"/>
              <a:t>検証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2600908"/>
            <a:ext cx="8280400" cy="3708412"/>
          </a:xfrm>
        </p:spPr>
        <p:txBody>
          <a:bodyPr/>
          <a:lstStyle/>
          <a:p>
            <a:r>
              <a:rPr lang="ja-JP" altLang="en-US" dirty="0" smtClean="0"/>
              <a:t>アップデート</a:t>
            </a:r>
            <a:endParaRPr lang="en-US" altLang="ja-JP" dirty="0" smtClean="0"/>
          </a:p>
          <a:p>
            <a:pPr lvl="1"/>
            <a:r>
              <a:rPr lang="en-US" altLang="ja-JP" dirty="0"/>
              <a:t>C</a:t>
            </a:r>
            <a:r>
              <a:rPr lang="ja-JP" altLang="en-US" dirty="0" smtClean="0"/>
              <a:t>言語でソケットプログラムを作った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DCTCP</a:t>
            </a:r>
            <a:r>
              <a:rPr lang="ja-JP" altLang="en-US" dirty="0" smtClean="0"/>
              <a:t>の結果と同様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チューニングするパラメータについて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DCTCP</a:t>
            </a:r>
            <a:r>
              <a:rPr lang="ja-JP" altLang="en-US" dirty="0" smtClean="0"/>
              <a:t>を再読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3015292" y="1196752"/>
            <a:ext cx="396404" cy="3964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6500813" y="1196752"/>
            <a:ext cx="396404" cy="3964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8" name="直線コネクタ 7"/>
          <p:cNvCxnSpPr>
            <a:stCxn id="6" idx="1"/>
            <a:endCxn id="5" idx="3"/>
          </p:cNvCxnSpPr>
          <p:nvPr/>
        </p:nvCxnSpPr>
        <p:spPr bwMode="auto">
          <a:xfrm flipH="1">
            <a:off x="3411696" y="1394954"/>
            <a:ext cx="3089117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656856" y="1979548"/>
            <a:ext cx="266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つのホストをハブで直結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4669114" y="930424"/>
            <a:ext cx="567771" cy="9144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9114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言語でソケットプログラム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ソケットプログラム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引数</a:t>
            </a:r>
            <a:r>
              <a:rPr lang="en-US" altLang="ja-JP" dirty="0" smtClean="0"/>
              <a:t> : </a:t>
            </a:r>
            <a:r>
              <a:rPr lang="ja-JP" altLang="en-US" dirty="0" smtClean="0"/>
              <a:t>フロー数、発生間隔、同時接続数</a:t>
            </a:r>
            <a:endParaRPr lang="en-US" altLang="ja-JP" dirty="0" smtClean="0"/>
          </a:p>
          <a:p>
            <a:r>
              <a:rPr kumimoji="1" lang="en-US" altLang="ja-JP" dirty="0" smtClean="0"/>
              <a:t>DCTCP</a:t>
            </a:r>
            <a:r>
              <a:rPr kumimoji="1" lang="ja-JP" altLang="en-US" dirty="0" smtClean="0"/>
              <a:t>再現実験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シナリオ</a:t>
            </a:r>
            <a:r>
              <a:rPr lang="en-US" altLang="ja-JP" dirty="0" smtClean="0"/>
              <a:t> : </a:t>
            </a:r>
            <a:r>
              <a:rPr lang="ja-JP" altLang="en-US" dirty="0" smtClean="0"/>
              <a:t>複数のホストからレスポンス</a:t>
            </a:r>
            <a:r>
              <a:rPr lang="en-US" altLang="ja-JP" dirty="0" smtClean="0"/>
              <a:t>(1MB/n)</a:t>
            </a:r>
            <a:r>
              <a:rPr lang="ja-JP" altLang="en-US" dirty="0" smtClean="0"/>
              <a:t>が返ってくる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b="9218"/>
          <a:stretch/>
        </p:blipFill>
        <p:spPr>
          <a:xfrm>
            <a:off x="589097" y="3748920"/>
            <a:ext cx="2272515" cy="16269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1017468" y="538424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n-lt"/>
              </a:rPr>
              <a:t> DCTCP’s topology</a:t>
            </a:r>
            <a:endParaRPr kumimoji="1" lang="ja-JP" altLang="en-US" sz="1200" u="sng" dirty="0"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312" y="3573016"/>
            <a:ext cx="2540000" cy="1805289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" name="テキスト ボックス 7"/>
          <p:cNvSpPr txBox="1"/>
          <p:nvPr/>
        </p:nvSpPr>
        <p:spPr>
          <a:xfrm>
            <a:off x="3846606" y="5409220"/>
            <a:ext cx="110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err="1" smtClean="0">
                <a:latin typeface="+mn-lt"/>
              </a:rPr>
              <a:t>Incast</a:t>
            </a:r>
            <a:r>
              <a:rPr kumimoji="1" lang="en-US" altLang="ja-JP" sz="1200" u="sng" dirty="0" smtClean="0">
                <a:latin typeface="+mn-lt"/>
              </a:rPr>
              <a:t> problem</a:t>
            </a:r>
            <a:endParaRPr kumimoji="1" lang="ja-JP" altLang="en-US" sz="1200" u="sng" dirty="0">
              <a:latin typeface="+mn-lt"/>
            </a:endParaRPr>
          </a:p>
        </p:txBody>
      </p:sp>
      <p:pic>
        <p:nvPicPr>
          <p:cNvPr id="10" name="図 9" descr="reproduct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032" y="3429000"/>
            <a:ext cx="3216112" cy="193121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7065714" y="54092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u="sng" dirty="0" smtClean="0">
                <a:latin typeface="+mn-lt"/>
              </a:rPr>
              <a:t>再現結果</a:t>
            </a:r>
            <a:endParaRPr kumimoji="1" lang="ja-JP" altLang="en-US" sz="1200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129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チューニングするパラメータ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908720"/>
            <a:ext cx="8280400" cy="3819278"/>
          </a:xfrm>
        </p:spPr>
        <p:txBody>
          <a:bodyPr/>
          <a:lstStyle/>
          <a:p>
            <a:r>
              <a:rPr lang="en-US" altLang="ja-JP" b="1" dirty="0"/>
              <a:t>NIC</a:t>
            </a:r>
            <a:r>
              <a:rPr lang="ja-JP" altLang="en-US" b="1" dirty="0"/>
              <a:t>の</a:t>
            </a:r>
            <a:r>
              <a:rPr lang="ja-JP" altLang="en-US" b="1" dirty="0" smtClean="0"/>
              <a:t>リングバッファ</a:t>
            </a:r>
            <a:r>
              <a:rPr lang="en-US" altLang="ja-JP" b="1" dirty="0" smtClean="0"/>
              <a:t> : [</a:t>
            </a:r>
            <a:r>
              <a:rPr lang="en-US" altLang="ja-JP" b="1" dirty="0" err="1" smtClean="0"/>
              <a:t>ifconfig</a:t>
            </a:r>
            <a:r>
              <a:rPr lang="en-US" altLang="ja-JP" b="1" dirty="0" smtClean="0"/>
              <a:t> dropped]</a:t>
            </a:r>
            <a:endParaRPr lang="ja-JP" altLang="en-US" b="1" dirty="0"/>
          </a:p>
          <a:p>
            <a:pPr lvl="1"/>
            <a:r>
              <a:rPr kumimoji="1" lang="en-US" altLang="ja-JP" dirty="0" err="1" smtClean="0"/>
              <a:t>ethtool</a:t>
            </a:r>
            <a:r>
              <a:rPr kumimoji="1" lang="en-US" altLang="ja-JP" dirty="0" smtClean="0"/>
              <a:t> –g eth1 </a:t>
            </a:r>
            <a:r>
              <a:rPr kumimoji="1" lang="en-US" altLang="ja-JP" dirty="0" err="1" smtClean="0"/>
              <a:t>rx</a:t>
            </a:r>
            <a:r>
              <a:rPr kumimoji="1" lang="en-US" altLang="ja-JP" dirty="0" smtClean="0"/>
              <a:t> </a:t>
            </a:r>
            <a:endParaRPr kumimoji="1" lang="en-US" altLang="ja-JP" dirty="0" smtClean="0"/>
          </a:p>
          <a:p>
            <a:r>
              <a:rPr lang="en-US" altLang="ja-JP" dirty="0">
                <a:solidFill>
                  <a:srgbClr val="E03253"/>
                </a:solidFill>
              </a:rPr>
              <a:t>1 </a:t>
            </a:r>
            <a:r>
              <a:rPr lang="ja-JP" altLang="en-US" dirty="0" smtClean="0">
                <a:solidFill>
                  <a:srgbClr val="E03253"/>
                </a:solidFill>
              </a:rPr>
              <a:t>ソケット</a:t>
            </a:r>
            <a:r>
              <a:rPr lang="ja-JP" altLang="en-US" dirty="0">
                <a:solidFill>
                  <a:srgbClr val="E03253"/>
                </a:solidFill>
              </a:rPr>
              <a:t>あたりデータ受信バッファ </a:t>
            </a:r>
            <a:r>
              <a:rPr lang="ja-JP" altLang="en-US" dirty="0" smtClean="0">
                <a:solidFill>
                  <a:srgbClr val="E03253"/>
                </a:solidFill>
              </a:rPr>
              <a:t>サイズ</a:t>
            </a:r>
            <a:r>
              <a:rPr lang="en-US" altLang="ja-JP" dirty="0" smtClean="0">
                <a:solidFill>
                  <a:srgbClr val="E03253"/>
                </a:solidFill>
              </a:rPr>
              <a:t> </a:t>
            </a:r>
          </a:p>
          <a:p>
            <a:pPr lvl="1"/>
            <a:r>
              <a:rPr lang="en-US" altLang="ja-JP" dirty="0" smtClean="0"/>
              <a:t>net.ipv4</a:t>
            </a:r>
            <a:r>
              <a:rPr lang="en-US" altLang="ja-JP" dirty="0"/>
              <a:t>.</a:t>
            </a:r>
            <a:r>
              <a:rPr lang="en-US" altLang="ja-JP" dirty="0" smtClean="0"/>
              <a:t>tcp_rmem</a:t>
            </a:r>
            <a:endParaRPr kumimoji="1" lang="en-US" altLang="ja-JP" dirty="0"/>
          </a:p>
          <a:p>
            <a:r>
              <a:rPr lang="ja-JP" altLang="en-US" dirty="0"/>
              <a:t>カーネルがキューイング可能なパケットの最大</a:t>
            </a:r>
            <a:r>
              <a:rPr lang="ja-JP" altLang="en-US" dirty="0" smtClean="0"/>
              <a:t>個</a:t>
            </a:r>
            <a:r>
              <a:rPr lang="ja-JP" altLang="en-US" dirty="0" smtClean="0"/>
              <a:t>数</a:t>
            </a:r>
            <a:endParaRPr lang="en-US" altLang="ja-JP" dirty="0" smtClean="0"/>
          </a:p>
          <a:p>
            <a:pPr lvl="1"/>
            <a:r>
              <a:rPr lang="en-US" altLang="ja-JP" dirty="0" err="1"/>
              <a:t>net.core.netdev_max_backlog</a:t>
            </a:r>
            <a:endParaRPr kumimoji="1" lang="en-US" altLang="ja-JP" dirty="0" smtClean="0"/>
          </a:p>
          <a:p>
            <a:r>
              <a:rPr lang="en-US" altLang="ja-JP" dirty="0"/>
              <a:t>TCP </a:t>
            </a:r>
            <a:r>
              <a:rPr lang="ja-JP" altLang="en-US" dirty="0" smtClean="0"/>
              <a:t>スタック</a:t>
            </a:r>
            <a:r>
              <a:rPr lang="ja-JP" altLang="en-US" dirty="0" smtClean="0"/>
              <a:t>全体のメモリー量</a:t>
            </a:r>
            <a:endParaRPr kumimoji="1" lang="en-US" altLang="ja-JP" dirty="0"/>
          </a:p>
          <a:p>
            <a:pPr lvl="1"/>
            <a:r>
              <a:rPr lang="en-US" altLang="ja-JP" dirty="0"/>
              <a:t>net.ipv4.tcp_mem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</a:t>
            </a:fld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auto">
          <a:xfrm>
            <a:off x="812800" y="5265204"/>
            <a:ext cx="8280400" cy="675692"/>
          </a:xfrm>
          <a:prstGeom prst="rect">
            <a:avLst/>
          </a:prstGeom>
          <a:noFill/>
          <a:ln w="9525">
            <a:solidFill>
              <a:srgbClr val="0071B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ja-JP" altLang="en-US" dirty="0" smtClean="0"/>
              <a:t>複数フローが走るときの遅延</a:t>
            </a:r>
            <a:r>
              <a:rPr lang="en-US" altLang="ja-JP" dirty="0" smtClean="0"/>
              <a:t> : </a:t>
            </a:r>
            <a:r>
              <a:rPr lang="ja-JP" altLang="en-US" dirty="0" smtClean="0"/>
              <a:t>スタック全体へのパラメータ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0645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DCTCP tips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Incast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問題について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管理ノード</a:t>
            </a:r>
            <a:r>
              <a:rPr lang="en-US" altLang="ja-JP" dirty="0" smtClean="0"/>
              <a:t>(</a:t>
            </a:r>
            <a:r>
              <a:rPr lang="ja-JP" altLang="en-US" dirty="0" smtClean="0"/>
              <a:t>クエリー</a:t>
            </a:r>
            <a:r>
              <a:rPr lang="en-US" altLang="ja-JP" dirty="0" smtClean="0"/>
              <a:t>) – </a:t>
            </a:r>
            <a:r>
              <a:rPr lang="ja-JP" altLang="en-US" dirty="0" smtClean="0"/>
              <a:t>処理ノード</a:t>
            </a:r>
            <a:r>
              <a:rPr lang="en-US" altLang="ja-JP" dirty="0" smtClean="0"/>
              <a:t>(</a:t>
            </a:r>
            <a:r>
              <a:rPr lang="ja-JP" altLang="en-US" dirty="0" smtClean="0"/>
              <a:t>リクエスト</a:t>
            </a:r>
            <a:r>
              <a:rPr lang="en-US" altLang="ja-JP" dirty="0" smtClean="0"/>
              <a:t>) : 1</a:t>
            </a:r>
            <a:r>
              <a:rPr lang="ja-JP" altLang="en-US" dirty="0" smtClean="0"/>
              <a:t>対多通信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クエリートラフィック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2KB</a:t>
            </a:r>
            <a:r>
              <a:rPr lang="ja-JP" altLang="en-US" dirty="0" smtClean="0"/>
              <a:t>以下の通信に抑えている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ジッタを混ぜて、バーストしないように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レスポンストラフィック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time-sensitive : 50KB-1MB</a:t>
            </a:r>
          </a:p>
          <a:p>
            <a:pPr lvl="1"/>
            <a:r>
              <a:rPr lang="ja-JP" altLang="en-US" dirty="0" smtClean="0"/>
              <a:t>同時接続数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サイズの大きいフローは同時接続数は少ない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859" y="2168860"/>
            <a:ext cx="3764633" cy="16654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6913760" y="3866123"/>
            <a:ext cx="1175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u="sng" dirty="0" smtClean="0"/>
              <a:t>想定シナリオ</a:t>
            </a:r>
            <a:endParaRPr kumimoji="1" lang="ja-JP" altLang="en-US" sz="1400" u="sng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776" y="5065291"/>
            <a:ext cx="4050885" cy="176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バックグラウンドフローとは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想定アプリケーション</a:t>
            </a:r>
            <a:r>
              <a:rPr lang="en-US" altLang="ja-JP" dirty="0" smtClean="0"/>
              <a:t>:</a:t>
            </a:r>
            <a:r>
              <a:rPr lang="ja-JP" altLang="en-US" dirty="0" smtClean="0"/>
              <a:t>検索エンジン、</a:t>
            </a:r>
            <a:r>
              <a:rPr lang="en-US" altLang="ja-JP" dirty="0" smtClean="0"/>
              <a:t>SNS</a:t>
            </a:r>
          </a:p>
          <a:p>
            <a:r>
              <a:rPr kumimoji="1" lang="ja-JP" altLang="en-US" dirty="0" smtClean="0"/>
              <a:t>検索の為の処理、インタレストマッチの処理が主</a:t>
            </a:r>
            <a:r>
              <a:rPr lang="ja-JP" altLang="en-US" dirty="0" smtClean="0"/>
              <a:t>となる処理</a:t>
            </a:r>
            <a:endParaRPr lang="en-US" altLang="ja-JP" dirty="0" smtClean="0"/>
          </a:p>
          <a:p>
            <a:r>
              <a:rPr kumimoji="1" lang="ja-JP" altLang="en-US" dirty="0" smtClean="0"/>
              <a:t>バックグラウンドフロー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処理を行う為の各管理ノードのデータベースを最新にのものにしておく為のフロー</a:t>
            </a:r>
            <a:endParaRPr kumimoji="1" lang="en-US" altLang="ja-JP" dirty="0" smtClean="0"/>
          </a:p>
          <a:p>
            <a:r>
              <a:rPr lang="ja-JP" altLang="en-US" dirty="0" smtClean="0"/>
              <a:t>特徴</a:t>
            </a:r>
            <a:r>
              <a:rPr lang="en-US" altLang="ja-JP" dirty="0" smtClean="0"/>
              <a:t>:</a:t>
            </a:r>
          </a:p>
          <a:p>
            <a:pPr lvl="1"/>
            <a:r>
              <a:rPr kumimoji="1" lang="ja-JP" altLang="en-US" dirty="0" smtClean="0"/>
              <a:t>発生頻度は少ない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フローサイズが大きいが数は少ない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フローサイズは小さいが数は多い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2014/07/11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160" y="3111325"/>
            <a:ext cx="2137341" cy="179383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457" y="4833156"/>
            <a:ext cx="3793023" cy="1356341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1547813" y="6035608"/>
            <a:ext cx="4953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700" dirty="0" err="1"/>
              <a:t>Alizadeh</a:t>
            </a:r>
            <a:r>
              <a:rPr lang="en-US" altLang="ja-JP" sz="700" dirty="0"/>
              <a:t>, Mohammad, et al. "Data center </a:t>
            </a:r>
            <a:r>
              <a:rPr lang="en-US" altLang="ja-JP" sz="700" dirty="0" err="1"/>
              <a:t>tcp</a:t>
            </a:r>
            <a:r>
              <a:rPr lang="en-US" altLang="ja-JP" sz="700" dirty="0"/>
              <a:t> (</a:t>
            </a:r>
            <a:r>
              <a:rPr lang="en-US" altLang="ja-JP" sz="700" dirty="0" err="1"/>
              <a:t>dctcp</a:t>
            </a:r>
            <a:r>
              <a:rPr lang="en-US" altLang="ja-JP" sz="700" dirty="0"/>
              <a:t>)." ACM SIGCOMM computer communication review 41.4 (2011): 63-74.</a:t>
            </a:r>
            <a:endParaRPr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5575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今後の方針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+mn-ea"/>
              </a:rPr>
              <a:t>なんのパラメータに依存するかを明確にする。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en-US" altLang="ja-JP" dirty="0" err="1" smtClean="0">
                <a:latin typeface="+mn-ea"/>
              </a:rPr>
              <a:t>sysctl</a:t>
            </a:r>
            <a:r>
              <a:rPr lang="en-US" altLang="ja-JP" dirty="0" smtClean="0">
                <a:latin typeface="+mn-ea"/>
              </a:rPr>
              <a:t>, </a:t>
            </a:r>
            <a:r>
              <a:rPr lang="en-US" altLang="ja-JP" dirty="0" err="1" smtClean="0">
                <a:latin typeface="+mn-ea"/>
              </a:rPr>
              <a:t>ethtool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クライアントとサーバのパケット発生間隔に着目してもいいかも</a:t>
            </a:r>
            <a:r>
              <a:rPr lang="en-US" altLang="ja-JP" dirty="0" smtClean="0">
                <a:latin typeface="+mn-ea"/>
              </a:rPr>
              <a:t>…</a:t>
            </a:r>
            <a:endParaRPr lang="en-US" altLang="ja-JP" dirty="0" smtClean="0">
              <a:latin typeface="+mn-ea"/>
            </a:endParaRPr>
          </a:p>
          <a:p>
            <a:r>
              <a:rPr lang="ja-JP" altLang="en-US" dirty="0" smtClean="0">
                <a:latin typeface="+mn-ea"/>
              </a:rPr>
              <a:t>論文</a:t>
            </a:r>
          </a:p>
          <a:p>
            <a:pPr lvl="1"/>
            <a:r>
              <a:rPr lang="ja-JP" altLang="en-US" dirty="0" smtClean="0">
                <a:latin typeface="+mn-ea"/>
              </a:rPr>
              <a:t>データセンタートラフィックに関する</a:t>
            </a:r>
            <a:r>
              <a:rPr lang="ja-JP" altLang="en-US" dirty="0" smtClean="0">
                <a:latin typeface="+mn-ea"/>
              </a:rPr>
              <a:t>もの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 err="1">
                <a:latin typeface="+mn-ea"/>
              </a:rPr>
              <a:t>Hadoop</a:t>
            </a:r>
            <a:r>
              <a:rPr lang="ja-JP" altLang="en-US" dirty="0">
                <a:latin typeface="+mn-ea"/>
              </a:rPr>
              <a:t>のトラフィックを見てみたい</a:t>
            </a:r>
            <a:r>
              <a:rPr lang="en-US" altLang="ja-JP" dirty="0">
                <a:latin typeface="+mn-ea"/>
              </a:rPr>
              <a:t> : </a:t>
            </a:r>
            <a:r>
              <a:rPr lang="ja-JP" altLang="en-US" dirty="0">
                <a:latin typeface="+mn-ea"/>
              </a:rPr>
              <a:t>ショートフローについて</a:t>
            </a:r>
            <a:endParaRPr lang="en-US" altLang="ja-JP" dirty="0">
              <a:latin typeface="+mn-ea"/>
            </a:endParaRPr>
          </a:p>
          <a:p>
            <a:pPr lvl="1"/>
            <a:r>
              <a:rPr lang="ja-JP" altLang="en-US" dirty="0">
                <a:latin typeface="+mn-ea"/>
              </a:rPr>
              <a:t>田崎さんに聞いて</a:t>
            </a:r>
            <a:r>
              <a:rPr lang="ja-JP" altLang="en-US" dirty="0" smtClean="0">
                <a:latin typeface="+mn-ea"/>
              </a:rPr>
              <a:t>みます</a:t>
            </a:r>
            <a:endParaRPr lang="en-US" altLang="ja-JP" dirty="0" smtClean="0">
              <a:latin typeface="+mn-ea"/>
            </a:endParaRPr>
          </a:p>
          <a:p>
            <a:r>
              <a:rPr lang="ja-JP" altLang="en-US" dirty="0" smtClean="0">
                <a:latin typeface="+mn-ea"/>
              </a:rPr>
              <a:t>ポスター輪講について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遅延の解析、結論を述べる事が目標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en-US" altLang="ja-JP" dirty="0" smtClean="0">
                <a:latin typeface="+mn-ea"/>
              </a:rPr>
              <a:t>MPTCP</a:t>
            </a:r>
            <a:r>
              <a:rPr lang="ja-JP" altLang="en-US" dirty="0" smtClean="0">
                <a:latin typeface="+mn-ea"/>
              </a:rPr>
              <a:t>との関係性を述べ、提案手法を言う</a:t>
            </a:r>
            <a:endParaRPr lang="en-US" altLang="ja-JP" dirty="0" smtClean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6600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ちょっと大胆な仮説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</a:rPr>
              <a:t>M</a:t>
            </a:r>
            <a:r>
              <a:rPr lang="en-US" altLang="ja-JP" dirty="0" smtClean="0">
                <a:latin typeface="+mn-ea"/>
              </a:rPr>
              <a:t>PTCP</a:t>
            </a:r>
            <a:r>
              <a:rPr lang="ja-JP" altLang="en-US" dirty="0">
                <a:latin typeface="+mn-ea"/>
              </a:rPr>
              <a:t>は</a:t>
            </a:r>
            <a:r>
              <a:rPr lang="en-US" altLang="ja-JP" dirty="0">
                <a:latin typeface="+mn-ea"/>
              </a:rPr>
              <a:t>NIC</a:t>
            </a:r>
            <a:r>
              <a:rPr lang="ja-JP" altLang="en-US" dirty="0">
                <a:latin typeface="+mn-ea"/>
              </a:rPr>
              <a:t>を増やす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en-US" altLang="ja-JP" dirty="0" smtClean="0">
                <a:latin typeface="+mn-ea"/>
              </a:rPr>
              <a:t>NIC</a:t>
            </a:r>
            <a:r>
              <a:rPr lang="ja-JP" altLang="en-US" dirty="0" smtClean="0">
                <a:latin typeface="+mn-ea"/>
              </a:rPr>
              <a:t>のリングバッファが増える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en-US" altLang="ja-JP" dirty="0" smtClean="0">
                <a:latin typeface="+mn-ea"/>
              </a:rPr>
              <a:t>NIC</a:t>
            </a:r>
            <a:r>
              <a:rPr lang="ja-JP" altLang="en-US" dirty="0" smtClean="0">
                <a:latin typeface="+mn-ea"/>
              </a:rPr>
              <a:t>毎に</a:t>
            </a:r>
            <a:r>
              <a:rPr lang="en-US" altLang="ja-JP" dirty="0" smtClean="0">
                <a:latin typeface="+mn-ea"/>
              </a:rPr>
              <a:t>CPU</a:t>
            </a:r>
            <a:r>
              <a:rPr lang="ja-JP" altLang="en-US" dirty="0" smtClean="0">
                <a:latin typeface="+mn-ea"/>
              </a:rPr>
              <a:t>で処理されていくのであれば、負荷分散の効果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en-US" altLang="ja-JP" dirty="0" smtClean="0">
                <a:latin typeface="+mn-ea"/>
              </a:rPr>
              <a:t>NIC : </a:t>
            </a:r>
            <a:r>
              <a:rPr lang="ja-JP" altLang="en-US" dirty="0" smtClean="0">
                <a:latin typeface="+mn-ea"/>
              </a:rPr>
              <a:t>オフローディングが有効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それによりキューイング遅延が解決するのでは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15830465"/>
      </p:ext>
    </p:extLst>
  </p:cSld>
  <p:clrMapOvr>
    <a:masterClrMapping/>
  </p:clrMapOvr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8404</TotalTime>
  <Words>431</Words>
  <Application>Microsoft Macintosh PowerPoint</Application>
  <PresentationFormat>A4 210x297 mm</PresentationFormat>
  <Paragraphs>79</Paragraphs>
  <Slides>8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Staff training presentation</vt:lpstr>
      <vt:lpstr>Progress report 進捗報告</vt:lpstr>
      <vt:lpstr>実機で検証</vt:lpstr>
      <vt:lpstr>C言語でソケットプログラム</vt:lpstr>
      <vt:lpstr>チューニングするパラメータ</vt:lpstr>
      <vt:lpstr>DCTCP tips</vt:lpstr>
      <vt:lpstr>バックグラウンドフローとは?</vt:lpstr>
      <vt:lpstr>今後の方針</vt:lpstr>
      <vt:lpstr>ちょっと大胆な仮説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2888</cp:revision>
  <dcterms:created xsi:type="dcterms:W3CDTF">2013-12-01T06:00:42Z</dcterms:created>
  <dcterms:modified xsi:type="dcterms:W3CDTF">2014-07-11T04:37:30Z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