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256" r:id="rId2"/>
    <p:sldId id="454" r:id="rId3"/>
    <p:sldId id="460" r:id="rId4"/>
    <p:sldId id="455" r:id="rId5"/>
    <p:sldId id="456" r:id="rId6"/>
    <p:sldId id="457" r:id="rId7"/>
    <p:sldId id="458" r:id="rId8"/>
    <p:sldId id="459" r:id="rId9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024" y="-104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IC</a:t>
            </a:r>
            <a:r>
              <a:rPr lang="ja-JP" altLang="en-US" dirty="0" smtClean="0"/>
              <a:t>論文</a:t>
            </a:r>
            <a:r>
              <a:rPr lang="en-US" altLang="ja-JP" dirty="0" smtClean="0"/>
              <a:t>-</a:t>
            </a:r>
            <a:r>
              <a:rPr lang="ja-JP" altLang="en-US" dirty="0" smtClean="0"/>
              <a:t>章立て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kumimoji="1" lang="ja-JP" altLang="en-US" sz="2000" b="1" u="sng" dirty="0" smtClean="0"/>
              <a:t>複数の</a:t>
            </a:r>
            <a:r>
              <a:rPr kumimoji="1" lang="en-US" altLang="ja-JP" sz="2000" b="1" u="sng" dirty="0" smtClean="0"/>
              <a:t>NIC</a:t>
            </a:r>
            <a:r>
              <a:rPr kumimoji="1" lang="ja-JP" altLang="en-US" sz="2000" b="1" u="sng" dirty="0" smtClean="0"/>
              <a:t>を用いて負荷を分散すればショートフローの</a:t>
            </a:r>
            <a:r>
              <a:rPr kumimoji="1" lang="en-US" altLang="ja-JP" sz="2000" b="1" u="sng" dirty="0" smtClean="0"/>
              <a:t>FCT</a:t>
            </a:r>
            <a:r>
              <a:rPr kumimoji="1" lang="ja-JP" altLang="en-US" sz="2000" b="1" u="sng" dirty="0" smtClean="0"/>
              <a:t>が改善される</a:t>
            </a:r>
            <a:endParaRPr kumimoji="1" lang="en-US" altLang="ja-JP" sz="2000" b="1" u="sng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まえがき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関連研究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データセンターネットワーク</a:t>
            </a:r>
            <a:endParaRPr lang="en-US" altLang="ja-JP" dirty="0" smtClean="0"/>
          </a:p>
          <a:p>
            <a:pPr marL="857250" lvl="1" indent="-457200">
              <a:buFont typeface="+mj-lt"/>
              <a:buAutoNum type="arabicPeriod"/>
            </a:pPr>
            <a:r>
              <a:rPr kumimoji="1" lang="ja-JP" altLang="en-US" dirty="0" smtClean="0"/>
              <a:t>トポロジー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マルチパス環境</a:t>
            </a:r>
            <a:r>
              <a:rPr kumimoji="1" lang="en-US" altLang="ja-JP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 smtClean="0"/>
              <a:t>トラフィックシナリオ</a:t>
            </a:r>
            <a:r>
              <a:rPr lang="en-US" altLang="ja-JP" dirty="0" smtClean="0"/>
              <a:t>(</a:t>
            </a:r>
            <a:r>
              <a:rPr lang="ja-JP" altLang="en-US" dirty="0" smtClean="0"/>
              <a:t>スループット指向</a:t>
            </a:r>
            <a:r>
              <a:rPr lang="en-US" altLang="ja-JP" dirty="0" smtClean="0"/>
              <a:t> vs. </a:t>
            </a:r>
            <a:r>
              <a:rPr lang="ja-JP" altLang="en-US" dirty="0" smtClean="0"/>
              <a:t>レイテンシ指向</a:t>
            </a:r>
            <a:r>
              <a:rPr lang="en-US" altLang="ja-JP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kumimoji="1" lang="ja-JP" altLang="en-US" dirty="0" smtClean="0"/>
              <a:t>実トラフィック解析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既存の取り組み</a:t>
            </a:r>
            <a:r>
              <a:rPr kumimoji="1" lang="en-US" altLang="ja-JP" dirty="0" smtClean="0"/>
              <a:t> vs. </a:t>
            </a:r>
            <a:r>
              <a:rPr kumimoji="1" lang="ja-JP" altLang="en-US" dirty="0" smtClean="0"/>
              <a:t>今回のもの</a:t>
            </a:r>
            <a:r>
              <a:rPr kumimoji="1" lang="en-US" altLang="ja-JP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提案手法</a:t>
            </a:r>
            <a:endParaRPr kumimoji="1" lang="en-US" altLang="ja-JP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ja-JP" dirty="0" smtClean="0"/>
              <a:t>NIC</a:t>
            </a:r>
            <a:r>
              <a:rPr lang="ja-JP" altLang="en-US" dirty="0" smtClean="0"/>
              <a:t>負荷分散させるということ</a:t>
            </a:r>
            <a:r>
              <a:rPr lang="en-US" altLang="ja-JP" dirty="0" smtClean="0"/>
              <a:t>(IP</a:t>
            </a:r>
            <a:r>
              <a:rPr lang="ja-JP" altLang="en-US" dirty="0" smtClean="0"/>
              <a:t>ベース</a:t>
            </a:r>
            <a:r>
              <a:rPr lang="en-US" altLang="ja-JP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kumimoji="1" lang="ja-JP" altLang="en-US" dirty="0" smtClean="0"/>
              <a:t>期待される効果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エンドノード、中継スイッチ</a:t>
            </a:r>
            <a:r>
              <a:rPr kumimoji="1" lang="en-US" altLang="ja-JP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実験結果</a:t>
            </a:r>
            <a:endParaRPr lang="en-US" altLang="ja-JP" dirty="0" smtClean="0"/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 smtClean="0"/>
              <a:t>中継スイッチへの負荷</a:t>
            </a:r>
            <a:endParaRPr lang="en-US" altLang="ja-JP" dirty="0"/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 smtClean="0"/>
              <a:t>エンドノードへの負荷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あとがき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729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導入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ショートフロー</a:t>
            </a:r>
            <a:r>
              <a:rPr kumimoji="1" lang="en-US" altLang="ja-JP" dirty="0" smtClean="0"/>
              <a:t>FCT</a:t>
            </a:r>
            <a:r>
              <a:rPr kumimoji="1" lang="ja-JP" altLang="en-US" dirty="0" smtClean="0"/>
              <a:t>を改善する事の重要性</a:t>
            </a:r>
            <a:endParaRPr kumimoji="1" lang="en-US" altLang="ja-JP" dirty="0" smtClean="0"/>
          </a:p>
          <a:p>
            <a:r>
              <a:rPr lang="ja-JP" altLang="en-US" dirty="0" smtClean="0"/>
              <a:t>スループット指向への取り組み</a:t>
            </a:r>
            <a:endParaRPr lang="en-US" altLang="ja-JP" dirty="0" smtClean="0"/>
          </a:p>
          <a:p>
            <a:r>
              <a:rPr kumimoji="1" lang="ja-JP" altLang="en-US" dirty="0" smtClean="0"/>
              <a:t>スループット指向</a:t>
            </a:r>
            <a:r>
              <a:rPr kumimoji="1" lang="en-US" altLang="ja-JP" dirty="0" smtClean="0"/>
              <a:t> vs. </a:t>
            </a:r>
            <a:r>
              <a:rPr kumimoji="1" lang="ja-JP" altLang="en-US" dirty="0" smtClean="0"/>
              <a:t>レイテンシ指向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775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</a:t>
            </a:r>
            <a:r>
              <a:rPr lang="ja-JP" altLang="en-US" dirty="0" smtClean="0"/>
              <a:t>研究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マルチパス環境の利用例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MPTCP</a:t>
            </a:r>
          </a:p>
          <a:p>
            <a:r>
              <a:rPr kumimoji="1" lang="ja-JP" altLang="en-US" dirty="0" smtClean="0"/>
              <a:t>ショートフロー短縮化技術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DCTCP</a:t>
            </a:r>
          </a:p>
          <a:p>
            <a:pPr lvl="1"/>
            <a:r>
              <a:rPr lang="ja-JP" altLang="en-US" dirty="0" smtClean="0"/>
              <a:t>スイッチへのアプローチ</a:t>
            </a:r>
            <a:endParaRPr lang="en-US" altLang="ja-JP" dirty="0" smtClean="0"/>
          </a:p>
          <a:p>
            <a:r>
              <a:rPr kumimoji="1" lang="ja-JP" altLang="en-US" dirty="0" smtClean="0"/>
              <a:t>実トラフィック解析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DCTCP</a:t>
            </a:r>
          </a:p>
          <a:p>
            <a:pPr lvl="1"/>
            <a:r>
              <a:rPr lang="en-US" altLang="ja-JP" dirty="0" smtClean="0"/>
              <a:t>etc…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4288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データセンターネットワーク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トポロジー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マルチパス環境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FatTree, Multi-homed </a:t>
            </a:r>
            <a:r>
              <a:rPr kumimoji="1" lang="en-US" altLang="ja-JP" dirty="0" err="1" smtClean="0"/>
              <a:t>fattree</a:t>
            </a:r>
            <a:endParaRPr kumimoji="1" lang="en-US" altLang="ja-JP" dirty="0" smtClean="0"/>
          </a:p>
          <a:p>
            <a:r>
              <a:rPr lang="ja-JP" altLang="en-US" dirty="0" smtClean="0"/>
              <a:t>トラフィックシナリオ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スループット</a:t>
            </a:r>
            <a:r>
              <a:rPr lang="en-US" altLang="ja-JP" dirty="0" smtClean="0"/>
              <a:t> vs. </a:t>
            </a:r>
            <a:r>
              <a:rPr lang="ja-JP" altLang="en-US" dirty="0" smtClean="0"/>
              <a:t>レイテンシ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並列分散処理トラフィックの概要</a:t>
            </a:r>
            <a:endParaRPr kumimoji="1" lang="en-US" altLang="ja-JP" dirty="0" smtClean="0"/>
          </a:p>
          <a:p>
            <a:r>
              <a:rPr lang="ja-JP" altLang="en-US" dirty="0" smtClean="0"/>
              <a:t>実際の</a:t>
            </a:r>
            <a:r>
              <a:rPr kumimoji="1" lang="ja-JP" altLang="en-US" dirty="0" smtClean="0"/>
              <a:t>分散処理トラフィック解析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既に報告されていたものと同様の結果が得られた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バースト性のあるショートフロー、ロングフロー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8372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ja-JP" dirty="0"/>
              <a:t>NIC</a:t>
            </a:r>
            <a:r>
              <a:rPr lang="ja-JP" altLang="en-US" dirty="0"/>
              <a:t>負荷分散させるという</a:t>
            </a:r>
            <a:r>
              <a:rPr lang="ja-JP" altLang="en-US" dirty="0" smtClean="0"/>
              <a:t>こと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パスを切り替える事で実現</a:t>
            </a:r>
            <a:r>
              <a:rPr kumimoji="1" lang="en-US" altLang="ja-JP" dirty="0" smtClean="0"/>
              <a:t> – IP</a:t>
            </a:r>
            <a:r>
              <a:rPr kumimoji="1" lang="ja-JP" altLang="en-US" dirty="0" smtClean="0"/>
              <a:t>ベースでルーティング</a:t>
            </a:r>
            <a:endParaRPr kumimoji="1" lang="en-US" altLang="ja-JP" dirty="0" smtClean="0"/>
          </a:p>
          <a:p>
            <a:r>
              <a:rPr kumimoji="1" lang="ja-JP" altLang="en-US" dirty="0" smtClean="0"/>
              <a:t>期待される効果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中継スイッチ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Incast</a:t>
            </a:r>
            <a:r>
              <a:rPr lang="en-US" altLang="ja-JP" dirty="0" smtClean="0"/>
              <a:t>, </a:t>
            </a:r>
            <a:r>
              <a:rPr lang="ja-JP" altLang="en-US" dirty="0" smtClean="0"/>
              <a:t>ロングフロー</a:t>
            </a:r>
            <a:r>
              <a:rPr lang="en-US" altLang="ja-JP" dirty="0" smtClean="0"/>
              <a:t>×</a:t>
            </a:r>
            <a:r>
              <a:rPr lang="ja-JP" altLang="en-US" dirty="0" smtClean="0"/>
              <a:t>ショートフロー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エンドノード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受信処理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プロトコル処理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491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中継スイッチへの負荷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エンドノードへの負荷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436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あとがき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NIC</a:t>
            </a:r>
            <a:r>
              <a:rPr kumimoji="1" lang="ja-JP" altLang="en-US" dirty="0" smtClean="0"/>
              <a:t>負荷分散の効果がある</a:t>
            </a:r>
            <a:endParaRPr kumimoji="1" lang="en-US" altLang="ja-JP" dirty="0" smtClean="0"/>
          </a:p>
          <a:p>
            <a:r>
              <a:rPr lang="ja-JP" altLang="en-US" dirty="0" smtClean="0"/>
              <a:t>今後は経路切り替えのアルゴリズムを検討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2140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9364</TotalTime>
  <Words>259</Words>
  <Application>Microsoft Macintosh PowerPoint</Application>
  <PresentationFormat>A4 210x297 mm</PresentationFormat>
  <Paragraphs>67</Paragraphs>
  <Slides>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Staff training presentation</vt:lpstr>
      <vt:lpstr>Progress report 進捗報告</vt:lpstr>
      <vt:lpstr>IC論文-章立て</vt:lpstr>
      <vt:lpstr>導入</vt:lpstr>
      <vt:lpstr>関連研究</vt:lpstr>
      <vt:lpstr>データセンターネットワーク</vt:lpstr>
      <vt:lpstr>手法について</vt:lpstr>
      <vt:lpstr>実験結果</vt:lpstr>
      <vt:lpstr>あとがき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3067</cp:revision>
  <dcterms:created xsi:type="dcterms:W3CDTF">2013-12-01T06:00:42Z</dcterms:created>
  <dcterms:modified xsi:type="dcterms:W3CDTF">2014-09-04T12:54:10Z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