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1" r:id="rId3"/>
    <p:sldId id="454" r:id="rId4"/>
    <p:sldId id="460" r:id="rId5"/>
    <p:sldId id="455" r:id="rId6"/>
    <p:sldId id="456" r:id="rId7"/>
    <p:sldId id="462" r:id="rId8"/>
    <p:sldId id="457" r:id="rId9"/>
    <p:sldId id="463" r:id="rId10"/>
    <p:sldId id="458" r:id="rId11"/>
    <p:sldId id="459" r:id="rId12"/>
    <p:sldId id="464" r:id="rId13"/>
    <p:sldId id="465" r:id="rId14"/>
    <p:sldId id="466" r:id="rId15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133" d="100"/>
          <a:sy n="133" d="100"/>
        </p:scale>
        <p:origin x="-2240" y="-112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中継スイッチへの負荷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エンドノードへの</a:t>
            </a:r>
            <a:r>
              <a:rPr kumimoji="1" lang="ja-JP" altLang="en-US" dirty="0" smtClean="0"/>
              <a:t>負荷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Directing result </a:t>
            </a:r>
            <a:r>
              <a:rPr lang="en-US" altLang="ja-JP" dirty="0" smtClean="0"/>
              <a:t>: </a:t>
            </a:r>
            <a:r>
              <a:rPr lang="ja-JP" altLang="en-US" dirty="0" smtClean="0"/>
              <a:t>混雑状況を見るためのメトリック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436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あとがき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NIC</a:t>
            </a:r>
            <a:r>
              <a:rPr kumimoji="1" lang="ja-JP" altLang="en-US" dirty="0" smtClean="0"/>
              <a:t>負荷分散の効果がある</a:t>
            </a:r>
            <a:endParaRPr kumimoji="1" lang="en-US" altLang="ja-JP" dirty="0" smtClean="0"/>
          </a:p>
          <a:p>
            <a:r>
              <a:rPr lang="ja-JP" altLang="en-US" dirty="0" smtClean="0"/>
              <a:t>今後は経路切り替えのアルゴリズムを検討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140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提案手法についての</a:t>
            </a:r>
            <a:r>
              <a:rPr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混雑状況をどう見るか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調査中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キュー長を見る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ロングフローの判断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しきい値</a:t>
            </a:r>
            <a:r>
              <a:rPr lang="en-US" altLang="ja-JP" dirty="0" smtClean="0"/>
              <a:t>(50KB</a:t>
            </a:r>
            <a:r>
              <a:rPr lang="ja-JP" altLang="en-US" dirty="0" smtClean="0"/>
              <a:t>超えたら</a:t>
            </a:r>
            <a:r>
              <a:rPr lang="en-US" altLang="ja-JP" dirty="0" smtClean="0"/>
              <a:t>…)</a:t>
            </a:r>
          </a:p>
          <a:p>
            <a:r>
              <a:rPr kumimoji="1" lang="ja-JP" altLang="en-US" dirty="0" smtClean="0"/>
              <a:t>ゆずった後はどうするの</a:t>
            </a:r>
            <a:r>
              <a:rPr kumimoji="1" lang="en-US" altLang="ja-JP" dirty="0" smtClean="0"/>
              <a:t>?</a:t>
            </a:r>
          </a:p>
          <a:p>
            <a:pPr lvl="1"/>
            <a:r>
              <a:rPr kumimoji="1" lang="ja-JP" altLang="en-US" dirty="0" smtClean="0"/>
              <a:t>悪いシナリオ</a:t>
            </a:r>
            <a:r>
              <a:rPr kumimoji="1" lang="en-US" altLang="ja-JP" dirty="0" smtClean="0"/>
              <a:t>=&gt;</a:t>
            </a:r>
            <a:r>
              <a:rPr kumimoji="1" lang="ja-JP" altLang="en-US" dirty="0" smtClean="0"/>
              <a:t>一方はすごく混雑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ロングフロー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、一方はがら空き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208584" y="3681028"/>
            <a:ext cx="720080" cy="23402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905328" y="3681028"/>
            <a:ext cx="720080" cy="23402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1928664" y="4113076"/>
            <a:ext cx="597666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>
            <a:off x="1928664" y="5301208"/>
            <a:ext cx="597666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928664" y="3681028"/>
            <a:ext cx="589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ショートフローレーン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パケットが来たらすぐに</a:t>
            </a:r>
            <a:r>
              <a:rPr kumimoji="1" lang="en-US" altLang="ja-JP" dirty="0" smtClean="0"/>
              <a:t>application</a:t>
            </a:r>
            <a:r>
              <a:rPr kumimoji="1" lang="ja-JP" altLang="en-US" dirty="0" smtClean="0"/>
              <a:t>に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34525" y="4931876"/>
            <a:ext cx="412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ロングフローレーン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積極的に</a:t>
            </a:r>
            <a:r>
              <a:rPr kumimoji="1" lang="en-US" altLang="ja-JP" dirty="0" smtClean="0"/>
              <a:t>offloading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4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 + </a:t>
            </a:r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927649"/>
          </a:xfrm>
        </p:spPr>
        <p:txBody>
          <a:bodyPr/>
          <a:lstStyle/>
          <a:p>
            <a:r>
              <a:rPr lang="en-US" altLang="ja-JP" sz="1800" dirty="0" err="1"/>
              <a:t>Kapoor</a:t>
            </a:r>
            <a:r>
              <a:rPr lang="en-US" altLang="ja-JP" sz="1800" dirty="0"/>
              <a:t>, Rishi, et al. "Bullet Trains: A study of NIC burst behavior at microsecond timescales." </a:t>
            </a:r>
            <a:r>
              <a:rPr lang="en-US" altLang="ja-JP" sz="1800" i="1" dirty="0"/>
              <a:t>Proceedings of the ninth ACM conference on Emerging </a:t>
            </a:r>
            <a:r>
              <a:rPr lang="en-US" altLang="ja-JP" sz="1800" i="1" dirty="0" err="1" smtClean="0"/>
              <a:t>networkingexperiments</a:t>
            </a:r>
            <a:r>
              <a:rPr lang="en-US" altLang="ja-JP" sz="1800" i="1" dirty="0" smtClean="0"/>
              <a:t> </a:t>
            </a:r>
            <a:r>
              <a:rPr lang="en-US" altLang="ja-JP" sz="1800" i="1" dirty="0"/>
              <a:t>and technologies</a:t>
            </a:r>
            <a:r>
              <a:rPr lang="en-US" altLang="ja-JP" sz="1800" dirty="0"/>
              <a:t>. ACM, 2013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2636912"/>
            <a:ext cx="3819193" cy="222077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07" y="2359833"/>
            <a:ext cx="3819193" cy="175866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117" y="4240087"/>
            <a:ext cx="3819193" cy="134915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172580" y="5186440"/>
            <a:ext cx="27427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割り込み回数：</a:t>
            </a:r>
            <a:r>
              <a:rPr kumimoji="1" lang="en-US" altLang="ja-JP" dirty="0" err="1" smtClean="0"/>
              <a:t>Iperf</a:t>
            </a:r>
            <a:r>
              <a:rPr kumimoji="1" lang="en-US" altLang="ja-JP" dirty="0" smtClean="0"/>
              <a:t> 1GbE</a:t>
            </a:r>
          </a:p>
          <a:p>
            <a:r>
              <a:rPr kumimoji="1" lang="en-US" altLang="ja-JP" dirty="0" smtClean="0"/>
              <a:t>on : 40000</a:t>
            </a:r>
          </a:p>
          <a:p>
            <a:r>
              <a:rPr kumimoji="1" lang="en-US" altLang="ja-JP" dirty="0" smtClean="0"/>
              <a:t>off : 80000</a:t>
            </a:r>
          </a:p>
        </p:txBody>
      </p:sp>
    </p:spTree>
    <p:extLst>
      <p:ext uri="{BB962C8B-B14F-4D97-AF65-F5344CB8AC3E}">
        <p14:creationId xmlns:p14="http://schemas.microsoft.com/office/powerpoint/2010/main" val="262442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アルゴリズムの検討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最初</a:t>
            </a:r>
            <a:r>
              <a:rPr kumimoji="1" lang="ja-JP" altLang="en-US" dirty="0" smtClean="0"/>
              <a:t>の経路決定におけるメトリック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ロングフローかどうか判断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しきい値ベース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ロングフローの処理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スループット指向に対する処理</a:t>
            </a:r>
            <a:endParaRPr kumimoji="1" lang="en-US" altLang="ja-JP" dirty="0" smtClean="0"/>
          </a:p>
          <a:p>
            <a:r>
              <a:rPr lang="ja-JP" altLang="en-US" dirty="0" smtClean="0"/>
              <a:t>ベンチマークトラフィック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調査中</a:t>
            </a:r>
            <a:r>
              <a:rPr kumimoji="1" lang="en-US" altLang="ja-JP" dirty="0" smtClean="0"/>
              <a:t> :</a:t>
            </a:r>
          </a:p>
          <a:p>
            <a:r>
              <a:rPr lang="ja-JP" altLang="en-US" dirty="0" smtClean="0"/>
              <a:t>経路決定の手段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17" y="3829788"/>
            <a:ext cx="3819193" cy="23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1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論文の流れを再度確認</a:t>
            </a:r>
            <a:endParaRPr kumimoji="1" lang="en-US" altLang="ja-JP" dirty="0" smtClean="0"/>
          </a:p>
          <a:p>
            <a:r>
              <a:rPr lang="ja-JP" altLang="en-US" dirty="0" smtClean="0"/>
              <a:t>提案手法についての調査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841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IC</a:t>
            </a:r>
            <a:r>
              <a:rPr lang="ja-JP" altLang="en-US" dirty="0" smtClean="0"/>
              <a:t>論文</a:t>
            </a:r>
            <a:r>
              <a:rPr lang="en-US" altLang="ja-JP" dirty="0" smtClean="0"/>
              <a:t>-</a:t>
            </a:r>
            <a:r>
              <a:rPr lang="ja-JP" altLang="en-US" dirty="0" smtClean="0"/>
              <a:t>章立て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kumimoji="1" lang="ja-JP" altLang="en-US" sz="2000" b="1" u="sng" dirty="0" smtClean="0"/>
              <a:t>複数の</a:t>
            </a:r>
            <a:r>
              <a:rPr kumimoji="1" lang="en-US" altLang="ja-JP" sz="2000" b="1" u="sng" dirty="0" smtClean="0"/>
              <a:t>NIC</a:t>
            </a:r>
            <a:r>
              <a:rPr kumimoji="1" lang="ja-JP" altLang="en-US" sz="2000" b="1" u="sng" dirty="0" smtClean="0"/>
              <a:t>を用いて負荷を分散すればショートフローの</a:t>
            </a:r>
            <a:r>
              <a:rPr kumimoji="1" lang="en-US" altLang="ja-JP" sz="2000" b="1" u="sng" dirty="0" smtClean="0"/>
              <a:t>FCT</a:t>
            </a:r>
            <a:r>
              <a:rPr kumimoji="1" lang="ja-JP" altLang="en-US" sz="2000" b="1" u="sng" dirty="0" smtClean="0"/>
              <a:t>が改善される</a:t>
            </a:r>
            <a:endParaRPr kumimoji="1" lang="en-US" altLang="ja-JP" sz="2000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まえがき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関連研究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データセンターネットワーク</a:t>
            </a:r>
            <a:endParaRPr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/>
              <a:t>トポロジー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マルチパス環境</a:t>
            </a:r>
            <a:r>
              <a:rPr kumimoji="1" lang="en-US" altLang="ja-JP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トラフィックシナリオ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スループット指向</a:t>
            </a:r>
            <a:r>
              <a:rPr lang="en-US" altLang="ja-JP" dirty="0" smtClean="0"/>
              <a:t> vs. </a:t>
            </a:r>
            <a:r>
              <a:rPr lang="ja-JP" altLang="en-US" dirty="0" smtClean="0"/>
              <a:t>レイテンシ指向</a:t>
            </a:r>
            <a:r>
              <a:rPr lang="en-US" altLang="ja-JP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/>
              <a:t>実トラフィック解析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既存の取り組み</a:t>
            </a:r>
            <a:r>
              <a:rPr kumimoji="1" lang="en-US" altLang="ja-JP" dirty="0" smtClean="0"/>
              <a:t> vs. </a:t>
            </a:r>
            <a:r>
              <a:rPr kumimoji="1" lang="ja-JP" altLang="en-US" dirty="0" smtClean="0"/>
              <a:t>今回のもの</a:t>
            </a:r>
            <a:r>
              <a:rPr kumimoji="1"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提案手法</a:t>
            </a:r>
            <a:endParaRPr kumimoji="1"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ja-JP" dirty="0" smtClean="0"/>
              <a:t>NIC</a:t>
            </a:r>
            <a:r>
              <a:rPr lang="ja-JP" altLang="en-US" dirty="0" smtClean="0"/>
              <a:t>負荷分散させるということ</a:t>
            </a:r>
            <a:r>
              <a:rPr lang="en-US" altLang="ja-JP" dirty="0" smtClean="0"/>
              <a:t>(IP</a:t>
            </a:r>
            <a:r>
              <a:rPr lang="ja-JP" altLang="en-US" dirty="0" smtClean="0"/>
              <a:t>ベース</a:t>
            </a:r>
            <a:r>
              <a:rPr lang="en-US" altLang="ja-JP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/>
              <a:t>期待される効果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エンドノード、中継スイッチ</a:t>
            </a:r>
            <a:r>
              <a:rPr kumimoji="1"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実験結果</a:t>
            </a:r>
            <a:endParaRPr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中継スイッチへの負荷</a:t>
            </a:r>
            <a:endParaRPr lang="en-US" altLang="ja-JP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エンドノードへの負荷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あとがき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729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データセンターネットワーク</a:t>
            </a:r>
            <a:r>
              <a:rPr kumimoji="1" lang="en-US" altLang="ja-JP" dirty="0" smtClean="0"/>
              <a:t> = </a:t>
            </a:r>
            <a:r>
              <a:rPr kumimoji="1" lang="ja-JP" altLang="en-US" dirty="0" smtClean="0"/>
              <a:t>マルチパスネットワー</a:t>
            </a:r>
            <a:r>
              <a:rPr lang="en-US" altLang="en-US" dirty="0" smtClean="0"/>
              <a:t>ク</a:t>
            </a:r>
            <a:r>
              <a:rPr kumimoji="1" lang="ja-JP" altLang="en-US" dirty="0" smtClean="0"/>
              <a:t>環境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並列分散処理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並列分散</a:t>
            </a:r>
            <a:r>
              <a:rPr lang="ja-JP" altLang="en-US" dirty="0" smtClean="0"/>
              <a:t>処理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スループット指向</a:t>
            </a:r>
            <a:r>
              <a:rPr lang="en-US" altLang="ja-JP" dirty="0" smtClean="0"/>
              <a:t> + </a:t>
            </a:r>
            <a:r>
              <a:rPr lang="ja-JP" altLang="en-US" dirty="0" smtClean="0">
                <a:solidFill>
                  <a:srgbClr val="E03253"/>
                </a:solidFill>
              </a:rPr>
              <a:t>レイテンシ指向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pPr marL="0" indent="0" algn="ctr">
              <a:buNone/>
            </a:pPr>
            <a:r>
              <a:rPr kumimoji="1" lang="ja-JP" altLang="en-US" dirty="0" smtClean="0"/>
              <a:t>マルチパスネットワーク環境における、ショートフロー遅延の問題の解決</a:t>
            </a:r>
            <a:endParaRPr kumimoji="1" lang="en-US" altLang="ja-JP" dirty="0" smtClean="0"/>
          </a:p>
          <a:p>
            <a:r>
              <a:rPr lang="ja-JP" altLang="en-US" dirty="0" smtClean="0"/>
              <a:t>マルチパスネットワーク環境</a:t>
            </a:r>
            <a:r>
              <a:rPr lang="en-US" altLang="ja-JP" dirty="0" smtClean="0"/>
              <a:t>:</a:t>
            </a:r>
            <a:r>
              <a:rPr lang="ja-JP" altLang="en-US" dirty="0" smtClean="0"/>
              <a:t>複数の物理キューがある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775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</a:t>
            </a:r>
            <a:r>
              <a:rPr lang="ja-JP" altLang="en-US" dirty="0" smtClean="0"/>
              <a:t>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マルチパス環境の利用例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MPTCP</a:t>
            </a:r>
          </a:p>
          <a:p>
            <a:r>
              <a:rPr kumimoji="1" lang="ja-JP" altLang="en-US" dirty="0" smtClean="0"/>
              <a:t>ショートフロー短縮化技術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DCTCP</a:t>
            </a:r>
          </a:p>
          <a:p>
            <a:pPr lvl="1"/>
            <a:r>
              <a:rPr lang="ja-JP" altLang="en-US" dirty="0" smtClean="0"/>
              <a:t>スイッチへのアプローチ</a:t>
            </a:r>
            <a:endParaRPr lang="en-US" altLang="ja-JP" dirty="0" smtClean="0"/>
          </a:p>
          <a:p>
            <a:r>
              <a:rPr kumimoji="1" lang="ja-JP" altLang="en-US" dirty="0" smtClean="0"/>
              <a:t>実トラフィック解析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DCTCP</a:t>
            </a:r>
          </a:p>
          <a:p>
            <a:pPr lvl="1"/>
            <a:r>
              <a:rPr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428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トポロジー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マルチパス環境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FatTree</a:t>
            </a:r>
            <a:endParaRPr kumimoji="1" lang="en-US" altLang="ja-JP" dirty="0" smtClean="0"/>
          </a:p>
          <a:p>
            <a:r>
              <a:rPr lang="ja-JP" altLang="en-US" dirty="0" smtClean="0"/>
              <a:t>トラフィックシナリオ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スループット</a:t>
            </a:r>
            <a:r>
              <a:rPr lang="en-US" altLang="ja-JP" dirty="0" smtClean="0"/>
              <a:t> vs. </a:t>
            </a:r>
            <a:r>
              <a:rPr lang="ja-JP" altLang="en-US" dirty="0" smtClean="0"/>
              <a:t>レイテンシ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ショートフローがバースト性を持つ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ロングフローは長時間通信し続ける</a:t>
            </a:r>
            <a:endParaRPr lang="en-US" altLang="ja-JP" dirty="0" smtClean="0"/>
          </a:p>
          <a:p>
            <a:r>
              <a:rPr lang="ja-JP" altLang="en-US" dirty="0" smtClean="0"/>
              <a:t>実際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分散処理トラフィック解析</a:t>
            </a:r>
            <a:endParaRPr kumimoji="1"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ジョブ開始時のバースト性のあるショートフロー トラフィック </a:t>
            </a:r>
            <a:endParaRPr lang="ja-JP" alt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アプリケーション性能に直接影響</a:t>
            </a:r>
            <a:r>
              <a:rPr lang="ja-JP" altLang="en-US" dirty="0" smtClean="0"/>
              <a:t>しない</a:t>
            </a:r>
            <a:r>
              <a:rPr lang="en-US" altLang="ja-JP" dirty="0" smtClean="0"/>
              <a:t>Background-flow</a:t>
            </a:r>
            <a:r>
              <a:rPr lang="ja-JP" altLang="en-US" dirty="0" smtClean="0"/>
              <a:t>が</a:t>
            </a:r>
            <a:r>
              <a:rPr lang="ja-JP" altLang="en-US" dirty="0"/>
              <a:t>通信している中で</a:t>
            </a:r>
            <a:r>
              <a:rPr lang="en-US" altLang="ja-JP" sz="2800" dirty="0"/>
              <a:t>, </a:t>
            </a:r>
            <a:r>
              <a:rPr lang="ja-JP" altLang="en-US" dirty="0"/>
              <a:t>低レイテン シ通信が求められているショートフローの通信 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372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性能障害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どんな影響があるのか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スイッチ</a:t>
            </a:r>
            <a:r>
              <a:rPr kumimoji="1" lang="en-US" altLang="ja-JP" dirty="0" smtClean="0"/>
              <a:t> :</a:t>
            </a:r>
            <a:r>
              <a:rPr lang="ja-JP" altLang="en-US" dirty="0"/>
              <a:t>一つの</a:t>
            </a:r>
            <a:r>
              <a:rPr lang="ja-JP" altLang="en-US" dirty="0" smtClean="0"/>
              <a:t>インタフェース</a:t>
            </a:r>
            <a:r>
              <a:rPr lang="ja-JP" altLang="en-US" dirty="0" smtClean="0"/>
              <a:t>に集中、キュー長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大量のパケットが流れる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バースト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キュー長が大きくなり、溢れる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Long-lived</a:t>
            </a:r>
            <a:r>
              <a:rPr lang="ja-JP" altLang="en-US" dirty="0" smtClean="0"/>
              <a:t>なフローが少数で圧迫する中でショートフロー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ショートフローがフローサイズ通りに通信できない</a:t>
            </a:r>
            <a:endParaRPr kumimoji="1" lang="en-US" altLang="ja-JP" dirty="0" smtClean="0"/>
          </a:p>
          <a:p>
            <a:r>
              <a:rPr lang="ja-JP" altLang="en-US" dirty="0" smtClean="0"/>
              <a:t>エンドノード</a:t>
            </a:r>
            <a:r>
              <a:rPr lang="en-US" altLang="ja-JP" dirty="0" smtClean="0"/>
              <a:t> : </a:t>
            </a:r>
          </a:p>
          <a:p>
            <a:pPr lvl="1"/>
            <a:r>
              <a:rPr kumimoji="1" lang="ja-JP" altLang="en-US" dirty="0" smtClean="0"/>
              <a:t>割り込み処理：集約化、待ちの時間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マルチコアであるが、一つに集中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キュー負荷を分散、パケット処理へのリソースの効率的割当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327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dirty="0" smtClean="0"/>
              <a:t>目的：</a:t>
            </a:r>
            <a:r>
              <a:rPr lang="ja-JP" altLang="en-US" dirty="0"/>
              <a:t>レイテンシ指向であるショー </a:t>
            </a:r>
            <a:r>
              <a:rPr lang="ja-JP" altLang="en-US" dirty="0" smtClean="0"/>
              <a:t>トフロー</a:t>
            </a:r>
            <a:r>
              <a:rPr lang="ja-JP" altLang="en-US" dirty="0" smtClean="0"/>
              <a:t>の遅延を抑えて通信する</a:t>
            </a:r>
            <a:endParaRPr lang="en-US" altLang="ja-JP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dirty="0" smtClean="0"/>
              <a:t>手法：</a:t>
            </a:r>
            <a:r>
              <a:rPr lang="ja-JP" altLang="en-US" dirty="0" smtClean="0">
                <a:solidFill>
                  <a:srgbClr val="0071BC"/>
                </a:solidFill>
              </a:rPr>
              <a:t>物理的に複数のキュー</a:t>
            </a:r>
            <a:r>
              <a:rPr lang="ja-JP" altLang="en-US" dirty="0" smtClean="0"/>
              <a:t>を用意して負荷を分散させる</a:t>
            </a:r>
            <a:endParaRPr lang="en-US" altLang="ja-JP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dirty="0" smtClean="0"/>
              <a:t>具体的な手段</a:t>
            </a:r>
            <a:r>
              <a:rPr lang="en-US" altLang="ja-JP" dirty="0" smtClean="0"/>
              <a:t>:</a:t>
            </a:r>
            <a:r>
              <a:rPr lang="ja-JP" altLang="en-US" dirty="0" smtClean="0"/>
              <a:t>マルチパス環境の複数</a:t>
            </a:r>
            <a:r>
              <a:rPr lang="en-US" altLang="ja-JP" dirty="0" smtClean="0"/>
              <a:t>NIC, </a:t>
            </a:r>
            <a:r>
              <a:rPr lang="ja-JP" altLang="en-US" dirty="0" smtClean="0"/>
              <a:t>複数経路におけるトラフィック制御</a:t>
            </a:r>
            <a:r>
              <a:rPr lang="en-US" altLang="ja-JP" dirty="0" smtClean="0"/>
              <a:t>(MPTCP)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dirty="0" smtClean="0"/>
              <a:t>シナリオ：</a:t>
            </a:r>
            <a:r>
              <a:rPr lang="ja-JP" altLang="en-US" dirty="0"/>
              <a:t>スイッチ</a:t>
            </a:r>
            <a:r>
              <a:rPr lang="en-US" altLang="ja-JP" dirty="0"/>
              <a:t>, </a:t>
            </a:r>
            <a:r>
              <a:rPr lang="ja-JP" altLang="en-US" dirty="0"/>
              <a:t>エンド ノードに対してそれぞれのキューの混雑具合を</a:t>
            </a:r>
            <a:r>
              <a:rPr lang="ja-JP" altLang="en-US" dirty="0" smtClean="0"/>
              <a:t>考慮し</a:t>
            </a:r>
            <a:r>
              <a:rPr lang="en-US" altLang="ja-JP" dirty="0"/>
              <a:t>, </a:t>
            </a:r>
            <a:r>
              <a:rPr lang="ja-JP" altLang="en-US" dirty="0" smtClean="0"/>
              <a:t>ショートフローの</a:t>
            </a:r>
            <a:r>
              <a:rPr lang="ja-JP" altLang="en-US" dirty="0" smtClean="0"/>
              <a:t>経路</a:t>
            </a:r>
            <a:r>
              <a:rPr lang="ja-JP" altLang="en-US" dirty="0"/>
              <a:t>を決定する </a:t>
            </a:r>
            <a:endParaRPr lang="ja-JP" altLang="en-US" dirty="0"/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491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経路の決定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コネクション確立するための経路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ショートフローならこの経路性能のみで</a:t>
            </a:r>
            <a:r>
              <a:rPr lang="en-US" altLang="ja-JP" dirty="0" smtClean="0"/>
              <a:t>FCT</a:t>
            </a:r>
            <a:r>
              <a:rPr lang="ja-JP" altLang="en-US" dirty="0" smtClean="0"/>
              <a:t>が決まる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ショートフローかどうかの判断</a:t>
            </a:r>
            <a:endParaRPr kumimoji="1" lang="en-US" altLang="ja-JP" dirty="0" smtClean="0"/>
          </a:p>
          <a:p>
            <a:pPr marL="857250" lvl="1" indent="-457200"/>
            <a:r>
              <a:rPr lang="ja-JP" altLang="en-US" dirty="0" smtClean="0"/>
              <a:t>しきい値超えたらショートフローでない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優先度低くする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パス切り換え</a:t>
            </a:r>
            <a:endParaRPr lang="en-US" altLang="ja-JP" dirty="0" smtClean="0"/>
          </a:p>
          <a:p>
            <a:pPr marL="857250" lvl="1" indent="-457200"/>
            <a:r>
              <a:rPr kumimoji="1" lang="ja-JP" altLang="en-US" dirty="0" smtClean="0"/>
              <a:t>他のフローが入ってきたらゆずる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748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9472</TotalTime>
  <Words>659</Words>
  <Application>Microsoft Macintosh PowerPoint</Application>
  <PresentationFormat>A4 210x297 mm</PresentationFormat>
  <Paragraphs>116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Staff training presentation</vt:lpstr>
      <vt:lpstr>Progress report 進捗報告</vt:lpstr>
      <vt:lpstr>進捗報告</vt:lpstr>
      <vt:lpstr>IC論文-章立て</vt:lpstr>
      <vt:lpstr>導入</vt:lpstr>
      <vt:lpstr>関連研究</vt:lpstr>
      <vt:lpstr>データセンターネットワーク</vt:lpstr>
      <vt:lpstr>性能障害-どんな影響があるのか</vt:lpstr>
      <vt:lpstr>手法について</vt:lpstr>
      <vt:lpstr>提案アルゴリズム</vt:lpstr>
      <vt:lpstr>実験結果</vt:lpstr>
      <vt:lpstr>あとがき</vt:lpstr>
      <vt:lpstr>提案手法についての調査</vt:lpstr>
      <vt:lpstr>関連研究 + 調査</vt:lpstr>
      <vt:lpstr>今後の計画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3100</cp:revision>
  <dcterms:created xsi:type="dcterms:W3CDTF">2013-12-01T06:00:42Z</dcterms:created>
  <dcterms:modified xsi:type="dcterms:W3CDTF">2014-09-08T07:18:16Z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