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72" r:id="rId10"/>
    <p:sldId id="468" r:id="rId11"/>
    <p:sldId id="469" r:id="rId12"/>
    <p:sldId id="470" r:id="rId13"/>
    <p:sldId id="471" r:id="rId14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032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M2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Consideration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ボトルネック：スイッチ</a:t>
            </a:r>
            <a:r>
              <a:rPr lang="ja-JP" altLang="en-US" dirty="0" smtClean="0"/>
              <a:t>、通知手段</a:t>
            </a:r>
            <a:r>
              <a:rPr lang="en-US" altLang="ja-JP" dirty="0" smtClean="0"/>
              <a:t>?</a:t>
            </a:r>
          </a:p>
          <a:p>
            <a:r>
              <a:rPr kumimoji="1" lang="ja-JP" altLang="en-US" dirty="0" smtClean="0"/>
              <a:t>単純な方法</a:t>
            </a:r>
            <a:endParaRPr kumimoji="1" lang="en-US" altLang="ja-JP" dirty="0" smtClean="0"/>
          </a:p>
          <a:p>
            <a:pPr lvl="1"/>
            <a:r>
              <a:rPr lang="ja-JP" altLang="en-US" dirty="0">
                <a:latin typeface="+mn-ea"/>
                <a:ea typeface="+mn-ea"/>
              </a:rPr>
              <a:t>スイッチで</a:t>
            </a:r>
            <a:r>
              <a:rPr lang="ja-JP" altLang="en-US" dirty="0" smtClean="0">
                <a:latin typeface="+mn-ea"/>
                <a:ea typeface="+mn-ea"/>
              </a:rPr>
              <a:t>の測定結果を通知する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中継</a:t>
            </a:r>
            <a:r>
              <a:rPr lang="ja-JP" altLang="en-US" dirty="0" smtClean="0">
                <a:latin typeface="+mn-ea"/>
                <a:ea typeface="+mn-ea"/>
              </a:rPr>
              <a:t>スイッチ同士でやりとりする</a:t>
            </a:r>
            <a:r>
              <a:rPr lang="en-US" altLang="ja-JP" dirty="0" smtClean="0">
                <a:latin typeface="+mn-ea"/>
                <a:ea typeface="+mn-ea"/>
              </a:rPr>
              <a:t>…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プロトコルと</a:t>
            </a:r>
            <a:r>
              <a:rPr lang="ja-JP" altLang="en-US" dirty="0" smtClean="0">
                <a:latin typeface="+mn-ea"/>
                <a:ea typeface="+mn-ea"/>
              </a:rPr>
              <a:t>して実装されてはいるが</a:t>
            </a:r>
            <a:r>
              <a:rPr lang="en-US" altLang="ja-JP" dirty="0" smtClean="0">
                <a:latin typeface="+mn-ea"/>
                <a:ea typeface="+mn-ea"/>
              </a:rPr>
              <a:t>…</a:t>
            </a:r>
          </a:p>
          <a:p>
            <a:r>
              <a:rPr lang="ja-JP" altLang="en-US" dirty="0" smtClean="0">
                <a:latin typeface="+mn-ea"/>
                <a:ea typeface="+mn-ea"/>
              </a:rPr>
              <a:t>基本的にはショートフローに対して色々制御する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通信途中での状況の変化に対応する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endParaRPr kumimoji="1" lang="en-US" altLang="ja-JP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987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例えば提案手法では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ショートフローに対しては、</a:t>
            </a:r>
            <a:endParaRPr lang="en-US" altLang="ja-JP" dirty="0"/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初めの経路選択のみ制御を入れる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</a:rPr>
              <a:t>バックグラウンドフローに対しては、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>
                <a:latin typeface="+mn-ea"/>
                <a:ea typeface="+mn-ea"/>
              </a:rPr>
              <a:t>積極的に制御</a:t>
            </a:r>
            <a:r>
              <a:rPr kumimoji="1" lang="ja-JP" altLang="en-US" dirty="0" smtClean="0">
                <a:latin typeface="+mn-ea"/>
                <a:ea typeface="+mn-ea"/>
              </a:rPr>
              <a:t>する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en-US" altLang="ja-JP" dirty="0" smtClean="0">
                <a:latin typeface="+mn-ea"/>
                <a:ea typeface="+mn-ea"/>
              </a:rPr>
              <a:t>MPTCP</a:t>
            </a:r>
            <a:r>
              <a:rPr lang="ja-JP" altLang="en-US" dirty="0" smtClean="0">
                <a:latin typeface="+mn-ea"/>
                <a:ea typeface="+mn-ea"/>
              </a:rPr>
              <a:t>で複数の経路での通信料を制御</a:t>
            </a:r>
            <a:r>
              <a:rPr lang="ja-JP" altLang="en-US" dirty="0">
                <a:latin typeface="+mn-ea"/>
                <a:ea typeface="+mn-ea"/>
              </a:rPr>
              <a:t>し、ショートフロー</a:t>
            </a:r>
            <a:r>
              <a:rPr lang="ja-JP" altLang="en-US" dirty="0" smtClean="0">
                <a:latin typeface="+mn-ea"/>
                <a:ea typeface="+mn-ea"/>
              </a:rPr>
              <a:t>に譲る</a:t>
            </a:r>
            <a:endParaRPr lang="en-US" altLang="ja-JP" dirty="0" smtClean="0">
              <a:latin typeface="+mn-ea"/>
              <a:ea typeface="+mn-ea"/>
            </a:endParaRPr>
          </a:p>
          <a:p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770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経路</a:t>
            </a:r>
            <a:r>
              <a:rPr lang="ja-JP" altLang="en-US" dirty="0" smtClean="0">
                <a:latin typeface="+mn-ea"/>
              </a:rPr>
              <a:t>選択について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latin typeface="+mn-ea"/>
              </a:rPr>
              <a:t>ショートフローの通信時間は数</a:t>
            </a:r>
            <a:r>
              <a:rPr lang="en-US" altLang="ja-JP" dirty="0" err="1" smtClean="0">
                <a:latin typeface="+mn-ea"/>
              </a:rPr>
              <a:t>ms</a:t>
            </a:r>
            <a:r>
              <a:rPr lang="ja-JP" altLang="en-US" dirty="0" smtClean="0">
                <a:latin typeface="+mn-ea"/>
              </a:rPr>
              <a:t>単位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数</a:t>
            </a:r>
            <a:r>
              <a:rPr kumimoji="1" lang="en-US" altLang="ja-JP" dirty="0" err="1" smtClean="0">
                <a:latin typeface="+mn-ea"/>
              </a:rPr>
              <a:t>ms</a:t>
            </a:r>
            <a:r>
              <a:rPr kumimoji="1" lang="ja-JP" altLang="en-US" dirty="0" smtClean="0">
                <a:latin typeface="+mn-ea"/>
              </a:rPr>
              <a:t>後のネットワークの予測、それにより影響が小さい経路を選択する</a:t>
            </a:r>
            <a:endParaRPr kumimoji="1" lang="en-US" altLang="ja-JP" dirty="0" smtClean="0">
              <a:latin typeface="+mn-ea"/>
            </a:endParaRPr>
          </a:p>
          <a:p>
            <a:r>
              <a:rPr lang="ja-JP" altLang="en-US" dirty="0">
                <a:latin typeface="+mn-ea"/>
              </a:rPr>
              <a:t>予測に</a:t>
            </a:r>
            <a:r>
              <a:rPr lang="ja-JP" altLang="en-US" dirty="0" smtClean="0">
                <a:latin typeface="+mn-ea"/>
              </a:rPr>
              <a:t>ついて、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統計的手法：カルマンフィルタ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数理モデルが必要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予測値を計算、実測値とのずれを算出し、ゲインを修正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</a:rPr>
              <a:t>既存</a:t>
            </a:r>
            <a:r>
              <a:rPr lang="ja-JP" altLang="en-US" dirty="0" smtClean="0">
                <a:latin typeface="+mn-ea"/>
              </a:rPr>
              <a:t>研究含め</a:t>
            </a:r>
            <a:r>
              <a:rPr kumimoji="1" lang="ja-JP" altLang="en-US" dirty="0" smtClean="0">
                <a:latin typeface="+mn-ea"/>
              </a:rPr>
              <a:t>調査中</a:t>
            </a:r>
            <a:r>
              <a:rPr kumimoji="1" lang="en-US" altLang="ja-JP" dirty="0" smtClean="0">
                <a:latin typeface="+mn-ea"/>
              </a:rPr>
              <a:t>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913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LAWS model</a:t>
            </a:r>
          </a:p>
          <a:p>
            <a:pPr lvl="1"/>
            <a:r>
              <a:rPr kumimoji="1" lang="en-US" altLang="ja-JP" dirty="0" err="1" smtClean="0"/>
              <a:t>Onload</a:t>
            </a:r>
            <a:r>
              <a:rPr kumimoji="1" lang="en-US" altLang="ja-JP" dirty="0" smtClean="0"/>
              <a:t> and offload</a:t>
            </a:r>
            <a:r>
              <a:rPr kumimoji="1" lang="ja-JP" altLang="en-US" dirty="0" smtClean="0">
                <a:latin typeface="+mn-ea"/>
                <a:ea typeface="+mn-ea"/>
              </a:rPr>
              <a:t>の影響を含んだモデルの提案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30" y="2788932"/>
            <a:ext cx="4053250" cy="32331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8" y="3822268"/>
            <a:ext cx="4226972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提案手法についての調査</a:t>
            </a:r>
            <a:endParaRPr lang="en-US" altLang="ja-JP" dirty="0" smtClean="0"/>
          </a:p>
          <a:p>
            <a:pPr lvl="1"/>
            <a:r>
              <a:rPr lang="ja-JP" altLang="en-US" dirty="0">
                <a:latin typeface="+mj-ea"/>
                <a:ea typeface="+mj-ea"/>
              </a:rPr>
              <a:t>関連</a:t>
            </a:r>
            <a:r>
              <a:rPr lang="ja-JP" altLang="en-US" dirty="0" smtClean="0">
                <a:latin typeface="+mj-ea"/>
                <a:ea typeface="+mj-ea"/>
              </a:rPr>
              <a:t>研究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841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論文調査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Keyword : low-latency, datacenter</a:t>
            </a:r>
          </a:p>
          <a:p>
            <a:r>
              <a:rPr lang="en-US" altLang="ja-JP" dirty="0" smtClean="0"/>
              <a:t>Categories of approach</a:t>
            </a:r>
          </a:p>
          <a:p>
            <a:pPr lvl="1"/>
            <a:r>
              <a:rPr kumimoji="1" lang="en-US" altLang="ja-JP" dirty="0" smtClean="0"/>
              <a:t>Reducing queue length</a:t>
            </a:r>
          </a:p>
          <a:p>
            <a:pPr lvl="1"/>
            <a:r>
              <a:rPr kumimoji="1" lang="en-US" altLang="ja-JP" dirty="0" smtClean="0"/>
              <a:t>Accelerating retransmission</a:t>
            </a:r>
          </a:p>
          <a:p>
            <a:pPr lvl="1"/>
            <a:r>
              <a:rPr kumimoji="1" lang="en-US" altLang="ja-JP" dirty="0" smtClean="0"/>
              <a:t>Exploiting multipath</a:t>
            </a:r>
          </a:p>
          <a:p>
            <a:pPr lvl="1"/>
            <a:r>
              <a:rPr lang="en-US" altLang="ja-JP" dirty="0" smtClean="0"/>
              <a:t>Prioritizing flows based on …</a:t>
            </a:r>
          </a:p>
          <a:p>
            <a:pPr lvl="2"/>
            <a:r>
              <a:rPr kumimoji="1" lang="en-US" altLang="ja-JP" dirty="0" smtClean="0"/>
              <a:t>Flow deadlines</a:t>
            </a:r>
          </a:p>
          <a:p>
            <a:pPr lvl="2"/>
            <a:r>
              <a:rPr lang="en-US" altLang="ja-JP" dirty="0" smtClean="0"/>
              <a:t>Application assignment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981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Reducing queue length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DCTCP</a:t>
            </a:r>
          </a:p>
          <a:p>
            <a:pPr lvl="1"/>
            <a:r>
              <a:rPr lang="en-US" altLang="ja-JP" dirty="0" smtClean="0"/>
              <a:t>In order to reduce buffer occupancy, using ECN for reducing the </a:t>
            </a:r>
            <a:r>
              <a:rPr lang="en-US" altLang="ja-JP" dirty="0"/>
              <a:t>w</a:t>
            </a:r>
            <a:r>
              <a:rPr lang="en-US" altLang="ja-JP" dirty="0" smtClean="0"/>
              <a:t>indow size with threshold. </a:t>
            </a:r>
          </a:p>
          <a:p>
            <a:pPr lvl="1"/>
            <a:r>
              <a:rPr lang="en-US" altLang="ja-JP" dirty="0" smtClean="0"/>
              <a:t>For commodity switch, has deep buffers to handle </a:t>
            </a:r>
            <a:r>
              <a:rPr lang="en-US" altLang="ja-JP" dirty="0" err="1" smtClean="0"/>
              <a:t>bursty</a:t>
            </a:r>
            <a:r>
              <a:rPr lang="en-US" altLang="ja-JP" dirty="0" smtClean="0"/>
              <a:t> traffic.</a:t>
            </a:r>
          </a:p>
          <a:p>
            <a:r>
              <a:rPr lang="en-US" altLang="ja-JP" dirty="0" smtClean="0"/>
              <a:t>HULL(High-bandwidth Ultra-Low Latency) based on DCTCP</a:t>
            </a:r>
          </a:p>
          <a:p>
            <a:pPr lvl="1"/>
            <a:r>
              <a:rPr lang="en-US" altLang="ja-JP" dirty="0" smtClean="0"/>
              <a:t>Link utilization base system, rather than queue occupancy, by simulating queue buildup . </a:t>
            </a:r>
          </a:p>
          <a:p>
            <a:pPr lvl="1"/>
            <a:r>
              <a:rPr lang="en-US" altLang="ja-JP" dirty="0" smtClean="0"/>
              <a:t>Improving with a 10% bandwidth reduction as the tradeoff.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9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Accelerating retransmissions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dropping packets, </a:t>
            </a:r>
          </a:p>
          <a:p>
            <a:r>
              <a:rPr kumimoji="1" lang="en-US" altLang="ja-JP" dirty="0" smtClean="0"/>
              <a:t>DIBS(Detour-Induced Buffer Sharing)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 smtClean="0"/>
              <a:t>The packet is delivered via another path with more hops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The packet loops back to the same egress port, finding its buffer no longer full, and is transmitted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 smtClean="0"/>
              <a:t>The packet does not find an idle path after reaching its TTL and is eventually dropped</a:t>
            </a:r>
          </a:p>
          <a:p>
            <a:pPr marL="514350" indent="-457200"/>
            <a:r>
              <a:rPr lang="en-US" altLang="ja-JP" dirty="0" err="1" smtClean="0"/>
              <a:t>FastLane</a:t>
            </a:r>
            <a:r>
              <a:rPr lang="en-US" altLang="ja-JP" dirty="0" smtClean="0"/>
              <a:t> and CP</a:t>
            </a:r>
          </a:p>
          <a:p>
            <a:pPr marL="914400" lvl="1" indent="-457200"/>
            <a:r>
              <a:rPr kumimoji="1" lang="en-US" altLang="ja-JP" dirty="0" smtClean="0"/>
              <a:t>Generating a new notification packet from the switch dropping packets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1251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Prioritizing short flow : Deadline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D3(Deadline Driven Delivery)</a:t>
            </a:r>
          </a:p>
          <a:p>
            <a:pPr lvl="1"/>
            <a:r>
              <a:rPr lang="en-US" altLang="ja-JP" dirty="0"/>
              <a:t>D3 </a:t>
            </a:r>
            <a:r>
              <a:rPr lang="en-US" altLang="ja-JP" dirty="0" smtClean="0"/>
              <a:t>Switch perform centralized bandwidth allocation in a first-come-first-serve.</a:t>
            </a:r>
          </a:p>
          <a:p>
            <a:pPr lvl="1"/>
            <a:r>
              <a:rPr kumimoji="1" lang="en-US" altLang="ja-JP" dirty="0" smtClean="0"/>
              <a:t>Only satisfy the first few flow’s demand</a:t>
            </a:r>
          </a:p>
          <a:p>
            <a:r>
              <a:rPr lang="en-US" altLang="ja-JP" dirty="0" smtClean="0"/>
              <a:t>PDQ</a:t>
            </a:r>
          </a:p>
          <a:p>
            <a:pPr lvl="1"/>
            <a:r>
              <a:rPr kumimoji="1" lang="en-US" altLang="ja-JP" dirty="0" smtClean="0"/>
              <a:t>Shortest job first</a:t>
            </a:r>
          </a:p>
          <a:p>
            <a:r>
              <a:rPr lang="en-US" altLang="ja-JP" dirty="0" smtClean="0"/>
              <a:t>D2TCP and MCP</a:t>
            </a:r>
          </a:p>
          <a:p>
            <a:pPr lvl="1"/>
            <a:r>
              <a:rPr kumimoji="1" lang="en-US" altLang="ja-JP" dirty="0" smtClean="0"/>
              <a:t>Adjusting TCP window size in similar method as DCTCP with ECN, further taking flow deadlines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4" y="5337212"/>
            <a:ext cx="2442675" cy="10591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140" y="5138858"/>
            <a:ext cx="2236672" cy="130472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213" y="5129356"/>
            <a:ext cx="2258177" cy="139792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49951" y="6445672"/>
            <a:ext cx="8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DCTCP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97216" y="6527277"/>
            <a:ext cx="57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PDQ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5731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Prioritizing short flow : application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Detail : identify two causes to reduce the tail FCT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 smtClean="0"/>
              <a:t>Using PFC(Priority Flow Control) based pausing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Uneven load balancing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pFablic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Switch resorts packets according to the priorities at shallow-buffered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015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Multipath method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Detail : uneven load balancing</a:t>
            </a:r>
          </a:p>
          <a:p>
            <a:pPr lvl="1"/>
            <a:r>
              <a:rPr lang="en-US" altLang="ja-JP" dirty="0" smtClean="0"/>
              <a:t>Congestion based routing : If the current path is congested, the PFC pause message sent and change the route</a:t>
            </a:r>
          </a:p>
          <a:p>
            <a:r>
              <a:rPr lang="en-US" altLang="ja-JP" dirty="0" err="1" smtClean="0"/>
              <a:t>RepFlow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Replicating just short flow in datacenter network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374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rcRect t="-38213" b="-38213"/>
          <a:stretch>
            <a:fillRect/>
          </a:stretch>
        </p:blipFill>
        <p:spPr/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253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9879</TotalTime>
  <Words>521</Words>
  <Application>Microsoft Macintosh PowerPoint</Application>
  <PresentationFormat>A4 210x297 mm</PresentationFormat>
  <Paragraphs>95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Staff training presentation</vt:lpstr>
      <vt:lpstr>Progress report 進捗報告</vt:lpstr>
      <vt:lpstr>進捗報告</vt:lpstr>
      <vt:lpstr>論文調査</vt:lpstr>
      <vt:lpstr>Reducing queue length</vt:lpstr>
      <vt:lpstr>Accelerating retransmissions</vt:lpstr>
      <vt:lpstr>Prioritizing short flow : Deadline</vt:lpstr>
      <vt:lpstr>Prioritizing short flow : application</vt:lpstr>
      <vt:lpstr>Multipath method</vt:lpstr>
      <vt:lpstr>まとめ</vt:lpstr>
      <vt:lpstr>Consideration</vt:lpstr>
      <vt:lpstr>例えば提案手法では</vt:lpstr>
      <vt:lpstr>経路選択について</vt:lpstr>
      <vt:lpstr>調査進捗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3183</cp:revision>
  <dcterms:created xsi:type="dcterms:W3CDTF">2013-12-01T06:00:42Z</dcterms:created>
  <dcterms:modified xsi:type="dcterms:W3CDTF">2014-09-17T03:12:06Z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