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82" autoAdjust="0"/>
  </p:normalViewPr>
  <p:slideViewPr>
    <p:cSldViewPr>
      <p:cViewPr varScale="1">
        <p:scale>
          <a:sx n="147" d="100"/>
          <a:sy n="147" d="100"/>
        </p:scale>
        <p:origin x="-210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631A-0BC0-4555-84E4-245AC8F1278E}" type="datetimeFigureOut">
              <a:rPr kumimoji="1" lang="ja-JP" altLang="en-US" smtClean="0"/>
              <a:t>2013/12/05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B650-DD52-4315-B5CD-D8840E9BE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3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631A-0BC0-4555-84E4-245AC8F1278E}" type="datetimeFigureOut">
              <a:rPr kumimoji="1" lang="ja-JP" altLang="en-US" smtClean="0"/>
              <a:t>2013/12/05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B650-DD52-4315-B5CD-D8840E9BE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42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631A-0BC0-4555-84E4-245AC8F1278E}" type="datetimeFigureOut">
              <a:rPr kumimoji="1" lang="ja-JP" altLang="en-US" smtClean="0"/>
              <a:t>2013/12/05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B650-DD52-4315-B5CD-D8840E9BE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73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631A-0BC0-4555-84E4-245AC8F1278E}" type="datetimeFigureOut">
              <a:rPr kumimoji="1" lang="ja-JP" altLang="en-US" smtClean="0"/>
              <a:t>2013/12/05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B650-DD52-4315-B5CD-D8840E9BE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7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631A-0BC0-4555-84E4-245AC8F1278E}" type="datetimeFigureOut">
              <a:rPr kumimoji="1" lang="ja-JP" altLang="en-US" smtClean="0"/>
              <a:t>2013/12/05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B650-DD52-4315-B5CD-D8840E9BE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57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631A-0BC0-4555-84E4-245AC8F1278E}" type="datetimeFigureOut">
              <a:rPr kumimoji="1" lang="ja-JP" altLang="en-US" smtClean="0"/>
              <a:t>2013/12/05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B650-DD52-4315-B5CD-D8840E9BE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02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631A-0BC0-4555-84E4-245AC8F1278E}" type="datetimeFigureOut">
              <a:rPr kumimoji="1" lang="ja-JP" altLang="en-US" smtClean="0"/>
              <a:t>2013/12/05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B650-DD52-4315-B5CD-D8840E9BE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1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631A-0BC0-4555-84E4-245AC8F1278E}" type="datetimeFigureOut">
              <a:rPr kumimoji="1" lang="ja-JP" altLang="en-US" smtClean="0"/>
              <a:t>2013/12/05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B650-DD52-4315-B5CD-D8840E9BE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2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631A-0BC0-4555-84E4-245AC8F1278E}" type="datetimeFigureOut">
              <a:rPr kumimoji="1" lang="ja-JP" altLang="en-US" smtClean="0"/>
              <a:t>2013/12/05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B650-DD52-4315-B5CD-D8840E9BE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76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631A-0BC0-4555-84E4-245AC8F1278E}" type="datetimeFigureOut">
              <a:rPr kumimoji="1" lang="ja-JP" altLang="en-US" smtClean="0"/>
              <a:t>2013/12/05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B650-DD52-4315-B5CD-D8840E9BE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02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631A-0BC0-4555-84E4-245AC8F1278E}" type="datetimeFigureOut">
              <a:rPr kumimoji="1" lang="ja-JP" altLang="en-US" smtClean="0"/>
              <a:t>2013/12/05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B650-DD52-4315-B5CD-D8840E9BE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24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631A-0BC0-4555-84E4-245AC8F1278E}" type="datetimeFigureOut">
              <a:rPr kumimoji="1" lang="ja-JP" altLang="en-US" smtClean="0"/>
              <a:t>2013/12/05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B650-DD52-4315-B5CD-D8840E9BE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89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107504" y="2060848"/>
            <a:ext cx="8640960" cy="3687394"/>
            <a:chOff x="107504" y="2060848"/>
            <a:chExt cx="8640960" cy="3687394"/>
          </a:xfrm>
        </p:grpSpPr>
        <p:grpSp>
          <p:nvGrpSpPr>
            <p:cNvPr id="3" name="図形グループ 2"/>
            <p:cNvGrpSpPr/>
            <p:nvPr/>
          </p:nvGrpSpPr>
          <p:grpSpPr>
            <a:xfrm>
              <a:off x="827584" y="2132856"/>
              <a:ext cx="7920880" cy="3615386"/>
              <a:chOff x="315917" y="2132856"/>
              <a:chExt cx="8432547" cy="3848930"/>
            </a:xfrm>
          </p:grpSpPr>
          <p:cxnSp>
            <p:nvCxnSpPr>
              <p:cNvPr id="56" name="直線コネクタ 55"/>
              <p:cNvCxnSpPr/>
              <p:nvPr/>
            </p:nvCxnSpPr>
            <p:spPr>
              <a:xfrm flipH="1">
                <a:off x="7292363" y="4287315"/>
                <a:ext cx="586914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7879278" y="4287315"/>
                <a:ext cx="586913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 flipH="1">
                <a:off x="5061399" y="4303658"/>
                <a:ext cx="586914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/>
              <p:cNvCxnSpPr/>
              <p:nvPr/>
            </p:nvCxnSpPr>
            <p:spPr>
              <a:xfrm>
                <a:off x="5648314" y="4303658"/>
                <a:ext cx="586913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>
                <a:off x="6764438" y="3201789"/>
                <a:ext cx="1116123" cy="1101869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 flipH="1">
                <a:off x="5648314" y="3302881"/>
                <a:ext cx="1116124" cy="1000777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/>
              <p:nvPr/>
            </p:nvCxnSpPr>
            <p:spPr>
              <a:xfrm flipH="1">
                <a:off x="2827868" y="4236770"/>
                <a:ext cx="586914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/>
              <p:nvPr/>
            </p:nvCxnSpPr>
            <p:spPr>
              <a:xfrm>
                <a:off x="3414783" y="4236770"/>
                <a:ext cx="586913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 flipH="1">
                <a:off x="596904" y="4253113"/>
                <a:ext cx="586914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/>
              <p:cNvCxnSpPr/>
              <p:nvPr/>
            </p:nvCxnSpPr>
            <p:spPr>
              <a:xfrm>
                <a:off x="1183819" y="4253113"/>
                <a:ext cx="586913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>
                <a:off x="2299943" y="3151244"/>
                <a:ext cx="1116123" cy="1101869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/>
              <p:cNvCxnSpPr/>
              <p:nvPr/>
            </p:nvCxnSpPr>
            <p:spPr>
              <a:xfrm flipH="1">
                <a:off x="1183819" y="3252336"/>
                <a:ext cx="1116124" cy="1000777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/>
              <p:cNvCxnSpPr/>
              <p:nvPr/>
            </p:nvCxnSpPr>
            <p:spPr>
              <a:xfrm>
                <a:off x="4644008" y="2385664"/>
                <a:ext cx="2120430" cy="866672"/>
              </a:xfrm>
              <a:prstGeom prst="line">
                <a:avLst/>
              </a:prstGeom>
              <a:ln w="1016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 flipH="1">
                <a:off x="2299942" y="2385664"/>
                <a:ext cx="2128042" cy="866672"/>
              </a:xfrm>
              <a:prstGeom prst="line">
                <a:avLst/>
              </a:prstGeom>
              <a:ln w="1016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グループ化 19"/>
              <p:cNvGrpSpPr/>
              <p:nvPr/>
            </p:nvGrpSpPr>
            <p:grpSpPr>
              <a:xfrm>
                <a:off x="315917" y="5081205"/>
                <a:ext cx="1735803" cy="900581"/>
                <a:chOff x="1136712" y="5013176"/>
                <a:chExt cx="1735803" cy="900581"/>
              </a:xfrm>
            </p:grpSpPr>
            <p:pic>
              <p:nvPicPr>
                <p:cNvPr id="16" name="Picture 4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6712" y="5013176"/>
                  <a:ext cx="561975" cy="88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" name="Picture 4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10540" y="5029519"/>
                  <a:ext cx="561975" cy="88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" name="グループ化 20"/>
              <p:cNvGrpSpPr/>
              <p:nvPr/>
            </p:nvGrpSpPr>
            <p:grpSpPr>
              <a:xfrm>
                <a:off x="2548165" y="5081205"/>
                <a:ext cx="1735803" cy="900581"/>
                <a:chOff x="1136712" y="5013176"/>
                <a:chExt cx="1735803" cy="900581"/>
              </a:xfrm>
            </p:grpSpPr>
            <p:pic>
              <p:nvPicPr>
                <p:cNvPr id="23" name="Picture 4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6712" y="5013176"/>
                  <a:ext cx="561975" cy="88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4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10540" y="5029519"/>
                  <a:ext cx="561975" cy="88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5" name="グループ化 34"/>
              <p:cNvGrpSpPr/>
              <p:nvPr/>
            </p:nvGrpSpPr>
            <p:grpSpPr>
              <a:xfrm>
                <a:off x="4780413" y="5081205"/>
                <a:ext cx="3968051" cy="900581"/>
                <a:chOff x="4780413" y="5081205"/>
                <a:chExt cx="3968051" cy="900581"/>
              </a:xfrm>
            </p:grpSpPr>
            <p:grpSp>
              <p:nvGrpSpPr>
                <p:cNvPr id="25" name="グループ化 24"/>
                <p:cNvGrpSpPr/>
                <p:nvPr/>
              </p:nvGrpSpPr>
              <p:grpSpPr>
                <a:xfrm>
                  <a:off x="4780413" y="5081205"/>
                  <a:ext cx="1735803" cy="900581"/>
                  <a:chOff x="1136712" y="5013176"/>
                  <a:chExt cx="1735803" cy="900581"/>
                </a:xfrm>
              </p:grpSpPr>
              <p:pic>
                <p:nvPicPr>
                  <p:cNvPr id="27" name="Picture 4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36712" y="5013176"/>
                    <a:ext cx="561975" cy="884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8" name="Picture 4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10540" y="5029519"/>
                    <a:ext cx="561975" cy="884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9" name="グループ化 28"/>
                <p:cNvGrpSpPr/>
                <p:nvPr/>
              </p:nvGrpSpPr>
              <p:grpSpPr>
                <a:xfrm>
                  <a:off x="7012661" y="5081205"/>
                  <a:ext cx="1735803" cy="900581"/>
                  <a:chOff x="1136712" y="5013176"/>
                  <a:chExt cx="1735803" cy="900581"/>
                </a:xfrm>
              </p:grpSpPr>
              <p:pic>
                <p:nvPicPr>
                  <p:cNvPr id="31" name="Picture 4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36712" y="5013176"/>
                    <a:ext cx="561975" cy="884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2" name="Picture 4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10540" y="5029519"/>
                    <a:ext cx="561975" cy="884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pic>
            <p:nvPicPr>
              <p:cNvPr id="37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712" y="3068960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2200" y="3068960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4122787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832" y="4122787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80" y="4122787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4328" y="4122787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1960" y="2132856"/>
                <a:ext cx="734223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" name="テキスト ボックス 1"/>
            <p:cNvSpPr txBox="1"/>
            <p:nvPr/>
          </p:nvSpPr>
          <p:spPr>
            <a:xfrm>
              <a:off x="107504" y="206084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Times New Roman"/>
                  <a:cs typeface="Times New Roman"/>
                </a:rPr>
                <a:t>Core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107504" y="292494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Times New Roman"/>
                  <a:cs typeface="Times New Roman"/>
                </a:rPr>
                <a:t>Aggregation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107504" y="393305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Times New Roman"/>
                  <a:cs typeface="Times New Roman"/>
                </a:rPr>
                <a:t>Edge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107504" y="5013176"/>
              <a:ext cx="62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Times New Roman"/>
                  <a:cs typeface="Times New Roman"/>
                </a:rPr>
                <a:t>Host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06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-1044624" y="2987660"/>
            <a:ext cx="10071006" cy="3763779"/>
            <a:chOff x="-1044624" y="2987660"/>
            <a:chExt cx="10071006" cy="3763779"/>
          </a:xfrm>
        </p:grpSpPr>
        <p:grpSp>
          <p:nvGrpSpPr>
            <p:cNvPr id="2" name="図形グループ 1"/>
            <p:cNvGrpSpPr/>
            <p:nvPr/>
          </p:nvGrpSpPr>
          <p:grpSpPr>
            <a:xfrm>
              <a:off x="107504" y="2996952"/>
              <a:ext cx="8918878" cy="3754487"/>
              <a:chOff x="107504" y="2996952"/>
              <a:chExt cx="8918878" cy="3754487"/>
            </a:xfrm>
          </p:grpSpPr>
          <p:sp>
            <p:nvSpPr>
              <p:cNvPr id="264" name="角丸四角形 263"/>
              <p:cNvSpPr/>
              <p:nvPr/>
            </p:nvSpPr>
            <p:spPr>
              <a:xfrm>
                <a:off x="7075986" y="4105840"/>
                <a:ext cx="1702561" cy="158417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" name="角丸四角形 264"/>
              <p:cNvSpPr/>
              <p:nvPr/>
            </p:nvSpPr>
            <p:spPr>
              <a:xfrm>
                <a:off x="4822103" y="4105840"/>
                <a:ext cx="1702561" cy="158417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3" name="角丸四角形 262"/>
              <p:cNvSpPr/>
              <p:nvPr/>
            </p:nvSpPr>
            <p:spPr>
              <a:xfrm>
                <a:off x="2574882" y="4077072"/>
                <a:ext cx="1702561" cy="158417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2" name="角丸四角形 261"/>
              <p:cNvSpPr/>
              <p:nvPr/>
            </p:nvSpPr>
            <p:spPr>
              <a:xfrm>
                <a:off x="320999" y="4077072"/>
                <a:ext cx="1702561" cy="158417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67175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11" y="6079592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0" name="直線コネクタ 69"/>
              <p:cNvCxnSpPr>
                <a:endCxn id="8" idx="0"/>
              </p:cNvCxnSpPr>
              <p:nvPr/>
            </p:nvCxnSpPr>
            <p:spPr>
              <a:xfrm flipH="1">
                <a:off x="321000" y="5574768"/>
                <a:ext cx="296866" cy="49240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>
                <a:endCxn id="9" idx="0"/>
              </p:cNvCxnSpPr>
              <p:nvPr/>
            </p:nvCxnSpPr>
            <p:spPr>
              <a:xfrm>
                <a:off x="617866" y="5574768"/>
                <a:ext cx="274141" cy="50482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7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9058" y="6067175"/>
                <a:ext cx="426991" cy="67184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065" y="6079592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14" name="直線コネクタ 113"/>
              <p:cNvCxnSpPr>
                <a:endCxn id="117" idx="0"/>
              </p:cNvCxnSpPr>
              <p:nvPr/>
            </p:nvCxnSpPr>
            <p:spPr>
              <a:xfrm flipH="1">
                <a:off x="1452554" y="5574768"/>
                <a:ext cx="296866" cy="492407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>
                <a:endCxn id="118" idx="0"/>
              </p:cNvCxnSpPr>
              <p:nvPr/>
            </p:nvCxnSpPr>
            <p:spPr>
              <a:xfrm>
                <a:off x="1749420" y="5574768"/>
                <a:ext cx="274141" cy="50482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0612" y="6067175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5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1619" y="6079592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21" name="直線コネクタ 120"/>
              <p:cNvCxnSpPr>
                <a:endCxn id="124" idx="0"/>
              </p:cNvCxnSpPr>
              <p:nvPr/>
            </p:nvCxnSpPr>
            <p:spPr>
              <a:xfrm flipH="1">
                <a:off x="2584108" y="5574768"/>
                <a:ext cx="296866" cy="49240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>
                <a:endCxn id="125" idx="0"/>
              </p:cNvCxnSpPr>
              <p:nvPr/>
            </p:nvCxnSpPr>
            <p:spPr>
              <a:xfrm>
                <a:off x="2880974" y="5574768"/>
                <a:ext cx="274141" cy="50482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1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2166" y="6067175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3173" y="6079592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28" name="直線コネクタ 127"/>
              <p:cNvCxnSpPr>
                <a:endCxn id="131" idx="0"/>
              </p:cNvCxnSpPr>
              <p:nvPr/>
            </p:nvCxnSpPr>
            <p:spPr>
              <a:xfrm flipH="1">
                <a:off x="3715662" y="5574768"/>
                <a:ext cx="296866" cy="49240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endCxn id="132" idx="0"/>
              </p:cNvCxnSpPr>
              <p:nvPr/>
            </p:nvCxnSpPr>
            <p:spPr>
              <a:xfrm>
                <a:off x="4012528" y="5574768"/>
                <a:ext cx="274141" cy="50482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8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3720" y="6067175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4727" y="6079592"/>
                <a:ext cx="426991" cy="67184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5" name="直線コネクタ 134"/>
              <p:cNvCxnSpPr>
                <a:endCxn id="138" idx="0"/>
              </p:cNvCxnSpPr>
              <p:nvPr/>
            </p:nvCxnSpPr>
            <p:spPr>
              <a:xfrm flipH="1">
                <a:off x="4847216" y="5574768"/>
                <a:ext cx="296866" cy="49240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/>
              <p:cNvCxnSpPr>
                <a:endCxn id="139" idx="0"/>
              </p:cNvCxnSpPr>
              <p:nvPr/>
            </p:nvCxnSpPr>
            <p:spPr>
              <a:xfrm>
                <a:off x="5144082" y="5574768"/>
                <a:ext cx="274141" cy="50482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5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5274" y="6067175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6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6281" y="6079592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2" name="直線コネクタ 141"/>
              <p:cNvCxnSpPr>
                <a:endCxn id="145" idx="0"/>
              </p:cNvCxnSpPr>
              <p:nvPr/>
            </p:nvCxnSpPr>
            <p:spPr>
              <a:xfrm flipH="1">
                <a:off x="5978770" y="5574768"/>
                <a:ext cx="296866" cy="49240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>
                <a:endCxn id="146" idx="0"/>
              </p:cNvCxnSpPr>
              <p:nvPr/>
            </p:nvCxnSpPr>
            <p:spPr>
              <a:xfrm>
                <a:off x="6275636" y="5574768"/>
                <a:ext cx="274141" cy="50482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2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6828" y="6067175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835" y="6079592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9" name="直線コネクタ 148"/>
              <p:cNvCxnSpPr>
                <a:endCxn id="152" idx="0"/>
              </p:cNvCxnSpPr>
              <p:nvPr/>
            </p:nvCxnSpPr>
            <p:spPr>
              <a:xfrm flipH="1">
                <a:off x="7110324" y="5574768"/>
                <a:ext cx="296866" cy="49240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>
                <a:endCxn id="153" idx="0"/>
              </p:cNvCxnSpPr>
              <p:nvPr/>
            </p:nvCxnSpPr>
            <p:spPr>
              <a:xfrm>
                <a:off x="7407190" y="5574768"/>
                <a:ext cx="274141" cy="50482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9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28384" y="6067175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0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99391" y="6079592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6" name="直線コネクタ 155"/>
              <p:cNvCxnSpPr>
                <a:endCxn id="159" idx="0"/>
              </p:cNvCxnSpPr>
              <p:nvPr/>
            </p:nvCxnSpPr>
            <p:spPr>
              <a:xfrm flipH="1">
                <a:off x="8241880" y="5574768"/>
                <a:ext cx="296866" cy="49240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>
                <a:endCxn id="160" idx="0"/>
              </p:cNvCxnSpPr>
              <p:nvPr/>
            </p:nvCxnSpPr>
            <p:spPr>
              <a:xfrm>
                <a:off x="8538746" y="5574768"/>
                <a:ext cx="274141" cy="50482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606503" y="4494648"/>
                <a:ext cx="11363" cy="80656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/>
              <p:cNvCxnSpPr/>
              <p:nvPr/>
            </p:nvCxnSpPr>
            <p:spPr>
              <a:xfrm>
                <a:off x="606503" y="4494648"/>
                <a:ext cx="1142917" cy="80656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/>
              <p:nvPr/>
            </p:nvCxnSpPr>
            <p:spPr>
              <a:xfrm>
                <a:off x="1738057" y="4494648"/>
                <a:ext cx="11363" cy="80656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/>
              <p:cNvCxnSpPr/>
              <p:nvPr/>
            </p:nvCxnSpPr>
            <p:spPr>
              <a:xfrm flipH="1">
                <a:off x="617866" y="4494648"/>
                <a:ext cx="1120191" cy="80656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/>
              <p:cNvCxnSpPr/>
              <p:nvPr/>
            </p:nvCxnSpPr>
            <p:spPr>
              <a:xfrm>
                <a:off x="2880974" y="4494648"/>
                <a:ext cx="11363" cy="80656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/>
              <p:cNvCxnSpPr/>
              <p:nvPr/>
            </p:nvCxnSpPr>
            <p:spPr>
              <a:xfrm>
                <a:off x="2880974" y="4494648"/>
                <a:ext cx="1142917" cy="80656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/>
              <p:cNvCxnSpPr/>
              <p:nvPr/>
            </p:nvCxnSpPr>
            <p:spPr>
              <a:xfrm>
                <a:off x="4012528" y="4494648"/>
                <a:ext cx="11363" cy="80656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コネクタ 197"/>
              <p:cNvCxnSpPr/>
              <p:nvPr/>
            </p:nvCxnSpPr>
            <p:spPr>
              <a:xfrm flipH="1">
                <a:off x="2892337" y="4494648"/>
                <a:ext cx="1120191" cy="80656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コネクタ 208"/>
              <p:cNvCxnSpPr/>
              <p:nvPr/>
            </p:nvCxnSpPr>
            <p:spPr>
              <a:xfrm>
                <a:off x="5114269" y="4494648"/>
                <a:ext cx="11363" cy="80656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コネクタ 209"/>
              <p:cNvCxnSpPr/>
              <p:nvPr/>
            </p:nvCxnSpPr>
            <p:spPr>
              <a:xfrm>
                <a:off x="5114269" y="4494648"/>
                <a:ext cx="1142917" cy="80656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コネクタ 210"/>
              <p:cNvCxnSpPr/>
              <p:nvPr/>
            </p:nvCxnSpPr>
            <p:spPr>
              <a:xfrm>
                <a:off x="6245823" y="4494648"/>
                <a:ext cx="11363" cy="80656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コネクタ 211"/>
              <p:cNvCxnSpPr/>
              <p:nvPr/>
            </p:nvCxnSpPr>
            <p:spPr>
              <a:xfrm flipH="1">
                <a:off x="5125632" y="4494648"/>
                <a:ext cx="1120191" cy="80656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コネクタ 215"/>
              <p:cNvCxnSpPr/>
              <p:nvPr/>
            </p:nvCxnSpPr>
            <p:spPr>
              <a:xfrm>
                <a:off x="7388740" y="4494648"/>
                <a:ext cx="11363" cy="80656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コネクタ 216"/>
              <p:cNvCxnSpPr/>
              <p:nvPr/>
            </p:nvCxnSpPr>
            <p:spPr>
              <a:xfrm>
                <a:off x="7388740" y="4494648"/>
                <a:ext cx="1142917" cy="80656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コネクタ 217"/>
              <p:cNvCxnSpPr/>
              <p:nvPr/>
            </p:nvCxnSpPr>
            <p:spPr>
              <a:xfrm>
                <a:off x="8520294" y="4494648"/>
                <a:ext cx="11363" cy="80656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コネクタ 218"/>
              <p:cNvCxnSpPr/>
              <p:nvPr/>
            </p:nvCxnSpPr>
            <p:spPr>
              <a:xfrm flipH="1">
                <a:off x="7400103" y="4494648"/>
                <a:ext cx="1120191" cy="80656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コネクタ 224"/>
              <p:cNvCxnSpPr/>
              <p:nvPr/>
            </p:nvCxnSpPr>
            <p:spPr>
              <a:xfrm flipH="1">
                <a:off x="606503" y="3167261"/>
                <a:ext cx="1131554" cy="105382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線コネクタ 226"/>
              <p:cNvCxnSpPr/>
              <p:nvPr/>
            </p:nvCxnSpPr>
            <p:spPr>
              <a:xfrm flipV="1">
                <a:off x="606503" y="3162498"/>
                <a:ext cx="2993475" cy="105859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線コネクタ 232"/>
              <p:cNvCxnSpPr/>
              <p:nvPr/>
            </p:nvCxnSpPr>
            <p:spPr>
              <a:xfrm flipV="1">
                <a:off x="1738057" y="3162498"/>
                <a:ext cx="3723842" cy="105859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/>
              <p:cNvCxnSpPr/>
              <p:nvPr/>
            </p:nvCxnSpPr>
            <p:spPr>
              <a:xfrm flipV="1">
                <a:off x="1738057" y="3167261"/>
                <a:ext cx="5585762" cy="105382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/>
              <p:cNvCxnSpPr/>
              <p:nvPr/>
            </p:nvCxnSpPr>
            <p:spPr>
              <a:xfrm flipH="1" flipV="1">
                <a:off x="1738057" y="3167261"/>
                <a:ext cx="1142917" cy="105382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線コネクタ 238"/>
              <p:cNvCxnSpPr/>
              <p:nvPr/>
            </p:nvCxnSpPr>
            <p:spPr>
              <a:xfrm flipV="1">
                <a:off x="2880974" y="3162498"/>
                <a:ext cx="719004" cy="105859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線コネクタ 240"/>
              <p:cNvCxnSpPr/>
              <p:nvPr/>
            </p:nvCxnSpPr>
            <p:spPr>
              <a:xfrm flipV="1">
                <a:off x="4012528" y="3162498"/>
                <a:ext cx="1449371" cy="105859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線コネクタ 242"/>
              <p:cNvCxnSpPr/>
              <p:nvPr/>
            </p:nvCxnSpPr>
            <p:spPr>
              <a:xfrm flipV="1">
                <a:off x="4012528" y="3167261"/>
                <a:ext cx="3311291" cy="105382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線コネクタ 244"/>
              <p:cNvCxnSpPr/>
              <p:nvPr/>
            </p:nvCxnSpPr>
            <p:spPr>
              <a:xfrm flipH="1" flipV="1">
                <a:off x="1738057" y="3167261"/>
                <a:ext cx="3376212" cy="105382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線コネクタ 246"/>
              <p:cNvCxnSpPr/>
              <p:nvPr/>
            </p:nvCxnSpPr>
            <p:spPr>
              <a:xfrm flipH="1" flipV="1">
                <a:off x="3599978" y="3162498"/>
                <a:ext cx="1514291" cy="105859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線コネクタ 248"/>
              <p:cNvCxnSpPr/>
              <p:nvPr/>
            </p:nvCxnSpPr>
            <p:spPr>
              <a:xfrm flipH="1" flipV="1">
                <a:off x="5461899" y="3162498"/>
                <a:ext cx="783924" cy="105859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/>
              <p:cNvCxnSpPr/>
              <p:nvPr/>
            </p:nvCxnSpPr>
            <p:spPr>
              <a:xfrm flipV="1">
                <a:off x="6245823" y="3167261"/>
                <a:ext cx="1077996" cy="105382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線コネクタ 252"/>
              <p:cNvCxnSpPr/>
              <p:nvPr/>
            </p:nvCxnSpPr>
            <p:spPr>
              <a:xfrm flipH="1" flipV="1">
                <a:off x="1738057" y="3167261"/>
                <a:ext cx="5650683" cy="105382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/>
              <p:cNvCxnSpPr/>
              <p:nvPr/>
            </p:nvCxnSpPr>
            <p:spPr>
              <a:xfrm flipH="1" flipV="1">
                <a:off x="3599978" y="3162498"/>
                <a:ext cx="3788762" cy="105859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/>
              <p:cNvCxnSpPr/>
              <p:nvPr/>
            </p:nvCxnSpPr>
            <p:spPr>
              <a:xfrm flipH="1" flipV="1">
                <a:off x="5461899" y="3162498"/>
                <a:ext cx="3058395" cy="105859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/>
              <p:cNvCxnSpPr/>
              <p:nvPr/>
            </p:nvCxnSpPr>
            <p:spPr>
              <a:xfrm flipH="1" flipV="1">
                <a:off x="7323819" y="3167261"/>
                <a:ext cx="1196475" cy="105382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4207942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4207942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587" y="5274915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707" y="5274915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1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0843" y="4207942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0963" y="4207942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5910" y="5274915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6030" y="5274915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2957" y="4221088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3077" y="4221088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024" y="5288061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144" y="5288061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2280" y="4221088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72400" y="4221088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7347" y="5288061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7467" y="5288061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2996952"/>
                <a:ext cx="464888" cy="273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032" y="2996952"/>
                <a:ext cx="464888" cy="273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6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9240" y="2996952"/>
                <a:ext cx="464888" cy="273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2280" y="2996952"/>
                <a:ext cx="464888" cy="273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1" name="テキスト ボックス 90"/>
            <p:cNvSpPr txBox="1"/>
            <p:nvPr/>
          </p:nvSpPr>
          <p:spPr>
            <a:xfrm>
              <a:off x="-1044624" y="298766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Times New Roman"/>
                  <a:cs typeface="Times New Roman"/>
                </a:rPr>
                <a:t>Core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-1044624" y="414908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Times New Roman"/>
                  <a:cs typeface="Times New Roman"/>
                </a:rPr>
                <a:t>Aggregation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-1044624" y="515719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Times New Roman"/>
                  <a:cs typeface="Times New Roman"/>
                </a:rPr>
                <a:t>Edge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-1044624" y="6237312"/>
              <a:ext cx="62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Times New Roman"/>
                  <a:cs typeface="Times New Roman"/>
                </a:rPr>
                <a:t>Host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08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74332" y="1988840"/>
            <a:ext cx="8970850" cy="3441912"/>
            <a:chOff x="74332" y="1988840"/>
            <a:chExt cx="8970850" cy="3441912"/>
          </a:xfrm>
        </p:grpSpPr>
        <p:sp>
          <p:nvSpPr>
            <p:cNvPr id="109" name="角丸四角形 108"/>
            <p:cNvSpPr/>
            <p:nvPr/>
          </p:nvSpPr>
          <p:spPr>
            <a:xfrm>
              <a:off x="4567334" y="1988840"/>
              <a:ext cx="2162724" cy="18647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角丸四角形 109"/>
            <p:cNvSpPr/>
            <p:nvPr/>
          </p:nvSpPr>
          <p:spPr>
            <a:xfrm>
              <a:off x="6873772" y="1988840"/>
              <a:ext cx="2162724" cy="18647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角丸四角形 106"/>
            <p:cNvSpPr/>
            <p:nvPr/>
          </p:nvSpPr>
          <p:spPr>
            <a:xfrm>
              <a:off x="74332" y="1988840"/>
              <a:ext cx="2162724" cy="18647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角丸四角形 107"/>
            <p:cNvSpPr/>
            <p:nvPr/>
          </p:nvSpPr>
          <p:spPr>
            <a:xfrm>
              <a:off x="2339752" y="1988840"/>
              <a:ext cx="2162724" cy="18647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049064"/>
              <a:ext cx="426991" cy="67184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3061481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3049064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3061481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グループ化 9"/>
            <p:cNvGrpSpPr/>
            <p:nvPr/>
          </p:nvGrpSpPr>
          <p:grpSpPr>
            <a:xfrm>
              <a:off x="2376879" y="3049064"/>
              <a:ext cx="2129552" cy="684264"/>
              <a:chOff x="107504" y="3056543"/>
              <a:chExt cx="2129552" cy="684264"/>
            </a:xfrm>
          </p:grpSpPr>
          <p:pic>
            <p:nvPicPr>
              <p:cNvPr id="11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3056543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11" y="3068960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9058" y="3056543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065" y="3068960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6254" y="3049064"/>
              <a:ext cx="426991" cy="67184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7261" y="3061481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808" y="3049064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8815" y="3061481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" name="グループ化 31"/>
            <p:cNvGrpSpPr/>
            <p:nvPr/>
          </p:nvGrpSpPr>
          <p:grpSpPr>
            <a:xfrm>
              <a:off x="6915630" y="3049064"/>
              <a:ext cx="2129552" cy="684264"/>
              <a:chOff x="107504" y="3056543"/>
              <a:chExt cx="2129552" cy="684264"/>
            </a:xfrm>
          </p:grpSpPr>
          <p:pic>
            <p:nvPicPr>
              <p:cNvPr id="34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3056543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11" y="3068960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9058" y="3056543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4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065" y="3068960"/>
                <a:ext cx="426991" cy="67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43" name="直線コネクタ 42"/>
            <p:cNvCxnSpPr>
              <a:stCxn id="4" idx="0"/>
            </p:cNvCxnSpPr>
            <p:nvPr/>
          </p:nvCxnSpPr>
          <p:spPr>
            <a:xfrm flipV="1">
              <a:off x="321000" y="2326929"/>
              <a:ext cx="851280" cy="722135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5" idx="0"/>
            </p:cNvCxnSpPr>
            <p:nvPr/>
          </p:nvCxnSpPr>
          <p:spPr>
            <a:xfrm flipV="1">
              <a:off x="892007" y="2326929"/>
              <a:ext cx="280273" cy="7345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endCxn id="6" idx="0"/>
            </p:cNvCxnSpPr>
            <p:nvPr/>
          </p:nvCxnSpPr>
          <p:spPr>
            <a:xfrm>
              <a:off x="1172280" y="2326929"/>
              <a:ext cx="280274" cy="722135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endCxn id="7" idx="0"/>
            </p:cNvCxnSpPr>
            <p:nvPr/>
          </p:nvCxnSpPr>
          <p:spPr>
            <a:xfrm>
              <a:off x="1172280" y="2326929"/>
              <a:ext cx="851281" cy="7345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グループ化 54"/>
            <p:cNvGrpSpPr/>
            <p:nvPr/>
          </p:nvGrpSpPr>
          <p:grpSpPr>
            <a:xfrm>
              <a:off x="2590373" y="2314512"/>
              <a:ext cx="1702561" cy="734552"/>
              <a:chOff x="321000" y="2326929"/>
              <a:chExt cx="1702561" cy="734552"/>
            </a:xfrm>
          </p:grpSpPr>
          <p:cxnSp>
            <p:nvCxnSpPr>
              <p:cNvPr id="56" name="直線コネクタ 55"/>
              <p:cNvCxnSpPr/>
              <p:nvPr/>
            </p:nvCxnSpPr>
            <p:spPr>
              <a:xfrm flipV="1">
                <a:off x="321000" y="2326929"/>
                <a:ext cx="851280" cy="72213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 flipV="1">
                <a:off x="892007" y="2326929"/>
                <a:ext cx="280273" cy="734552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1172280" y="2326929"/>
                <a:ext cx="280274" cy="72213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/>
              <p:cNvCxnSpPr/>
              <p:nvPr/>
            </p:nvCxnSpPr>
            <p:spPr>
              <a:xfrm>
                <a:off x="1172280" y="2326929"/>
                <a:ext cx="851281" cy="734552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コネクタ 60"/>
            <p:cNvCxnSpPr/>
            <p:nvPr/>
          </p:nvCxnSpPr>
          <p:spPr>
            <a:xfrm flipV="1">
              <a:off x="4859751" y="2314512"/>
              <a:ext cx="851280" cy="722135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V="1">
              <a:off x="5430758" y="2314512"/>
              <a:ext cx="280273" cy="7345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5711031" y="2314512"/>
              <a:ext cx="280274" cy="722135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5711031" y="2314512"/>
              <a:ext cx="851281" cy="7345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グループ化 64"/>
            <p:cNvGrpSpPr/>
            <p:nvPr/>
          </p:nvGrpSpPr>
          <p:grpSpPr>
            <a:xfrm>
              <a:off x="7129124" y="2302095"/>
              <a:ext cx="1702561" cy="734552"/>
              <a:chOff x="321000" y="2326929"/>
              <a:chExt cx="1702561" cy="734552"/>
            </a:xfrm>
          </p:grpSpPr>
          <p:cxnSp>
            <p:nvCxnSpPr>
              <p:cNvPr id="66" name="直線コネクタ 65"/>
              <p:cNvCxnSpPr/>
              <p:nvPr/>
            </p:nvCxnSpPr>
            <p:spPr>
              <a:xfrm flipV="1">
                <a:off x="321000" y="2326929"/>
                <a:ext cx="851280" cy="72213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 flipV="1">
                <a:off x="892007" y="2326929"/>
                <a:ext cx="280273" cy="734552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/>
              <p:cNvCxnSpPr/>
              <p:nvPr/>
            </p:nvCxnSpPr>
            <p:spPr>
              <a:xfrm>
                <a:off x="1172280" y="2326929"/>
                <a:ext cx="280274" cy="72213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/>
              <p:cNvCxnSpPr/>
              <p:nvPr/>
            </p:nvCxnSpPr>
            <p:spPr>
              <a:xfrm>
                <a:off x="1172280" y="2326929"/>
                <a:ext cx="851281" cy="734552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線コネクタ 70"/>
            <p:cNvCxnSpPr>
              <a:stCxn id="4" idx="2"/>
            </p:cNvCxnSpPr>
            <p:nvPr/>
          </p:nvCxnSpPr>
          <p:spPr>
            <a:xfrm>
              <a:off x="321000" y="3720911"/>
              <a:ext cx="851280" cy="150828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>
              <a:endCxn id="11" idx="2"/>
            </p:cNvCxnSpPr>
            <p:nvPr/>
          </p:nvCxnSpPr>
          <p:spPr>
            <a:xfrm flipV="1">
              <a:off x="1172280" y="3720911"/>
              <a:ext cx="1418095" cy="1508289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>
              <a:endCxn id="27" idx="2"/>
            </p:cNvCxnSpPr>
            <p:nvPr/>
          </p:nvCxnSpPr>
          <p:spPr>
            <a:xfrm flipV="1">
              <a:off x="1172280" y="3720911"/>
              <a:ext cx="3687470" cy="150828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>
              <a:endCxn id="34" idx="2"/>
            </p:cNvCxnSpPr>
            <p:nvPr/>
          </p:nvCxnSpPr>
          <p:spPr>
            <a:xfrm flipV="1">
              <a:off x="1172280" y="3720911"/>
              <a:ext cx="5956846" cy="1508289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>
              <a:stCxn id="5" idx="2"/>
            </p:cNvCxnSpPr>
            <p:nvPr/>
          </p:nvCxnSpPr>
          <p:spPr>
            <a:xfrm>
              <a:off x="892007" y="3733328"/>
              <a:ext cx="2549648" cy="149587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>
              <a:stCxn id="12" idx="2"/>
            </p:cNvCxnSpPr>
            <p:nvPr/>
          </p:nvCxnSpPr>
          <p:spPr>
            <a:xfrm>
              <a:off x="3161382" y="3733328"/>
              <a:ext cx="280273" cy="149587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>
              <a:stCxn id="28" idx="2"/>
            </p:cNvCxnSpPr>
            <p:nvPr/>
          </p:nvCxnSpPr>
          <p:spPr>
            <a:xfrm flipH="1">
              <a:off x="3441655" y="3733328"/>
              <a:ext cx="1989102" cy="149587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>
              <a:stCxn id="35" idx="2"/>
            </p:cNvCxnSpPr>
            <p:nvPr/>
          </p:nvCxnSpPr>
          <p:spPr>
            <a:xfrm flipH="1">
              <a:off x="3441655" y="3733328"/>
              <a:ext cx="4258478" cy="149587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>
              <a:stCxn id="6" idx="2"/>
            </p:cNvCxnSpPr>
            <p:nvPr/>
          </p:nvCxnSpPr>
          <p:spPr>
            <a:xfrm>
              <a:off x="1452554" y="3720911"/>
              <a:ext cx="4191698" cy="150828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endCxn id="13" idx="2"/>
            </p:cNvCxnSpPr>
            <p:nvPr/>
          </p:nvCxnSpPr>
          <p:spPr>
            <a:xfrm flipH="1" flipV="1">
              <a:off x="3721929" y="3720911"/>
              <a:ext cx="1922323" cy="1508289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>
              <a:stCxn id="36" idx="2"/>
            </p:cNvCxnSpPr>
            <p:nvPr/>
          </p:nvCxnSpPr>
          <p:spPr>
            <a:xfrm flipH="1">
              <a:off x="5644252" y="3720911"/>
              <a:ext cx="2616428" cy="1508289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endCxn id="29" idx="2"/>
            </p:cNvCxnSpPr>
            <p:nvPr/>
          </p:nvCxnSpPr>
          <p:spPr>
            <a:xfrm flipV="1">
              <a:off x="5644252" y="3720911"/>
              <a:ext cx="347052" cy="150828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7" idx="2"/>
            </p:cNvCxnSpPr>
            <p:nvPr/>
          </p:nvCxnSpPr>
          <p:spPr>
            <a:xfrm>
              <a:off x="2023561" y="3733328"/>
              <a:ext cx="5956845" cy="149587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>
              <a:stCxn id="14" idx="2"/>
            </p:cNvCxnSpPr>
            <p:nvPr/>
          </p:nvCxnSpPr>
          <p:spPr>
            <a:xfrm>
              <a:off x="4292936" y="3733328"/>
              <a:ext cx="3687470" cy="149587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>
              <a:stCxn id="30" idx="2"/>
            </p:cNvCxnSpPr>
            <p:nvPr/>
          </p:nvCxnSpPr>
          <p:spPr>
            <a:xfrm>
              <a:off x="6562311" y="3733328"/>
              <a:ext cx="1418095" cy="149587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>
              <a:stCxn id="37" idx="2"/>
            </p:cNvCxnSpPr>
            <p:nvPr/>
          </p:nvCxnSpPr>
          <p:spPr>
            <a:xfrm flipH="1">
              <a:off x="7980406" y="3733328"/>
              <a:ext cx="851281" cy="149587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106563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5710" y="2106563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959" y="2106563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556" y="2106563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394" y="515719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0769" y="515719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144" y="515719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520" y="515719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063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図形グループ 38"/>
          <p:cNvGrpSpPr/>
          <p:nvPr/>
        </p:nvGrpSpPr>
        <p:grpSpPr>
          <a:xfrm>
            <a:off x="1187624" y="2564904"/>
            <a:ext cx="7589187" cy="3973146"/>
            <a:chOff x="1306488" y="2780928"/>
            <a:chExt cx="7589187" cy="3973146"/>
          </a:xfrm>
        </p:grpSpPr>
        <p:sp>
          <p:nvSpPr>
            <p:cNvPr id="4" name="角丸四角形 3"/>
            <p:cNvSpPr/>
            <p:nvPr/>
          </p:nvSpPr>
          <p:spPr>
            <a:xfrm>
              <a:off x="1306488" y="5085184"/>
              <a:ext cx="2066528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Times New Roman"/>
                  <a:cs typeface="Times New Roman"/>
                </a:rPr>
                <a:t>Aggregator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306488" y="2924944"/>
              <a:ext cx="2066528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Times New Roman"/>
                  <a:cs typeface="Times New Roman"/>
                </a:rPr>
                <a:t>Client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6012160" y="2924944"/>
              <a:ext cx="2066528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Times New Roman"/>
                  <a:cs typeface="Times New Roman"/>
                </a:rPr>
                <a:t>Coordinator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012160" y="4005064"/>
              <a:ext cx="2066528" cy="5040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Times New Roman"/>
                  <a:cs typeface="Times New Roman"/>
                </a:rPr>
                <a:t>Worker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6012160" y="4701141"/>
              <a:ext cx="2066528" cy="5040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Times New Roman"/>
                  <a:cs typeface="Times New Roman"/>
                </a:rPr>
                <a:t>Worker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6012160" y="5397218"/>
              <a:ext cx="2066528" cy="5040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Times New Roman"/>
                  <a:cs typeface="Times New Roman"/>
                </a:rPr>
                <a:t>Worker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6012160" y="6093296"/>
              <a:ext cx="2066528" cy="5040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Times New Roman"/>
                  <a:cs typeface="Times New Roman"/>
                </a:rPr>
                <a:t>Worker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1" name="右中かっこ 10"/>
            <p:cNvSpPr/>
            <p:nvPr/>
          </p:nvSpPr>
          <p:spPr>
            <a:xfrm>
              <a:off x="7956376" y="3789040"/>
              <a:ext cx="504056" cy="2965034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/>
                <a:cs typeface="Times New Roman"/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707904" y="4725144"/>
              <a:ext cx="2066528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Times New Roman"/>
                  <a:cs typeface="Times New Roman"/>
                </a:rPr>
                <a:t>Aggregator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707904" y="5421221"/>
              <a:ext cx="2066528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Times New Roman"/>
                  <a:cs typeface="Times New Roman"/>
                </a:rPr>
                <a:t>Aggregator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3347864" y="3176972"/>
              <a:ext cx="26642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3419872" y="2780928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Times New Roman"/>
                  <a:cs typeface="Times New Roman"/>
                </a:rPr>
                <a:t>request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9" name="カギ線コネクタ 18"/>
            <p:cNvCxnSpPr>
              <a:stCxn id="6" idx="3"/>
            </p:cNvCxnSpPr>
            <p:nvPr/>
          </p:nvCxnSpPr>
          <p:spPr>
            <a:xfrm>
              <a:off x="8078688" y="3176972"/>
              <a:ext cx="453752" cy="212423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7" idx="1"/>
              <a:endCxn id="13" idx="3"/>
            </p:cNvCxnSpPr>
            <p:nvPr/>
          </p:nvCxnSpPr>
          <p:spPr>
            <a:xfrm flipH="1">
              <a:off x="5774432" y="4257092"/>
              <a:ext cx="237728" cy="7200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8" idx="1"/>
              <a:endCxn id="13" idx="3"/>
            </p:cNvCxnSpPr>
            <p:nvPr/>
          </p:nvCxnSpPr>
          <p:spPr>
            <a:xfrm flipH="1">
              <a:off x="5774432" y="4953169"/>
              <a:ext cx="237728" cy="2400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9" idx="1"/>
              <a:endCxn id="14" idx="3"/>
            </p:cNvCxnSpPr>
            <p:nvPr/>
          </p:nvCxnSpPr>
          <p:spPr>
            <a:xfrm flipH="1">
              <a:off x="5774432" y="5649246"/>
              <a:ext cx="237728" cy="2400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10" idx="1"/>
              <a:endCxn id="14" idx="3"/>
            </p:cNvCxnSpPr>
            <p:nvPr/>
          </p:nvCxnSpPr>
          <p:spPr>
            <a:xfrm flipH="1" flipV="1">
              <a:off x="5774432" y="5673249"/>
              <a:ext cx="237728" cy="6720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13" idx="1"/>
              <a:endCxn id="4" idx="3"/>
            </p:cNvCxnSpPr>
            <p:nvPr/>
          </p:nvCxnSpPr>
          <p:spPr>
            <a:xfrm flipH="1">
              <a:off x="3373016" y="4977172"/>
              <a:ext cx="334888" cy="36004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 flipV="1">
              <a:off x="3347864" y="5301208"/>
              <a:ext cx="334888" cy="3360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 flipH="1" flipV="1">
              <a:off x="2314600" y="3429000"/>
              <a:ext cx="50304" cy="1656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8172400" y="278092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Times New Roman"/>
                  <a:cs typeface="Times New Roman"/>
                </a:rPr>
                <a:t>query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846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図形グループ 10"/>
          <p:cNvGrpSpPr/>
          <p:nvPr/>
        </p:nvGrpSpPr>
        <p:grpSpPr>
          <a:xfrm>
            <a:off x="395536" y="2708920"/>
            <a:ext cx="8572500" cy="3746500"/>
            <a:chOff x="395536" y="2708920"/>
            <a:chExt cx="8572500" cy="3746500"/>
          </a:xfrm>
        </p:grpSpPr>
        <p:pic>
          <p:nvPicPr>
            <p:cNvPr id="5" name="図 4" descr="fattree_rep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708920"/>
              <a:ext cx="8572500" cy="3746500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2209334" y="28790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1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856453" y="28790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2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5503572" y="28790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3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150690" y="28790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4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5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図形グループ 16"/>
          <p:cNvGrpSpPr/>
          <p:nvPr/>
        </p:nvGrpSpPr>
        <p:grpSpPr>
          <a:xfrm>
            <a:off x="1547664" y="1738899"/>
            <a:ext cx="4976937" cy="3018705"/>
            <a:chOff x="1547664" y="1738899"/>
            <a:chExt cx="4976937" cy="3018705"/>
          </a:xfrm>
        </p:grpSpPr>
        <p:sp>
          <p:nvSpPr>
            <p:cNvPr id="6" name="アーチ 5"/>
            <p:cNvSpPr/>
            <p:nvPr/>
          </p:nvSpPr>
          <p:spPr>
            <a:xfrm>
              <a:off x="1547664" y="1772816"/>
              <a:ext cx="4968552" cy="914400"/>
            </a:xfrm>
            <a:prstGeom prst="blockArc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アーチ 6"/>
            <p:cNvSpPr/>
            <p:nvPr/>
          </p:nvSpPr>
          <p:spPr>
            <a:xfrm rot="10800000">
              <a:off x="1556048" y="1772816"/>
              <a:ext cx="4968552" cy="1106424"/>
            </a:xfrm>
            <a:prstGeom prst="blockArc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アーチ 7"/>
            <p:cNvSpPr/>
            <p:nvPr/>
          </p:nvSpPr>
          <p:spPr>
            <a:xfrm>
              <a:off x="1556048" y="2780928"/>
              <a:ext cx="4968552" cy="1106424"/>
            </a:xfrm>
            <a:prstGeom prst="blockArc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アーチ 8"/>
            <p:cNvSpPr/>
            <p:nvPr/>
          </p:nvSpPr>
          <p:spPr>
            <a:xfrm rot="10800000">
              <a:off x="1556049" y="2996952"/>
              <a:ext cx="4968552" cy="755703"/>
            </a:xfrm>
            <a:prstGeom prst="blockArc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アーチ 9"/>
            <p:cNvSpPr/>
            <p:nvPr/>
          </p:nvSpPr>
          <p:spPr>
            <a:xfrm>
              <a:off x="1556048" y="3789040"/>
              <a:ext cx="4968552" cy="755703"/>
            </a:xfrm>
            <a:prstGeom prst="blockArc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アーチ 10"/>
            <p:cNvSpPr/>
            <p:nvPr/>
          </p:nvSpPr>
          <p:spPr>
            <a:xfrm rot="10800000">
              <a:off x="1556049" y="3810743"/>
              <a:ext cx="4968552" cy="914400"/>
            </a:xfrm>
            <a:prstGeom prst="blockArc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円柱 12"/>
            <p:cNvSpPr/>
            <p:nvPr/>
          </p:nvSpPr>
          <p:spPr>
            <a:xfrm rot="5400000">
              <a:off x="3942487" y="1075227"/>
              <a:ext cx="291356" cy="1618700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shade val="51000"/>
                    <a:satMod val="130000"/>
                    <a:alpha val="50000"/>
                  </a:schemeClr>
                </a:gs>
                <a:gs pos="80000">
                  <a:schemeClr val="accent5">
                    <a:shade val="93000"/>
                    <a:satMod val="130000"/>
                    <a:alpha val="50000"/>
                  </a:schemeClr>
                </a:gs>
                <a:gs pos="100000">
                  <a:schemeClr val="accent5">
                    <a:shade val="94000"/>
                    <a:satMod val="135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円柱 13"/>
            <p:cNvSpPr/>
            <p:nvPr/>
          </p:nvSpPr>
          <p:spPr>
            <a:xfrm rot="5400000">
              <a:off x="3864612" y="1989390"/>
              <a:ext cx="516156" cy="1618700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shade val="51000"/>
                    <a:satMod val="130000"/>
                    <a:alpha val="50000"/>
                  </a:schemeClr>
                </a:gs>
                <a:gs pos="80000">
                  <a:schemeClr val="accent5">
                    <a:shade val="93000"/>
                    <a:satMod val="130000"/>
                    <a:alpha val="50000"/>
                  </a:schemeClr>
                </a:gs>
                <a:gs pos="100000">
                  <a:schemeClr val="accent5">
                    <a:shade val="94000"/>
                    <a:satMod val="135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円柱 14"/>
            <p:cNvSpPr/>
            <p:nvPr/>
          </p:nvSpPr>
          <p:spPr>
            <a:xfrm rot="5400000">
              <a:off x="3864612" y="2931925"/>
              <a:ext cx="516156" cy="1618700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shade val="51000"/>
                    <a:satMod val="130000"/>
                    <a:alpha val="50000"/>
                  </a:schemeClr>
                </a:gs>
                <a:gs pos="80000">
                  <a:schemeClr val="accent5">
                    <a:shade val="93000"/>
                    <a:satMod val="130000"/>
                    <a:alpha val="50000"/>
                  </a:schemeClr>
                </a:gs>
                <a:gs pos="100000">
                  <a:schemeClr val="accent5">
                    <a:shade val="94000"/>
                    <a:satMod val="135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円柱 15"/>
            <p:cNvSpPr/>
            <p:nvPr/>
          </p:nvSpPr>
          <p:spPr>
            <a:xfrm rot="5400000">
              <a:off x="3962444" y="3788008"/>
              <a:ext cx="320492" cy="1618700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shade val="51000"/>
                    <a:satMod val="130000"/>
                    <a:alpha val="50000"/>
                  </a:schemeClr>
                </a:gs>
                <a:gs pos="80000">
                  <a:schemeClr val="accent5">
                    <a:shade val="93000"/>
                    <a:satMod val="130000"/>
                    <a:alpha val="50000"/>
                  </a:schemeClr>
                </a:gs>
                <a:gs pos="100000">
                  <a:schemeClr val="accent5">
                    <a:shade val="94000"/>
                    <a:satMod val="135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4849310" y="430532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510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1556048" y="1593060"/>
            <a:ext cx="4968553" cy="4067120"/>
            <a:chOff x="1556048" y="1593060"/>
            <a:chExt cx="4968553" cy="4067120"/>
          </a:xfrm>
        </p:grpSpPr>
        <p:sp>
          <p:nvSpPr>
            <p:cNvPr id="6" name="アーチ 5"/>
            <p:cNvSpPr/>
            <p:nvPr/>
          </p:nvSpPr>
          <p:spPr>
            <a:xfrm>
              <a:off x="1556048" y="1793417"/>
              <a:ext cx="4968552" cy="914400"/>
            </a:xfrm>
            <a:prstGeom prst="blockArc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アーチ 6"/>
            <p:cNvSpPr/>
            <p:nvPr/>
          </p:nvSpPr>
          <p:spPr>
            <a:xfrm rot="10800000">
              <a:off x="1556048" y="1593060"/>
              <a:ext cx="4968552" cy="1619915"/>
            </a:xfrm>
            <a:prstGeom prst="blockArc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アーチ 7"/>
            <p:cNvSpPr/>
            <p:nvPr/>
          </p:nvSpPr>
          <p:spPr>
            <a:xfrm>
              <a:off x="1556048" y="3017554"/>
              <a:ext cx="4968552" cy="1619915"/>
            </a:xfrm>
            <a:prstGeom prst="blockArc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アーチ 8"/>
            <p:cNvSpPr/>
            <p:nvPr/>
          </p:nvSpPr>
          <p:spPr>
            <a:xfrm rot="10800000">
              <a:off x="1556049" y="3522711"/>
              <a:ext cx="4968552" cy="914401"/>
            </a:xfrm>
            <a:prstGeom prst="blockArc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アーチ 9"/>
            <p:cNvSpPr/>
            <p:nvPr/>
          </p:nvSpPr>
          <p:spPr>
            <a:xfrm>
              <a:off x="1556048" y="4443114"/>
              <a:ext cx="4968552" cy="1217066"/>
            </a:xfrm>
            <a:prstGeom prst="blockArc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アーチ 10"/>
            <p:cNvSpPr/>
            <p:nvPr/>
          </p:nvSpPr>
          <p:spPr>
            <a:xfrm rot="10800000">
              <a:off x="1556049" y="4891773"/>
              <a:ext cx="4968552" cy="624548"/>
            </a:xfrm>
            <a:prstGeom prst="blockArc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円柱 1"/>
            <p:cNvSpPr/>
            <p:nvPr/>
          </p:nvSpPr>
          <p:spPr>
            <a:xfrm rot="5400000">
              <a:off x="3946419" y="1060626"/>
              <a:ext cx="352541" cy="1618700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shade val="51000"/>
                    <a:satMod val="130000"/>
                    <a:alpha val="50000"/>
                  </a:schemeClr>
                </a:gs>
                <a:gs pos="80000">
                  <a:schemeClr val="accent5">
                    <a:shade val="93000"/>
                    <a:satMod val="130000"/>
                    <a:alpha val="50000"/>
                  </a:schemeClr>
                </a:gs>
                <a:gs pos="100000">
                  <a:schemeClr val="accent5">
                    <a:shade val="94000"/>
                    <a:satMod val="135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円柱 11"/>
            <p:cNvSpPr/>
            <p:nvPr/>
          </p:nvSpPr>
          <p:spPr>
            <a:xfrm rot="5400000">
              <a:off x="3779362" y="2299363"/>
              <a:ext cx="755704" cy="1618700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shade val="51000"/>
                    <a:satMod val="130000"/>
                    <a:alpha val="50000"/>
                  </a:schemeClr>
                </a:gs>
                <a:gs pos="80000">
                  <a:schemeClr val="accent5">
                    <a:shade val="93000"/>
                    <a:satMod val="130000"/>
                    <a:alpha val="50000"/>
                  </a:schemeClr>
                </a:gs>
                <a:gs pos="100000">
                  <a:schemeClr val="accent5">
                    <a:shade val="94000"/>
                    <a:satMod val="135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円柱 12"/>
            <p:cNvSpPr/>
            <p:nvPr/>
          </p:nvSpPr>
          <p:spPr>
            <a:xfrm rot="5400000">
              <a:off x="3844940" y="3667515"/>
              <a:ext cx="624549" cy="1618700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shade val="51000"/>
                    <a:satMod val="130000"/>
                    <a:alpha val="50000"/>
                  </a:schemeClr>
                </a:gs>
                <a:gs pos="80000">
                  <a:schemeClr val="accent5">
                    <a:shade val="93000"/>
                    <a:satMod val="130000"/>
                    <a:alpha val="50000"/>
                  </a:schemeClr>
                </a:gs>
                <a:gs pos="100000">
                  <a:schemeClr val="accent5">
                    <a:shade val="94000"/>
                    <a:satMod val="135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円柱 13"/>
            <p:cNvSpPr/>
            <p:nvPr/>
          </p:nvSpPr>
          <p:spPr>
            <a:xfrm rot="5400000">
              <a:off x="4024780" y="4624293"/>
              <a:ext cx="264869" cy="1618700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shade val="51000"/>
                    <a:satMod val="130000"/>
                    <a:alpha val="50000"/>
                  </a:schemeClr>
                </a:gs>
                <a:gs pos="80000">
                  <a:schemeClr val="accent5">
                    <a:shade val="93000"/>
                    <a:satMod val="130000"/>
                    <a:alpha val="50000"/>
                  </a:schemeClr>
                </a:gs>
                <a:gs pos="100000">
                  <a:schemeClr val="accent5">
                    <a:shade val="94000"/>
                    <a:satMod val="135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94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23</Words>
  <Application>Microsoft Macintosh PowerPoint</Application>
  <PresentationFormat>画面に合わせる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Fujii Shogo</cp:lastModifiedBy>
  <cp:revision>36</cp:revision>
  <dcterms:created xsi:type="dcterms:W3CDTF">2013-11-27T20:48:27Z</dcterms:created>
  <dcterms:modified xsi:type="dcterms:W3CDTF">2013-12-05T08:14:16Z</dcterms:modified>
</cp:coreProperties>
</file>