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長野 将吾" initials="長野" lastIdx="1" clrIdx="0">
    <p:extLst>
      <p:ext uri="{19B8F6BF-5375-455C-9EA6-DF929625EA0E}">
        <p15:presenceInfo xmlns:p15="http://schemas.microsoft.com/office/powerpoint/2012/main" userId="1652e35b2e94e4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3"/>
  </p:normalViewPr>
  <p:slideViewPr>
    <p:cSldViewPr snapToGrid="0" snapToObjects="1">
      <p:cViewPr>
        <p:scale>
          <a:sx n="54" d="100"/>
          <a:sy n="54" d="100"/>
        </p:scale>
        <p:origin x="161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0T22:05:58.309" idx="1">
    <p:pos x="-187" y="-129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9510-0BE7-D943-8D12-ADB42342EC9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40CD-5C6A-9647-A7DC-D6E27661A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6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F02E4-838E-7644-8A4A-5A3C58CA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5C778F-788D-AE48-B0AC-AEA55313A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907BA-57F3-FD47-B0CF-45F69FE1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661EA-9B60-9148-A5CE-AE81D7CD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830C3-EF21-DD42-847A-22A7C5BE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2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27C63-B088-894E-8545-0D7F2FE4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C667EA-9C5D-D343-8EEF-CDF9976E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48B7E-3640-F44B-931F-E7CAB99D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8B9A7-4AAE-F141-A6D0-865CA54E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0A16BD-879E-0F40-98FE-A012247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6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742A44-460D-0B4A-BC6D-E13DE9F89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A7693-155D-6648-8B56-1AE6064D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CA7D5-B543-044A-8513-51915B81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A13D1-1043-9D44-BBAB-AA2115C3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48F57-B741-C34D-8563-D0029292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2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02BAEC-EDD7-2E48-886C-EC68D02D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E50209-CFDF-8149-9404-718E1803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21A7B-8856-3244-A363-3869AF64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6B59D-CA8C-8E49-AFF9-9B426037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29DA9-0E29-304E-A7E0-6EA1680D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9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EB493-6D97-214F-AA60-C82D6008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0F11BF-7AB6-204A-9CEE-0F28EFD7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A3506-165B-AF4F-85D4-4588E00D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935E3-3CED-F840-8219-6F437B4F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8280F-8AE1-294F-9ED5-BB6C86ED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0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E7473-FEB0-7047-829E-C6AF3318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EB2E9-D65B-3F46-8491-934561849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9E920C-C4C6-494F-A356-8D73D07D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5741F5-C0F2-8545-AC2A-03C40405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839B7-5FE0-CF49-AB46-02C45CA0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7E1A2-66DF-864A-BB3D-CA186057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8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7B26C-BD04-5A4E-8DE0-FBECE5AB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94AAD-9616-734B-8010-6275C6521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8A939-3746-DA48-A2B8-823173AC5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7DEA31-0F16-6D4B-9FB6-50E5D00A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094530-E25E-A047-BDDE-132A54E9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1ECD39-0994-054C-921E-BFE59BCA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FE1070-95B6-0442-8A11-E71C6D96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88331B-D345-1945-8CD7-960A88D7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7C75B-EE3C-D94B-864C-88CCCE6D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DB41B2-36B2-794B-91F8-27F38E88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60E12D-7799-D849-9437-D2FAA40B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9EAA15-B4A9-0D4D-BBA1-6291CEF6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6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B289C9-6AD0-FF42-918C-932B360E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28F2B7-4BF0-654A-AA69-217276CF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9C3FE-9904-8042-95EE-D05D2ED1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A9F6E-EDE9-2148-828C-89B5A26E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18B21-0EAE-8E4A-B1FA-09C8D542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86822-DB4A-1E47-83A0-930E60B65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70473-FA01-BB49-A8A7-44B653F2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17B4AC-0A4B-A94D-AD79-B317312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27F90D-9331-4E4D-8CE4-248A1E51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9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A49F9-5873-6146-88D9-300DB9F6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65CF94-86D2-B047-8101-7D04C13B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B56FE1-F306-3442-88FF-12090DB1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673F95-43D4-884B-B51D-467B1E3C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7DE55D-6194-0A49-8019-94DB6E3F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4F228-957E-B14D-9F2D-31EE884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9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41A158-8837-FA42-916B-679BF941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CC488-BAB0-394C-9937-2A1CF74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9782F-F346-F74F-9222-17E726BDB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AB99-CD18-884E-AD79-E0D2E9AEF169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E2B1B-3DB4-2646-A46C-FF230130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D96F5-AB4D-D640-B683-4382E73F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4C72-A385-0140-B659-59DB566FF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パイ 24">
            <a:extLst>
              <a:ext uri="{FF2B5EF4-FFF2-40B4-BE49-F238E27FC236}">
                <a16:creationId xmlns:a16="http://schemas.microsoft.com/office/drawing/2014/main" id="{A0AFAF18-6D87-9545-87A1-D216DF473F50}"/>
              </a:ext>
            </a:extLst>
          </p:cNvPr>
          <p:cNvSpPr/>
          <p:nvPr/>
        </p:nvSpPr>
        <p:spPr>
          <a:xfrm>
            <a:off x="4953306" y="938959"/>
            <a:ext cx="2391081" cy="2391081"/>
          </a:xfrm>
          <a:prstGeom prst="pie">
            <a:avLst>
              <a:gd name="adj1" fmla="val 2954259"/>
              <a:gd name="adj2" fmla="val 75397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パイ 25">
            <a:extLst>
              <a:ext uri="{FF2B5EF4-FFF2-40B4-BE49-F238E27FC236}">
                <a16:creationId xmlns:a16="http://schemas.microsoft.com/office/drawing/2014/main" id="{CC5D78AB-C13C-F64A-BB7A-EC9EB8426910}"/>
              </a:ext>
            </a:extLst>
          </p:cNvPr>
          <p:cNvSpPr/>
          <p:nvPr/>
        </p:nvSpPr>
        <p:spPr>
          <a:xfrm>
            <a:off x="5599386" y="1546588"/>
            <a:ext cx="1113443" cy="1113443"/>
          </a:xfrm>
          <a:prstGeom prst="pie">
            <a:avLst>
              <a:gd name="adj1" fmla="val 2954259"/>
              <a:gd name="adj2" fmla="val 75397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25298F-6768-184F-AE60-47BDF7830FE6}"/>
              </a:ext>
            </a:extLst>
          </p:cNvPr>
          <p:cNvSpPr/>
          <p:nvPr/>
        </p:nvSpPr>
        <p:spPr>
          <a:xfrm>
            <a:off x="4859416" y="1007302"/>
            <a:ext cx="2683208" cy="972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042E6E-9C46-8E48-8DA9-E11A4D8E8692}"/>
              </a:ext>
            </a:extLst>
          </p:cNvPr>
          <p:cNvSpPr/>
          <p:nvPr/>
        </p:nvSpPr>
        <p:spPr>
          <a:xfrm>
            <a:off x="-35486" y="0"/>
            <a:ext cx="461809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4A1ACB-0C0C-0742-B088-363240E5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727" y="2490163"/>
            <a:ext cx="4244253" cy="31400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05D60B-D795-CD44-9983-768FD468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14" y="1138679"/>
            <a:ext cx="543635" cy="68367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B0BAB82D-C1E8-9247-B319-E4A9F271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877" y="1140381"/>
            <a:ext cx="667127" cy="8205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2A3CE8E-E99F-B243-B685-B225BD71F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482" y="1083772"/>
            <a:ext cx="795197" cy="7951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83B4DD7-97E1-B54A-B7CE-80109DE7A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8746" y="3861731"/>
            <a:ext cx="1223345" cy="122334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E36678-3606-7641-A5CE-1D49211BDC36}"/>
              </a:ext>
            </a:extLst>
          </p:cNvPr>
          <p:cNvSpPr txBox="1"/>
          <p:nvPr/>
        </p:nvSpPr>
        <p:spPr>
          <a:xfrm>
            <a:off x="61133" y="25951"/>
            <a:ext cx="2499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BEFORE</a:t>
            </a:r>
            <a:endParaRPr kumimoji="1" lang="ja-JP" altLang="en-US" sz="4400" b="1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A022185-4C30-BE42-BDB2-9286F2E02191}"/>
              </a:ext>
            </a:extLst>
          </p:cNvPr>
          <p:cNvSpPr txBox="1"/>
          <p:nvPr/>
        </p:nvSpPr>
        <p:spPr>
          <a:xfrm>
            <a:off x="4607936" y="-54823"/>
            <a:ext cx="2060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/>
              <a:t>AFTER</a:t>
            </a:r>
            <a:endParaRPr kumimoji="1" lang="ja-JP" altLang="en-US" sz="4400" b="1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38D2E3E-EAD5-EE43-8306-1D54EFA72E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1526" t="21047" b="58536"/>
          <a:stretch/>
        </p:blipFill>
        <p:spPr>
          <a:xfrm>
            <a:off x="4071465" y="2713224"/>
            <a:ext cx="5699396" cy="391397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7D55575-9A76-1645-8114-8822543E85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297" t="21464" r="65219" b="57911"/>
          <a:stretch/>
        </p:blipFill>
        <p:spPr>
          <a:xfrm>
            <a:off x="23121" y="2783414"/>
            <a:ext cx="4433558" cy="388196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21C302F-11D4-984A-8C6F-4D8669B1C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0918" y="968925"/>
            <a:ext cx="1879226" cy="681977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52C8FCF5-E0BB-9747-8759-B81B28AFB852}"/>
              </a:ext>
            </a:extLst>
          </p:cNvPr>
          <p:cNvSpPr/>
          <p:nvPr/>
        </p:nvSpPr>
        <p:spPr>
          <a:xfrm rot="16200000">
            <a:off x="8621687" y="254358"/>
            <a:ext cx="198269" cy="2146712"/>
          </a:xfrm>
          <a:prstGeom prst="downArrow">
            <a:avLst>
              <a:gd name="adj1" fmla="val 1308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B98BBEAB-00E6-9049-8E2B-C3FD3B6DF105}"/>
              </a:ext>
            </a:extLst>
          </p:cNvPr>
          <p:cNvSpPr/>
          <p:nvPr/>
        </p:nvSpPr>
        <p:spPr>
          <a:xfrm>
            <a:off x="10884287" y="2168504"/>
            <a:ext cx="198269" cy="1496233"/>
          </a:xfrm>
          <a:prstGeom prst="downArrow">
            <a:avLst>
              <a:gd name="adj1" fmla="val 1308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3744DC9-6818-2147-9103-B93C0F676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7732" y="1058670"/>
            <a:ext cx="3008241" cy="1184464"/>
          </a:xfrm>
          <a:prstGeom prst="rect">
            <a:avLst/>
          </a:prstGeom>
        </p:spPr>
      </p:pic>
      <p:sp>
        <p:nvSpPr>
          <p:cNvPr id="31" name="円/楕円 30">
            <a:extLst>
              <a:ext uri="{FF2B5EF4-FFF2-40B4-BE49-F238E27FC236}">
                <a16:creationId xmlns:a16="http://schemas.microsoft.com/office/drawing/2014/main" id="{B612EB83-FD2B-2644-ABB0-88F05CBD024B}"/>
              </a:ext>
            </a:extLst>
          </p:cNvPr>
          <p:cNvSpPr/>
          <p:nvPr/>
        </p:nvSpPr>
        <p:spPr>
          <a:xfrm>
            <a:off x="13000493" y="5472412"/>
            <a:ext cx="1066782" cy="1066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Messaging API</a:t>
            </a:r>
            <a:endParaRPr kumimoji="1" lang="ja-JP" altLang="en-US" sz="900" b="1">
              <a:latin typeface="Segoe UI Symbol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E4AEC9-E29D-5041-B288-FB8BEDD75367}"/>
              </a:ext>
            </a:extLst>
          </p:cNvPr>
          <p:cNvSpPr txBox="1"/>
          <p:nvPr/>
        </p:nvSpPr>
        <p:spPr>
          <a:xfrm>
            <a:off x="10128466" y="513350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Messaging API</a:t>
            </a:r>
            <a:endParaRPr kumimoji="1" lang="ja-JP" altLang="en-US" b="1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6CA9636-1EFD-F346-A9FD-EC61D663DF31}"/>
              </a:ext>
            </a:extLst>
          </p:cNvPr>
          <p:cNvSpPr txBox="1"/>
          <p:nvPr/>
        </p:nvSpPr>
        <p:spPr>
          <a:xfrm>
            <a:off x="4692433" y="647985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Raspberry Pi</a:t>
            </a:r>
            <a:r>
              <a:rPr lang="ja-JP" altLang="en-US" b="1"/>
              <a:t> </a:t>
            </a:r>
            <a:r>
              <a:rPr lang="en-US" altLang="ja-JP" b="1" dirty="0"/>
              <a:t>+ </a:t>
            </a:r>
            <a:r>
              <a:rPr lang="en-US" altLang="ja-JP" b="1" dirty="0" err="1"/>
              <a:t>PiCamera</a:t>
            </a:r>
            <a:endParaRPr kumimoji="1" lang="ja-JP" altLang="en-US" b="1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701734-696E-E143-B70D-D2D246B4914F}"/>
              </a:ext>
            </a:extLst>
          </p:cNvPr>
          <p:cNvSpPr txBox="1"/>
          <p:nvPr/>
        </p:nvSpPr>
        <p:spPr>
          <a:xfrm>
            <a:off x="11001294" y="1717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※</a:t>
            </a:r>
            <a:r>
              <a:rPr kumimoji="1" lang="ja-JP" altLang="en-US" b="1"/>
              <a:t>未実装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2BC75E7-21FC-094F-9C9A-71F63D8567AB}"/>
              </a:ext>
            </a:extLst>
          </p:cNvPr>
          <p:cNvSpPr txBox="1"/>
          <p:nvPr/>
        </p:nvSpPr>
        <p:spPr>
          <a:xfrm>
            <a:off x="431372" y="1263241"/>
            <a:ext cx="35189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solidFill>
                  <a:schemeClr val="bg1"/>
                </a:solidFill>
              </a:rPr>
              <a:t>●</a:t>
            </a:r>
            <a:r>
              <a:rPr lang="en-US" altLang="ja-JP" sz="2800" b="1" dirty="0">
                <a:solidFill>
                  <a:schemeClr val="bg1"/>
                </a:solidFill>
              </a:rPr>
              <a:t> </a:t>
            </a:r>
            <a:r>
              <a:rPr lang="ja-JP" altLang="en-US" sz="2800" b="1">
                <a:solidFill>
                  <a:schemeClr val="bg1"/>
                </a:solidFill>
              </a:rPr>
              <a:t>片付けられない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>
                <a:solidFill>
                  <a:schemeClr val="bg1"/>
                </a:solidFill>
              </a:rPr>
              <a:t>● 生産性の低い生活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lang="ja-JP" altLang="en-US" sz="2800" b="1">
                <a:solidFill>
                  <a:schemeClr val="bg1"/>
                </a:solidFill>
              </a:rPr>
              <a:t>● 重なる疲労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4D8E87-3FCC-9A48-BAAB-20F33592F666}"/>
              </a:ext>
            </a:extLst>
          </p:cNvPr>
          <p:cNvSpPr txBox="1"/>
          <p:nvPr/>
        </p:nvSpPr>
        <p:spPr>
          <a:xfrm>
            <a:off x="4708951" y="6173768"/>
            <a:ext cx="759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/>
              <a:t>片付け</a:t>
            </a:r>
            <a:r>
              <a:rPr lang="en-US" altLang="ja-JP" sz="3600" b="1" dirty="0"/>
              <a:t>RIZAP</a:t>
            </a:r>
            <a:r>
              <a:rPr lang="ja-JP" altLang="en-US" sz="3600" b="1"/>
              <a:t>による好循環ループ！</a:t>
            </a:r>
            <a:endParaRPr kumimoji="1" lang="ja-JP" altLang="en-US" sz="3600" b="1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C3022F6-5339-8442-93BE-795D154F543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446" t="9311" r="43940" b="11379"/>
          <a:stretch/>
        </p:blipFill>
        <p:spPr>
          <a:xfrm>
            <a:off x="8122510" y="3586967"/>
            <a:ext cx="1020699" cy="1586559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A8FC7522-0858-5541-9FC0-A450EF5139FD}"/>
              </a:ext>
            </a:extLst>
          </p:cNvPr>
          <p:cNvSpPr/>
          <p:nvPr/>
        </p:nvSpPr>
        <p:spPr>
          <a:xfrm>
            <a:off x="7841897" y="2086954"/>
            <a:ext cx="2961160" cy="1243086"/>
          </a:xfrm>
          <a:prstGeom prst="wedgeRoundRectCallout">
            <a:avLst>
              <a:gd name="adj1" fmla="val -27519"/>
              <a:gd name="adj2" fmla="val 72675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23A72B-95D9-A047-B42C-0317F40C794B}"/>
              </a:ext>
            </a:extLst>
          </p:cNvPr>
          <p:cNvSpPr txBox="1"/>
          <p:nvPr/>
        </p:nvSpPr>
        <p:spPr>
          <a:xfrm>
            <a:off x="8027217" y="2271216"/>
            <a:ext cx="255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●</a:t>
            </a:r>
            <a:r>
              <a:rPr lang="en-US" altLang="ja-JP" b="1" dirty="0"/>
              <a:t> </a:t>
            </a:r>
            <a:r>
              <a:rPr lang="ja-JP" altLang="en-US" b="1"/>
              <a:t>机ライフログの表示</a:t>
            </a:r>
            <a:endParaRPr lang="en-US" altLang="ja-JP" b="1" dirty="0"/>
          </a:p>
          <a:p>
            <a:r>
              <a:rPr kumimoji="1" lang="ja-JP" altLang="en-US" b="1"/>
              <a:t>● 片付けアラート機能</a:t>
            </a:r>
            <a:endParaRPr kumimoji="1" lang="en-US" altLang="ja-JP" b="1" dirty="0"/>
          </a:p>
          <a:p>
            <a:r>
              <a:rPr lang="ja-JP" altLang="en-US" b="1"/>
              <a:t>● 人的メンタリング</a:t>
            </a:r>
            <a:endParaRPr kumimoji="1" lang="ja-JP" altLang="en-US" b="1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E70C87B2-79A8-5A49-BC7A-F840B2EDAC1D}"/>
              </a:ext>
            </a:extLst>
          </p:cNvPr>
          <p:cNvSpPr/>
          <p:nvPr/>
        </p:nvSpPr>
        <p:spPr>
          <a:xfrm rot="5400000">
            <a:off x="9681843" y="3916006"/>
            <a:ext cx="198269" cy="947884"/>
          </a:xfrm>
          <a:prstGeom prst="downArrow">
            <a:avLst>
              <a:gd name="adj1" fmla="val 1308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0562549-39F6-164E-A7CE-64726EE0C678}"/>
              </a:ext>
            </a:extLst>
          </p:cNvPr>
          <p:cNvSpPr txBox="1"/>
          <p:nvPr/>
        </p:nvSpPr>
        <p:spPr>
          <a:xfrm>
            <a:off x="840004" y="608923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solidFill>
                  <a:schemeClr val="bg1"/>
                </a:solidFill>
              </a:rPr>
              <a:t>人生の終わり</a:t>
            </a:r>
          </a:p>
        </p:txBody>
      </p:sp>
    </p:spTree>
    <p:extLst>
      <p:ext uri="{BB962C8B-B14F-4D97-AF65-F5344CB8AC3E}">
        <p14:creationId xmlns:p14="http://schemas.microsoft.com/office/powerpoint/2010/main" val="21340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01A8F-148C-D246-A4D4-B9FDD9B4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FC9DF-7B95-F54A-BBA3-BA3C3221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1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</Words>
  <Application>Microsoft Macintosh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長野 将吾</dc:creator>
  <cp:lastModifiedBy>長野 将吾</cp:lastModifiedBy>
  <cp:revision>7</cp:revision>
  <cp:lastPrinted>2018-10-20T13:22:24Z</cp:lastPrinted>
  <dcterms:created xsi:type="dcterms:W3CDTF">2018-10-20T12:25:01Z</dcterms:created>
  <dcterms:modified xsi:type="dcterms:W3CDTF">2018-10-20T13:29:43Z</dcterms:modified>
</cp:coreProperties>
</file>