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EAF9-1107-40CF-B4CB-7BFD78EB9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F081C-52F4-4E74-A314-748D491BF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48FA1-8D44-4197-B937-CE913FCA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C367-3030-4687-9F15-201A768C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98C1A-8CA8-4A3B-ACA1-7FF86CE8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726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F34C-C9C3-4D59-BE52-D0FB4752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FD58-6EA5-4EB1-ADC3-B4F59DEC6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1F0A-30EC-43F4-9500-14964AC9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0F50-BC54-445E-8EFC-44BEB33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5B6C-50A1-4507-B4B2-E0E4B860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303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76553-AA96-4722-ACBE-7B2771AC8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A60C-458E-4635-80E8-C1FB32934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CFE2-A98D-48D7-BC15-6FB4AA78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F779-D404-48EE-A88F-C5F1CD37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E767-942C-456A-A022-321E7779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872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7542-4F34-4302-9B61-BE466EB5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899D-BBF5-41F8-874A-0B88A88C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22A9-E18A-45DD-878A-3CC0C444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2F11-FEB0-4485-8BC7-E4714FE4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5E23-4774-4C6C-A818-990396C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57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EF11-8768-4E29-8A00-A937B67C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3F83-209F-4DEE-B131-ADA15AC8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871B-E47A-423F-BFCA-626F21EA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C15C-F478-4B16-B2F6-10613F31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B0E9-E981-4FBF-9227-09C72ED3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69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93D-5DAD-4D71-88DE-9C6744BB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2ABD-F5CE-45B4-992D-F3D24CE67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5252D-BFBB-4605-AF89-78DD0D91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BB1B1-EE9B-4A7A-965B-8F447282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844CF-1DE1-4903-8F9B-C8BE1FF9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854AB-8B38-41DB-A8C5-95B5D069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609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4AB4-6DEC-44E6-8FB0-1C181B63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A5BD-AE91-4F6F-855D-7B2AD2D9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A073-38C5-4BC1-8109-64336D29F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57D49-9BDE-417A-A855-5940B23C0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A0D56-6956-466F-A6BB-075EA0FA8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9BEC9-7E3A-4EE2-A803-6BEE1CD2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463E6-92F5-4A0B-AC27-6CB62A0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9B130-8804-4D5A-A107-F4F70B37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19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DB78-035D-45F0-86BD-5A2FB30C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0D9E0-27A8-4710-8A0B-DBF911F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A5D21-DFBB-438E-8A59-73707879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9A4AD-F66F-4901-8B80-CBF86013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06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E6033-2335-4BE8-BCE3-9204F5D8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7C052-745D-4972-81FA-C7E2B64E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24429-037A-49D9-8E68-6550098B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86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613F-344D-4156-9072-95208537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AE66-E101-45AC-8046-676EF0B7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CC710-CAF3-456D-A1F7-EFA4E5734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CC00D-72CE-4813-9D54-87FAC28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D5B95-2C6A-4F0C-953F-08B117CC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C258-83CF-4838-A1D0-44F45040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32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321C-7D95-4E41-A7D9-6813A4BB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A6E6C-AE25-4695-B860-15150761E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CB4CF-2602-4274-BE2B-E8C990E8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A72C-7D8E-49E7-AADC-C74359C0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D8900-1AF9-4DE1-AA6F-DE002A89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6DDFE-1C14-4EF2-BC73-CAF67C90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867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29BDF-3DAF-43ED-B4A3-1440C91A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D6F0C-B651-4945-BCC3-37F665035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19CC-FA7C-4AC4-AA26-6A0178834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58B7-B766-43E1-8259-A8EE2F437943}" type="datetimeFigureOut">
              <a:rPr lang="en-PH" smtClean="0"/>
              <a:t>05/09/2020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8D77-6555-43BD-903F-5692F4B38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3E9C-88DF-45B6-A0B6-4F3225B2A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DF7D-E0A5-461E-BBFE-42996425CC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255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69343-050F-43A6-B347-07A06A64EF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D5648CE-EB8A-4EF7-8AB6-2378A04B4B04}"/>
              </a:ext>
            </a:extLst>
          </p:cNvPr>
          <p:cNvSpPr/>
          <p:nvPr/>
        </p:nvSpPr>
        <p:spPr>
          <a:xfrm flipV="1">
            <a:off x="0" y="-2"/>
            <a:ext cx="12192000" cy="6857998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0BD4C-9C7C-41F6-965E-0849B0C8B36E}"/>
              </a:ext>
            </a:extLst>
          </p:cNvPr>
          <p:cNvSpPr/>
          <p:nvPr/>
        </p:nvSpPr>
        <p:spPr>
          <a:xfrm>
            <a:off x="216023" y="230820"/>
            <a:ext cx="11662299" cy="645406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35EDB-C831-461C-B2E0-014E8104B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68" y="439537"/>
            <a:ext cx="6004864" cy="5978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EEBD84-BC39-4DE7-85D2-73C341761B69}"/>
              </a:ext>
            </a:extLst>
          </p:cNvPr>
          <p:cNvSpPr txBox="1"/>
          <p:nvPr/>
        </p:nvSpPr>
        <p:spPr>
          <a:xfrm>
            <a:off x="835872" y="1873545"/>
            <a:ext cx="107499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600" dirty="0">
                <a:ln w="76200">
                  <a:solidFill>
                    <a:schemeClr val="bg1"/>
                  </a:solidFill>
                </a:ln>
                <a:solidFill>
                  <a:srgbClr val="0FC117"/>
                </a:solidFill>
                <a:latin typeface="Rockwell Extra Bold" panose="02060903040505020403" pitchFamily="18" charset="0"/>
              </a:rPr>
              <a:t>MISSION</a:t>
            </a:r>
          </a:p>
        </p:txBody>
      </p:sp>
    </p:spTree>
    <p:extLst>
      <p:ext uri="{BB962C8B-B14F-4D97-AF65-F5344CB8AC3E}">
        <p14:creationId xmlns:p14="http://schemas.microsoft.com/office/powerpoint/2010/main" val="3675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69343-050F-43A6-B347-07A06A64EF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9ACA4-D020-4780-AC02-D5B620B3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70BD4C-9C7C-41F6-965E-0849B0C8B36E}"/>
              </a:ext>
            </a:extLst>
          </p:cNvPr>
          <p:cNvSpPr/>
          <p:nvPr/>
        </p:nvSpPr>
        <p:spPr>
          <a:xfrm>
            <a:off x="216023" y="230820"/>
            <a:ext cx="11662299" cy="645406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35EDB-C831-461C-B2E0-014E8104B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68" y="439537"/>
            <a:ext cx="6004864" cy="5978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EEBD84-BC39-4DE7-85D2-73C341761B69}"/>
              </a:ext>
            </a:extLst>
          </p:cNvPr>
          <p:cNvSpPr txBox="1"/>
          <p:nvPr/>
        </p:nvSpPr>
        <p:spPr>
          <a:xfrm>
            <a:off x="1726861" y="1892976"/>
            <a:ext cx="89577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600" dirty="0">
                <a:ln w="76200">
                  <a:solidFill>
                    <a:schemeClr val="bg1"/>
                  </a:solidFill>
                </a:ln>
                <a:solidFill>
                  <a:srgbClr val="0FC117"/>
                </a:solidFill>
                <a:latin typeface="Rockwell Extra Bold" panose="02060903040505020403" pitchFamily="18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346408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69343-050F-43A6-B347-07A06A64EF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3CCF8-923A-439E-A5C1-8DBCEB43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70BD4C-9C7C-41F6-965E-0849B0C8B36E}"/>
              </a:ext>
            </a:extLst>
          </p:cNvPr>
          <p:cNvSpPr/>
          <p:nvPr/>
        </p:nvSpPr>
        <p:spPr>
          <a:xfrm>
            <a:off x="216023" y="230820"/>
            <a:ext cx="11662299" cy="645406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35EDB-C831-461C-B2E0-014E8104B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68" y="439537"/>
            <a:ext cx="6004864" cy="5978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EEBD84-BC39-4DE7-85D2-73C341761B69}"/>
              </a:ext>
            </a:extLst>
          </p:cNvPr>
          <p:cNvSpPr txBox="1"/>
          <p:nvPr/>
        </p:nvSpPr>
        <p:spPr>
          <a:xfrm>
            <a:off x="1085203" y="704572"/>
            <a:ext cx="975424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600" dirty="0">
                <a:ln w="76200">
                  <a:solidFill>
                    <a:schemeClr val="bg1"/>
                  </a:solidFill>
                </a:ln>
                <a:solidFill>
                  <a:srgbClr val="0FC117"/>
                </a:solidFill>
                <a:latin typeface="Rockwell Extra Bold" panose="02060903040505020403" pitchFamily="18" charset="0"/>
              </a:rPr>
              <a:t>CORE VALUES</a:t>
            </a:r>
          </a:p>
        </p:txBody>
      </p:sp>
    </p:spTree>
    <p:extLst>
      <p:ext uri="{BB962C8B-B14F-4D97-AF65-F5344CB8AC3E}">
        <p14:creationId xmlns:p14="http://schemas.microsoft.com/office/powerpoint/2010/main" val="384590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Extra 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Teose Saba</dc:creator>
  <cp:lastModifiedBy>Teose Saba</cp:lastModifiedBy>
  <cp:revision>2</cp:revision>
  <dcterms:created xsi:type="dcterms:W3CDTF">2020-09-05T06:52:38Z</dcterms:created>
  <dcterms:modified xsi:type="dcterms:W3CDTF">2020-09-05T07:09:43Z</dcterms:modified>
</cp:coreProperties>
</file>