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  <a:srgbClr val="01CC01"/>
    <a:srgbClr val="01C901"/>
    <a:srgbClr val="0F9943"/>
    <a:srgbClr val="148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4358" y="-3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76DB-BE27-46AD-8AA9-7839346B6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1C8AB-FFD1-4914-B4AA-CB113313B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75CCC-DDC3-428C-8E5E-899CE7BE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3803-1BDA-4AED-87A9-580125ECE246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4A2C0-9E21-4168-BD95-84ED1CFA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C18A-F04D-40D2-B081-6F0792F2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3096-2A50-420F-A447-A9A6E72FD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539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BCBD-4060-4F07-B74E-544ECD98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9A50A-C2AB-4432-AA7B-D5BC7FB22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171D2-A61E-4285-A411-E5D841B0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3803-1BDA-4AED-87A9-580125ECE246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78A8E-E342-41EA-AFEA-3DAAF75F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CDF13-7827-44E4-B3A6-A38DD00C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3096-2A50-420F-A447-A9A6E72FD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61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1FFB3-A36F-449E-AE1C-73DF8E4E3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9C697-6951-443B-A58A-ADCB8432E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36D6-B804-43C8-A4F5-17DAC9A4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3803-1BDA-4AED-87A9-580125ECE246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2C814-2112-4BCB-BA4B-DEA3666E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9B76-9263-4C63-AD73-A4F2805B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3096-2A50-420F-A447-A9A6E72FD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864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8252-ABFC-47FB-B8C4-E028C498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6B69-A1DF-4124-9D2F-0EB9693F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98EA-D7EB-4963-9D35-505365CB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3803-1BDA-4AED-87A9-580125ECE246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AB5D-5085-4748-A370-B220F041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3435-E74C-446B-8916-BD0F52EC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3096-2A50-420F-A447-A9A6E72FD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580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1B78-1AE3-41BE-A039-390FA175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B6D7A-6076-44FE-8881-5E609D53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38B8-AA6B-47FF-91B6-6D148089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3803-1BDA-4AED-87A9-580125ECE246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46028-B64A-49B2-8F5F-3C25BC48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4D2F-8EF6-4E48-94F3-ABA31970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3096-2A50-420F-A447-A9A6E72FD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023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0E1B-524E-4A76-A43B-4061FDAF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ED58-069D-40FB-8895-7A58F2BA5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253B0-2B2F-4D19-B749-0EE8C727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4E8B7-DE98-428B-A1A5-A8109D43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3803-1BDA-4AED-87A9-580125ECE246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F6F20-CD07-4F1E-A4C5-F51D9263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CB8AF-0B3A-42FE-941C-A40C462A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3096-2A50-420F-A447-A9A6E72FD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707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435D-EDAB-42F9-B5B2-213D08E0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75819-6D22-4587-BDC2-0079131FC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2605E-007A-4DEA-88BE-E208E3FE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DF19-3E7E-45B0-BC5C-1480ACF6B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A2D0C-53A2-4E21-AF68-03DFDE5F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E3372-0F8D-4680-B2BB-CB7BE7DA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3803-1BDA-4AED-87A9-580125ECE246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1233E-22E7-4DD8-B83F-AB16EE93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5BBB-AD41-4C66-84EC-C9C438E5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3096-2A50-420F-A447-A9A6E72FD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838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CDF7-6793-40AE-B507-05E7DBC4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F12A5-633C-4B74-9C5E-FBA9F70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3803-1BDA-4AED-87A9-580125ECE246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5A2F3-00BB-4E7C-BF8B-EB8BF573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E0C6E-585A-43C8-A671-7CB5208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3096-2A50-420F-A447-A9A6E72FD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545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E7A4D-BBE0-4633-AC99-8F988859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3803-1BDA-4AED-87A9-580125ECE246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EFB86-9681-4CA2-8289-4CDA4DE7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2783E-576F-455E-AD91-9647D739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3096-2A50-420F-A447-A9A6E72FD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76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14C2-6930-4BD0-B158-0F88732B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1F52-4900-472F-9C75-DBEE80A4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38434-31AF-4A8B-8326-58D8F533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87202-4250-4D12-B6D8-A781B5FC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3803-1BDA-4AED-87A9-580125ECE246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22AA-4343-4403-AF77-FE11BAFB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21290-36F9-497F-B977-D8CB7C43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3096-2A50-420F-A447-A9A6E72FD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786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5DFF-5D41-4699-89D7-704CAF50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8DF8B-B7B0-4D40-A584-AF223F123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67C78-B1B7-4C49-BA21-0BF5EF3C0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9CDA5-B3C8-4990-9D0A-C75E69C7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3803-1BDA-4AED-87A9-580125ECE246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FD017-1755-4BCD-8913-FA18E426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9830-405B-43DE-A828-03E4BCFB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3096-2A50-420F-A447-A9A6E72FD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741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07299-CE9F-40EB-A5D0-5213C08E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A98C0-61F9-419A-A8EE-5BED6798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41CB9-18C0-47EC-91AF-1A374548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3803-1BDA-4AED-87A9-580125ECE246}" type="datetimeFigureOut">
              <a:rPr lang="en-PH" smtClean="0"/>
              <a:t>07/09/2020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988D1-1622-4655-8478-87B28B510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371A2-00B2-4EC0-AF34-57DEF58CC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3096-2A50-420F-A447-A9A6E72FD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756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30BD72-1A53-47D7-A32B-619F8B857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79FF1-8D9A-475E-A6E4-1A4674326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11" y="323443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0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9ECA03-0260-406E-BF9A-D5F8CFCE3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086806"/>
            <a:ext cx="1714500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31637B-03F5-4246-9A8A-54978A909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19" y="2572581"/>
            <a:ext cx="1783488" cy="505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6DAAA-6BD4-4F21-9261-779E1EC547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68"/>
          <a:stretch/>
        </p:blipFill>
        <p:spPr>
          <a:xfrm>
            <a:off x="4171487" y="1197515"/>
            <a:ext cx="3549127" cy="558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19357-27C0-4455-8196-0C0AE8D7A9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61" y="3814083"/>
            <a:ext cx="306250" cy="306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78D3FA-0E58-46C8-8176-9C52763998EB}"/>
              </a:ext>
            </a:extLst>
          </p:cNvPr>
          <p:cNvSpPr txBox="1"/>
          <p:nvPr/>
        </p:nvSpPr>
        <p:spPr>
          <a:xfrm>
            <a:off x="5501322" y="3812556"/>
            <a:ext cx="1169054" cy="307777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16642A"/>
                </a:solidFill>
                <a:latin typeface="Garamond" panose="02020404030301010803" pitchFamily="18" charset="0"/>
              </a:rPr>
              <a:t>OUR LADY OF FATIMA</a:t>
            </a:r>
            <a:br>
              <a:rPr lang="en-US" sz="700" b="1" dirty="0">
                <a:solidFill>
                  <a:srgbClr val="16642A"/>
                </a:solidFill>
                <a:latin typeface="Garamond" panose="02020404030301010803" pitchFamily="18" charset="0"/>
              </a:rPr>
            </a:br>
            <a:r>
              <a:rPr lang="en-US" sz="700" b="1" dirty="0">
                <a:solidFill>
                  <a:srgbClr val="16642A"/>
                </a:solidFill>
                <a:latin typeface="Garamond" panose="02020404030301010803" pitchFamily="18" charset="0"/>
              </a:rPr>
              <a:t>U  N  I  V  E  R   S  I  T 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B26F7-470A-4948-8834-BC15F7AAAF23}"/>
              </a:ext>
            </a:extLst>
          </p:cNvPr>
          <p:cNvCxnSpPr>
            <a:cxnSpLocks/>
          </p:cNvCxnSpPr>
          <p:nvPr/>
        </p:nvCxnSpPr>
        <p:spPr>
          <a:xfrm>
            <a:off x="6615153" y="3775066"/>
            <a:ext cx="0" cy="345267"/>
          </a:xfrm>
          <a:prstGeom prst="line">
            <a:avLst/>
          </a:prstGeom>
          <a:ln w="19050">
            <a:solidFill>
              <a:srgbClr val="00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03A1BB-4FD6-48CE-9E28-3206040EEAB4}"/>
              </a:ext>
            </a:extLst>
          </p:cNvPr>
          <p:cNvSpPr txBox="1"/>
          <p:nvPr/>
        </p:nvSpPr>
        <p:spPr>
          <a:xfrm>
            <a:off x="6554193" y="3835639"/>
            <a:ext cx="768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6642A"/>
                </a:solidFill>
                <a:latin typeface="Agency FB" panose="020B0503020202020204" pitchFamily="34" charset="0"/>
              </a:rPr>
              <a:t>COMMENCEMENT</a:t>
            </a:r>
          </a:p>
        </p:txBody>
      </p:sp>
    </p:spTree>
    <p:extLst>
      <p:ext uri="{BB962C8B-B14F-4D97-AF65-F5344CB8AC3E}">
        <p14:creationId xmlns:p14="http://schemas.microsoft.com/office/powerpoint/2010/main" val="139991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F6599D5-57BF-46AE-85A9-FD453C622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91"/>
            <a:ext cx="12192000" cy="457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BFB936-D7A3-40BF-A566-174B0C82D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92"/>
            <a:ext cx="12192000" cy="37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3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B07B9D-15C0-4DDB-9045-86F42FD7FB01}"/>
              </a:ext>
            </a:extLst>
          </p:cNvPr>
          <p:cNvSpPr/>
          <p:nvPr/>
        </p:nvSpPr>
        <p:spPr>
          <a:xfrm>
            <a:off x="0" y="186431"/>
            <a:ext cx="12192000" cy="47761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8BE5D18-BA89-4399-A1AB-57690CB69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-3" y="186430"/>
            <a:ext cx="12192001" cy="4776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C807E-812E-46B7-B480-6C67299A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746" y="589984"/>
            <a:ext cx="4281995" cy="41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577CFFD-0DF6-4A9B-876A-59BF5992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518"/>
            <a:ext cx="12268199" cy="6423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22982F-A2DD-44CF-81EB-D768EC5C1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833" b="96417" l="5000" r="99917">
                        <a14:foregroundMark x1="91167" y1="95083" x2="28167" y2="94000"/>
                        <a14:foregroundMark x1="28167" y1="94000" x2="17250" y2="91500"/>
                        <a14:foregroundMark x1="17250" y1="91500" x2="26167" y2="89333"/>
                        <a14:foregroundMark x1="26167" y1="89333" x2="82000" y2="93667"/>
                        <a14:foregroundMark x1="82000" y1="93667" x2="88000" y2="92250"/>
                        <a14:foregroundMark x1="88000" y1="92250" x2="50917" y2="90167"/>
                        <a14:foregroundMark x1="50917" y1="90167" x2="25917" y2="85500"/>
                        <a14:foregroundMark x1="25917" y1="85500" x2="67000" y2="86500"/>
                        <a14:foregroundMark x1="67000" y1="86500" x2="67333" y2="86417"/>
                        <a14:foregroundMark x1="95417" y1="89583" x2="90083" y2="88583"/>
                        <a14:foregroundMark x1="90083" y1="88583" x2="86917" y2="86000"/>
                        <a14:foregroundMark x1="86917" y1="86000" x2="88583" y2="78333"/>
                        <a14:foregroundMark x1="88583" y1="78333" x2="80750" y2="80333"/>
                        <a14:foregroundMark x1="80750" y1="80333" x2="77083" y2="83250"/>
                        <a14:foregroundMark x1="77083" y1="83250" x2="80333" y2="85500"/>
                        <a14:foregroundMark x1="80333" y1="85500" x2="86000" y2="83917"/>
                        <a14:foregroundMark x1="86000" y1="83917" x2="88083" y2="87667"/>
                        <a14:foregroundMark x1="88083" y1="87667" x2="86833" y2="94000"/>
                        <a14:foregroundMark x1="86833" y1="94000" x2="99000" y2="83167"/>
                        <a14:foregroundMark x1="99000" y1="83167" x2="99083" y2="88667"/>
                        <a14:foregroundMark x1="99083" y1="88667" x2="96917" y2="93917"/>
                        <a14:foregroundMark x1="96917" y1="93917" x2="92417" y2="95917"/>
                        <a14:foregroundMark x1="92417" y1="95917" x2="94250" y2="92000"/>
                        <a14:foregroundMark x1="94250" y1="92000" x2="90917" y2="94667"/>
                        <a14:foregroundMark x1="90917" y1="94667" x2="84250" y2="96333"/>
                        <a14:foregroundMark x1="84250" y1="96333" x2="66750" y2="93500"/>
                        <a14:foregroundMark x1="66750" y1="93500" x2="18500" y2="97333"/>
                        <a14:foregroundMark x1="18500" y1="97333" x2="12833" y2="96417"/>
                        <a14:foregroundMark x1="12833" y1="96417" x2="8917" y2="97083"/>
                        <a14:foregroundMark x1="8917" y1="97083" x2="3667" y2="96750"/>
                        <a14:foregroundMark x1="3667" y1="96750" x2="11917" y2="88750"/>
                        <a14:foregroundMark x1="11917" y1="88750" x2="21000" y2="83500"/>
                        <a14:foregroundMark x1="21000" y1="83500" x2="21417" y2="87250"/>
                        <a14:foregroundMark x1="21417" y1="87250" x2="17333" y2="92083"/>
                        <a14:foregroundMark x1="17333" y1="92083" x2="9500" y2="96417"/>
                        <a14:foregroundMark x1="9500" y1="96417" x2="9000" y2="95583"/>
                        <a14:foregroundMark x1="8500" y1="89333" x2="917" y2="98417"/>
                        <a14:foregroundMark x1="917" y1="98417" x2="12333" y2="97500"/>
                        <a14:foregroundMark x1="12333" y1="97500" x2="31333" y2="99667"/>
                        <a14:foregroundMark x1="31333" y1="99667" x2="48917" y2="97917"/>
                        <a14:foregroundMark x1="48917" y1="97917" x2="54833" y2="98417"/>
                        <a14:foregroundMark x1="54833" y1="98417" x2="63083" y2="96583"/>
                        <a14:foregroundMark x1="63083" y1="96583" x2="78250" y2="97500"/>
                        <a14:foregroundMark x1="78250" y1="97500" x2="88667" y2="96500"/>
                        <a14:foregroundMark x1="88667" y1="96500" x2="95833" y2="97250"/>
                        <a14:foregroundMark x1="95833" y1="97250" x2="97750" y2="93667"/>
                        <a14:foregroundMark x1="97750" y1="93667" x2="94083" y2="95917"/>
                        <a14:foregroundMark x1="94083" y1="95917" x2="94417" y2="85917"/>
                        <a14:foregroundMark x1="88667" y1="76833" x2="83750" y2="77333"/>
                        <a14:foregroundMark x1="83750" y1="77333" x2="84917" y2="73583"/>
                        <a14:foregroundMark x1="84917" y1="73583" x2="81583" y2="76000"/>
                        <a14:foregroundMark x1="81583" y1="76000" x2="83417" y2="72583"/>
                        <a14:foregroundMark x1="83417" y1="72583" x2="80250" y2="75333"/>
                        <a14:foregroundMark x1="80250" y1="75333" x2="85250" y2="74583"/>
                        <a14:foregroundMark x1="85250" y1="74583" x2="86167" y2="63750"/>
                        <a14:foregroundMark x1="86167" y1="63750" x2="76500" y2="70583"/>
                        <a14:foregroundMark x1="76500" y1="70583" x2="82583" y2="58667"/>
                        <a14:foregroundMark x1="82583" y1="58667" x2="77917" y2="68417"/>
                        <a14:foregroundMark x1="77917" y1="68417" x2="79417" y2="63583"/>
                        <a14:foregroundMark x1="79417" y1="63583" x2="76250" y2="66833"/>
                        <a14:foregroundMark x1="76250" y1="66833" x2="79750" y2="62000"/>
                        <a14:foregroundMark x1="79750" y1="62000" x2="82917" y2="59833"/>
                        <a14:foregroundMark x1="82917" y1="59833" x2="79500" y2="65500"/>
                        <a14:foregroundMark x1="79500" y1="65500" x2="82750" y2="62000"/>
                        <a14:foregroundMark x1="82750" y1="62000" x2="98000" y2="55750"/>
                        <a14:foregroundMark x1="98000" y1="55750" x2="95417" y2="61333"/>
                        <a14:foregroundMark x1="95417" y1="61333" x2="98833" y2="54750"/>
                        <a14:foregroundMark x1="98833" y1="54750" x2="96333" y2="59917"/>
                        <a14:foregroundMark x1="96333" y1="59917" x2="97917" y2="55417"/>
                        <a14:foregroundMark x1="97917" y1="55417" x2="92917" y2="57667"/>
                        <a14:foregroundMark x1="92917" y1="57667" x2="95083" y2="51583"/>
                        <a14:foregroundMark x1="95083" y1="51583" x2="92667" y2="55333"/>
                        <a14:foregroundMark x1="92667" y1="55333" x2="96417" y2="50167"/>
                        <a14:foregroundMark x1="96417" y1="50167" x2="94500" y2="56333"/>
                        <a14:foregroundMark x1="94500" y1="56333" x2="98417" y2="51167"/>
                        <a14:foregroundMark x1="98417" y1="51167" x2="97083" y2="55833"/>
                        <a14:foregroundMark x1="97083" y1="55833" x2="91250" y2="59083"/>
                        <a14:foregroundMark x1="91250" y1="59083" x2="87333" y2="57583"/>
                        <a14:foregroundMark x1="87333" y1="57583" x2="83167" y2="54250"/>
                        <a14:foregroundMark x1="83167" y1="54250" x2="70417" y2="51250"/>
                        <a14:foregroundMark x1="70417" y1="51250" x2="65667" y2="51917"/>
                        <a14:foregroundMark x1="65667" y1="51917" x2="68000" y2="48333"/>
                        <a14:foregroundMark x1="68000" y1="48333" x2="63500" y2="54083"/>
                        <a14:foregroundMark x1="63500" y1="54083" x2="65333" y2="50750"/>
                        <a14:foregroundMark x1="65333" y1="50750" x2="68667" y2="48500"/>
                        <a14:foregroundMark x1="68667" y1="48500" x2="67333" y2="52250"/>
                        <a14:foregroundMark x1="67333" y1="52250" x2="70417" y2="48833"/>
                        <a14:foregroundMark x1="70417" y1="48833" x2="67250" y2="53167"/>
                        <a14:foregroundMark x1="67250" y1="53167" x2="69417" y2="49417"/>
                        <a14:foregroundMark x1="69417" y1="49417" x2="66083" y2="53667"/>
                        <a14:foregroundMark x1="66083" y1="53667" x2="67750" y2="51250"/>
                        <a14:foregroundMark x1="64833" y1="84417" x2="20917" y2="83333"/>
                        <a14:foregroundMark x1="20917" y1="83333" x2="32833" y2="82000"/>
                        <a14:foregroundMark x1="32833" y1="82000" x2="41500" y2="82000"/>
                        <a14:foregroundMark x1="41500" y1="82000" x2="20083" y2="84583"/>
                        <a14:foregroundMark x1="20083" y1="84583" x2="15917" y2="84250"/>
                        <a14:foregroundMark x1="15917" y1="84250" x2="26250" y2="84167"/>
                        <a14:foregroundMark x1="26250" y1="84167" x2="34250" y2="85083"/>
                        <a14:foregroundMark x1="34250" y1="85083" x2="45583" y2="84500"/>
                        <a14:foregroundMark x1="45583" y1="84500" x2="67667" y2="85750"/>
                        <a14:foregroundMark x1="67667" y1="85750" x2="76083" y2="85583"/>
                        <a14:foregroundMark x1="76083" y1="85583" x2="51417" y2="82833"/>
                        <a14:foregroundMark x1="51417" y1="82833" x2="35583" y2="84250"/>
                        <a14:foregroundMark x1="35583" y1="84250" x2="11417" y2="82000"/>
                        <a14:foregroundMark x1="2083" y1="90500" x2="5583" y2="92917"/>
                        <a14:foregroundMark x1="5583" y1="92917" x2="583" y2="95833"/>
                        <a14:foregroundMark x1="583" y1="95833" x2="1000" y2="92000"/>
                        <a14:foregroundMark x1="1000" y1="92000" x2="5083" y2="92000"/>
                        <a14:foregroundMark x1="5083" y1="92000" x2="5167" y2="91750"/>
                        <a14:foregroundMark x1="11583" y1="60417" x2="12417" y2="69083"/>
                        <a14:foregroundMark x1="12417" y1="69083" x2="11917" y2="64167"/>
                        <a14:foregroundMark x1="11917" y1="64167" x2="10167" y2="69917"/>
                        <a14:foregroundMark x1="10167" y1="69917" x2="8083" y2="64167"/>
                        <a14:foregroundMark x1="8083" y1="64167" x2="7917" y2="69417"/>
                        <a14:foregroundMark x1="7917" y1="69417" x2="8750" y2="63667"/>
                        <a14:foregroundMark x1="8750" y1="63667" x2="9333" y2="69667"/>
                        <a14:foregroundMark x1="9333" y1="69667" x2="10333" y2="65917"/>
                        <a14:foregroundMark x1="10333" y1="65917" x2="10917" y2="70167"/>
                        <a14:foregroundMark x1="10917" y1="70167" x2="11000" y2="64417"/>
                        <a14:foregroundMark x1="11000" y1="64417" x2="11917" y2="68167"/>
                        <a14:foregroundMark x1="11917" y1="68167" x2="12917" y2="64417"/>
                        <a14:foregroundMark x1="12917" y1="64417" x2="14250" y2="68750"/>
                        <a14:foregroundMark x1="14250" y1="68750" x2="14250" y2="64833"/>
                        <a14:foregroundMark x1="14250" y1="64833" x2="14500" y2="69667"/>
                        <a14:foregroundMark x1="14500" y1="69667" x2="15250" y2="65750"/>
                        <a14:foregroundMark x1="15250" y1="65750" x2="16250" y2="70000"/>
                        <a14:foregroundMark x1="97667" y1="50750" x2="97917" y2="58583"/>
                        <a14:foregroundMark x1="97917" y1="58583" x2="98583" y2="54833"/>
                        <a14:foregroundMark x1="98583" y1="54833" x2="98667" y2="58917"/>
                        <a14:foregroundMark x1="98667" y1="58917" x2="99750" y2="50167"/>
                        <a14:foregroundMark x1="99750" y1="50167" x2="98083" y2="54417"/>
                        <a14:foregroundMark x1="98083" y1="54417" x2="99917" y2="52500"/>
                        <a14:foregroundMark x1="95750" y1="50417" x2="98250" y2="49083"/>
                        <a14:foregroundMark x1="97750" y1="49167" x2="93417" y2="52083"/>
                        <a14:foregroundMark x1="93417" y1="52083" x2="96417" y2="49250"/>
                        <a14:foregroundMark x1="96417" y1="49250" x2="93333" y2="51917"/>
                        <a14:foregroundMark x1="93333" y1="51917" x2="96333" y2="48583"/>
                        <a14:foregroundMark x1="96333" y1="48583" x2="95333" y2="52167"/>
                        <a14:foregroundMark x1="95333" y1="52167" x2="97083" y2="48083"/>
                        <a14:foregroundMark x1="97083" y1="48083" x2="95250" y2="52083"/>
                        <a14:foregroundMark x1="95250" y1="52083" x2="96083" y2="48583"/>
                        <a14:foregroundMark x1="65750" y1="49250" x2="62583" y2="51583"/>
                        <a14:foregroundMark x1="62583" y1="51583" x2="67083" y2="49000"/>
                        <a14:foregroundMark x1="67083" y1="49000" x2="65833" y2="52833"/>
                        <a14:foregroundMark x1="65833" y1="52833" x2="65833" y2="52833"/>
                        <a14:foregroundMark x1="65833" y1="53250" x2="63917" y2="56667"/>
                        <a14:foregroundMark x1="63917" y1="56667" x2="66333" y2="53167"/>
                        <a14:foregroundMark x1="66333" y1="53167" x2="64750" y2="57167"/>
                        <a14:foregroundMark x1="64750" y1="57167" x2="64667" y2="49417"/>
                        <a14:foregroundMark x1="64667" y1="49417" x2="61167" y2="52333"/>
                        <a14:foregroundMark x1="61167" y1="52333" x2="63833" y2="48917"/>
                        <a14:foregroundMark x1="63833" y1="48917" x2="63750" y2="53083"/>
                        <a14:foregroundMark x1="63750" y1="53083" x2="65917" y2="49583"/>
                        <a14:foregroundMark x1="65917" y1="49583" x2="62167" y2="53083"/>
                        <a14:foregroundMark x1="62167" y1="53083" x2="66000" y2="47833"/>
                        <a14:foregroundMark x1="66000" y1="47833" x2="64750" y2="52167"/>
                        <a14:foregroundMark x1="64750" y1="52167" x2="67583" y2="48750"/>
                        <a14:foregroundMark x1="67583" y1="48750" x2="67750" y2="50750"/>
                        <a14:foregroundMark x1="13583" y1="65083" x2="15917" y2="60167"/>
                        <a14:foregroundMark x1="15917" y1="60167" x2="15500" y2="64167"/>
                        <a14:foregroundMark x1="15500" y1="64167" x2="12250" y2="61500"/>
                        <a14:foregroundMark x1="12250" y1="61500" x2="20417" y2="77917"/>
                        <a14:foregroundMark x1="20417" y1="77917" x2="21417" y2="74167"/>
                        <a14:foregroundMark x1="21417" y1="74167" x2="21833" y2="86583"/>
                        <a14:foregroundMark x1="21833" y1="86583" x2="22500" y2="79833"/>
                        <a14:foregroundMark x1="22500" y1="79833" x2="23500" y2="83667"/>
                        <a14:foregroundMark x1="23500" y1="83667" x2="22583" y2="79750"/>
                        <a14:foregroundMark x1="22583" y1="79750" x2="19667" y2="84083"/>
                        <a14:foregroundMark x1="19667" y1="84083" x2="22833" y2="80917"/>
                        <a14:foregroundMark x1="22833" y1="80917" x2="23000" y2="79167"/>
                        <a14:foregroundMark x1="14583" y1="65167" x2="16500" y2="68833"/>
                        <a14:foregroundMark x1="16500" y1="68833" x2="15250" y2="62250"/>
                        <a14:foregroundMark x1="15250" y1="62250" x2="14917" y2="66167"/>
                        <a14:foregroundMark x1="14917" y1="66167" x2="16333" y2="69750"/>
                        <a14:foregroundMark x1="16333" y1="69750" x2="11083" y2="71083"/>
                        <a14:foregroundMark x1="11083" y1="71083" x2="8750" y2="70750"/>
                        <a14:foregroundMark x1="16167" y1="65333" x2="15417" y2="61750"/>
                        <a14:foregroundMark x1="15417" y1="61750" x2="15417" y2="67083"/>
                        <a14:foregroundMark x1="15417" y1="67083" x2="17000" y2="61833"/>
                        <a14:foregroundMark x1="17000" y1="61833" x2="17250" y2="66333"/>
                        <a14:foregroundMark x1="17250" y1="66333" x2="16417" y2="67833"/>
                        <a14:foregroundMark x1="8083" y1="71167" x2="8083" y2="71167"/>
                        <a14:foregroundMark x1="25833" y1="53833" x2="25833" y2="57833"/>
                        <a14:foregroundMark x1="25833" y1="57833" x2="26250" y2="53750"/>
                        <a14:foregroundMark x1="26250" y1="53750" x2="24833" y2="58833"/>
                        <a14:foregroundMark x1="24833" y1="58833" x2="27167" y2="53250"/>
                        <a14:foregroundMark x1="27167" y1="53250" x2="26917" y2="57250"/>
                        <a14:foregroundMark x1="26917" y1="57250" x2="28167" y2="53667"/>
                        <a14:foregroundMark x1="28167" y1="53667" x2="28250" y2="58417"/>
                        <a14:foregroundMark x1="28250" y1="58417" x2="30667" y2="55167"/>
                        <a14:foregroundMark x1="30667" y1="55167" x2="29833" y2="59167"/>
                        <a14:foregroundMark x1="29833" y1="59167" x2="30083" y2="53000"/>
                        <a14:foregroundMark x1="30083" y1="53000" x2="29000" y2="57083"/>
                        <a14:foregroundMark x1="29000" y1="57083" x2="28167" y2="52250"/>
                        <a14:foregroundMark x1="29583" y1="53000" x2="28500" y2="58083"/>
                        <a14:foregroundMark x1="28500" y1="58083" x2="31500" y2="55500"/>
                        <a14:foregroundMark x1="31500" y1="55500" x2="28917" y2="58833"/>
                        <a14:foregroundMark x1="28917" y1="58833" x2="29167" y2="53917"/>
                        <a14:foregroundMark x1="29167" y1="53917" x2="25583" y2="56833"/>
                        <a14:foregroundMark x1="25583" y1="56833" x2="27417" y2="51167"/>
                        <a14:foregroundMark x1="27417" y1="51167" x2="23750" y2="55417"/>
                        <a14:foregroundMark x1="23750" y1="55417" x2="25333" y2="51917"/>
                        <a14:foregroundMark x1="25333" y1="51917" x2="23167" y2="55333"/>
                        <a14:foregroundMark x1="23167" y1="55333" x2="26833" y2="52833"/>
                        <a14:foregroundMark x1="26833" y1="52833" x2="23500" y2="58417"/>
                        <a14:foregroundMark x1="23500" y1="58417" x2="26500" y2="53500"/>
                        <a14:foregroundMark x1="26500" y1="53500" x2="23417" y2="57167"/>
                        <a14:foregroundMark x1="23417" y1="57167" x2="26917" y2="51917"/>
                        <a14:foregroundMark x1="26917" y1="51917" x2="32250" y2="50417"/>
                        <a14:foregroundMark x1="32250" y1="50417" x2="29333" y2="56417"/>
                        <a14:foregroundMark x1="29333" y1="56417" x2="32000" y2="52500"/>
                        <a14:foregroundMark x1="32000" y1="52500" x2="29667" y2="55500"/>
                        <a14:foregroundMark x1="29667" y1="55500" x2="23000" y2="56167"/>
                        <a14:foregroundMark x1="23000" y1="56167" x2="25917" y2="51500"/>
                        <a14:foregroundMark x1="25917" y1="51500" x2="22667" y2="56083"/>
                        <a14:foregroundMark x1="22667" y1="56083" x2="29667" y2="49167"/>
                        <a14:foregroundMark x1="29667" y1="49167" x2="27167" y2="52917"/>
                        <a14:foregroundMark x1="27167" y1="52917" x2="30250" y2="50417"/>
                        <a14:foregroundMark x1="30250" y1="50417" x2="25500" y2="54000"/>
                        <a14:foregroundMark x1="25500" y1="54000" x2="28083" y2="50083"/>
                        <a14:foregroundMark x1="28083" y1="50083" x2="28083" y2="50000"/>
                        <a14:foregroundMark x1="22833" y1="56667" x2="26917" y2="58000"/>
                        <a14:foregroundMark x1="26917" y1="58000" x2="29583" y2="60750"/>
                        <a14:foregroundMark x1="29583" y1="60750" x2="26583" y2="58167"/>
                        <a14:foregroundMark x1="26583" y1="58167" x2="28500" y2="59000"/>
                        <a14:foregroundMark x1="31167" y1="56333" x2="27833" y2="60500"/>
                        <a14:foregroundMark x1="27833" y1="60500" x2="25500" y2="57250"/>
                        <a14:foregroundMark x1="25500" y1="57250" x2="29000" y2="60250"/>
                        <a14:foregroundMark x1="29000" y1="60250" x2="27417" y2="58750"/>
                        <a14:foregroundMark x1="23167" y1="56917" x2="22750" y2="56417"/>
                        <a14:foregroundMark x1="23000" y1="56500" x2="23500" y2="56333"/>
                        <a14:foregroundMark x1="22833" y1="57667" x2="26167" y2="57917"/>
                        <a14:foregroundMark x1="75167" y1="82417" x2="73333" y2="86000"/>
                        <a14:foregroundMark x1="73333" y1="86000" x2="74917" y2="80917"/>
                        <a14:foregroundMark x1="74917" y1="80917" x2="66833" y2="83583"/>
                        <a14:foregroundMark x1="66833" y1="83583" x2="62750" y2="83167"/>
                        <a14:foregroundMark x1="62750" y1="83167" x2="50917" y2="80167"/>
                        <a14:foregroundMark x1="50917" y1="80167" x2="57500" y2="80000"/>
                        <a14:foregroundMark x1="57500" y1="80000" x2="41500" y2="77750"/>
                        <a14:foregroundMark x1="41500" y1="77750" x2="51500" y2="81500"/>
                        <a14:foregroundMark x1="51500" y1="81500" x2="34167" y2="81417"/>
                        <a14:foregroundMark x1="34167" y1="81417" x2="40417" y2="80833"/>
                        <a14:foregroundMark x1="40417" y1="80833" x2="40167" y2="76750"/>
                        <a14:foregroundMark x1="40167" y1="76750" x2="36083" y2="81083"/>
                        <a14:foregroundMark x1="36083" y1="81083" x2="37083" y2="77250"/>
                        <a14:foregroundMark x1="37083" y1="77250" x2="36250" y2="79750"/>
                        <a14:foregroundMark x1="58000" y1="81000" x2="61500" y2="82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623" b="4165"/>
          <a:stretch/>
        </p:blipFill>
        <p:spPr>
          <a:xfrm>
            <a:off x="0" y="342900"/>
            <a:ext cx="12115804" cy="6073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B5954-A773-43D4-90EF-BD762F672F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6750" l="1000" r="99333">
                        <a14:foregroundMark x1="13333" y1="73500" x2="13333" y2="73500"/>
                        <a14:foregroundMark x1="7917" y1="56250" x2="7917" y2="56250"/>
                        <a14:foregroundMark x1="24583" y1="91417" x2="24583" y2="91417"/>
                        <a14:foregroundMark x1="11000" y1="96833" x2="11000" y2="96833"/>
                        <a14:foregroundMark x1="14000" y1="94833" x2="29583" y2="95583"/>
                        <a14:foregroundMark x1="29583" y1="95583" x2="43667" y2="92583"/>
                        <a14:foregroundMark x1="43667" y1="92583" x2="50833" y2="94667"/>
                        <a14:foregroundMark x1="50833" y1="94667" x2="57833" y2="91417"/>
                        <a14:foregroundMark x1="57833" y1="91417" x2="65500" y2="91500"/>
                        <a14:foregroundMark x1="65500" y1="91500" x2="81083" y2="95250"/>
                        <a14:foregroundMark x1="81083" y1="95250" x2="88250" y2="93833"/>
                        <a14:foregroundMark x1="88250" y1="93833" x2="92250" y2="90417"/>
                        <a14:foregroundMark x1="58083" y1="87250" x2="51917" y2="91833"/>
                        <a14:foregroundMark x1="45833" y1="87500" x2="47667" y2="91833"/>
                        <a14:foregroundMark x1="71000" y1="60833" x2="69333" y2="64583"/>
                        <a14:foregroundMark x1="80417" y1="51250" x2="92333" y2="59417"/>
                        <a14:foregroundMark x1="22500" y1="75667" x2="19833" y2="86500"/>
                        <a14:foregroundMark x1="30667" y1="76417" x2="27917" y2="84667"/>
                        <a14:foregroundMark x1="27917" y1="84667" x2="27917" y2="90583"/>
                        <a14:foregroundMark x1="19333" y1="87667" x2="21250" y2="89750"/>
                        <a14:foregroundMark x1="27333" y1="88167" x2="28500" y2="90833"/>
                        <a14:foregroundMark x1="29333" y1="90417" x2="27667" y2="92333"/>
                        <a14:foregroundMark x1="27667" y1="87667" x2="28500" y2="90833"/>
                        <a14:foregroundMark x1="31833" y1="73167" x2="31250" y2="77333"/>
                        <a14:foregroundMark x1="30833" y1="72500" x2="30583" y2="75833"/>
                        <a14:foregroundMark x1="30417" y1="71917" x2="31917" y2="73167"/>
                        <a14:foregroundMark x1="22500" y1="70250" x2="21500" y2="76667"/>
                        <a14:foregroundMark x1="21917" y1="70250" x2="23917" y2="70667"/>
                        <a14:foregroundMark x1="21500" y1="69750" x2="25250" y2="70000"/>
                        <a14:foregroundMark x1="2333" y1="86917" x2="2250" y2="94167"/>
                        <a14:foregroundMark x1="1000" y1="81083" x2="2833" y2="95917"/>
                        <a14:foregroundMark x1="2833" y1="95917" x2="18917" y2="96417"/>
                        <a14:foregroundMark x1="96667" y1="83917" x2="97667" y2="95417"/>
                        <a14:foregroundMark x1="98333" y1="84000" x2="95167" y2="93333"/>
                        <a14:foregroundMark x1="96667" y1="83750" x2="96083" y2="84417"/>
                        <a14:foregroundMark x1="99000" y1="96083" x2="97333" y2="96250"/>
                        <a14:foregroundMark x1="98750" y1="95833" x2="99333" y2="96000"/>
                        <a14:backgroundMark x1="33500" y1="99333" x2="38167" y2="98583"/>
                        <a14:backgroundMark x1="69000" y1="99583" x2="69833" y2="99833"/>
                        <a14:backgroundMark x1="71417" y1="99417" x2="72250" y2="99833"/>
                        <a14:backgroundMark x1="98750" y1="99833" x2="98750" y2="99833"/>
                        <a14:backgroundMark x1="97500" y1="99833" x2="98583" y2="99833"/>
                      </a14:backgroundRemoval>
                    </a14:imgEffect>
                  </a14:imgLayer>
                </a14:imgProps>
              </a:ext>
            </a:extLst>
          </a:blip>
          <a:srcRect t="47778"/>
          <a:stretch/>
        </p:blipFill>
        <p:spPr>
          <a:xfrm>
            <a:off x="2686050" y="3867150"/>
            <a:ext cx="6496049" cy="2549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A733D6-6854-4DA9-A06F-F45330A09E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48" y="745457"/>
            <a:ext cx="2019299" cy="1781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210D40-0CC1-4547-999F-0E840D2C3DE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0" b="91000" l="10000" r="90000">
                        <a14:foregroundMark x1="27833" y1="51417" x2="26500" y2="56500"/>
                        <a14:foregroundMark x1="26500" y1="56500" x2="26833" y2="51167"/>
                        <a14:foregroundMark x1="26833" y1="51167" x2="25167" y2="55250"/>
                        <a14:foregroundMark x1="25167" y1="55250" x2="21333" y2="58500"/>
                        <a14:foregroundMark x1="21333" y1="58500" x2="23333" y2="54583"/>
                        <a14:foregroundMark x1="23333" y1="54583" x2="25083" y2="58250"/>
                        <a14:foregroundMark x1="25083" y1="58250" x2="27333" y2="53667"/>
                        <a14:foregroundMark x1="27333" y1="53667" x2="26667" y2="58667"/>
                        <a14:foregroundMark x1="26667" y1="58667" x2="30167" y2="52917"/>
                        <a14:foregroundMark x1="30167" y1="52917" x2="29083" y2="59500"/>
                        <a14:foregroundMark x1="29083" y1="59500" x2="30167" y2="55750"/>
                        <a14:foregroundMark x1="30167" y1="55750" x2="30000" y2="57083"/>
                        <a14:foregroundMark x1="27250" y1="54000" x2="26583" y2="58667"/>
                        <a14:foregroundMark x1="26583" y1="58667" x2="28250" y2="54750"/>
                        <a14:foregroundMark x1="28250" y1="54750" x2="28500" y2="60833"/>
                        <a14:foregroundMark x1="28500" y1="60833" x2="30417" y2="54833"/>
                        <a14:foregroundMark x1="30417" y1="54833" x2="29667" y2="50000"/>
                        <a14:foregroundMark x1="29667" y1="50000" x2="28917" y2="50917"/>
                        <a14:foregroundMark x1="30667" y1="54000" x2="30583" y2="51333"/>
                        <a14:foregroundMark x1="31167" y1="56583" x2="31083" y2="52833"/>
                        <a14:foregroundMark x1="31833" y1="55750" x2="31917" y2="55750"/>
                        <a14:foregroundMark x1="82833" y1="61083" x2="77167" y2="66333"/>
                        <a14:foregroundMark x1="77167" y1="66333" x2="80250" y2="61250"/>
                        <a14:foregroundMark x1="80250" y1="61250" x2="80833" y2="65083"/>
                        <a14:foregroundMark x1="80833" y1="65083" x2="84417" y2="63167"/>
                        <a14:foregroundMark x1="84417" y1="63167" x2="83000" y2="68333"/>
                        <a14:foregroundMark x1="83000" y1="68333" x2="86000" y2="65917"/>
                        <a14:foregroundMark x1="86000" y1="65917" x2="85833" y2="65667"/>
                        <a14:foregroundMark x1="83417" y1="62250" x2="79167" y2="67000"/>
                        <a14:foregroundMark x1="79167" y1="67000" x2="82000" y2="62250"/>
                        <a14:foregroundMark x1="82000" y1="62250" x2="78000" y2="64167"/>
                        <a14:foregroundMark x1="78000" y1="64167" x2="81750" y2="60333"/>
                        <a14:foregroundMark x1="81750" y1="60333" x2="82417" y2="64250"/>
                        <a14:foregroundMark x1="82417" y1="64250" x2="85667" y2="60000"/>
                        <a14:foregroundMark x1="85667" y1="60000" x2="87500" y2="63750"/>
                        <a14:foregroundMark x1="87500" y1="63750" x2="86500" y2="67750"/>
                        <a14:foregroundMark x1="86500" y1="67750" x2="82583" y2="71000"/>
                        <a14:foregroundMark x1="82583" y1="71000" x2="78083" y2="70167"/>
                        <a14:foregroundMark x1="78083" y1="70167" x2="82000" y2="69000"/>
                        <a14:foregroundMark x1="82000" y1="69000" x2="86167" y2="66167"/>
                        <a14:foregroundMark x1="87667" y1="60833" x2="87000" y2="60583"/>
                        <a14:foregroundMark x1="83833" y1="59417" x2="75167" y2="65000"/>
                        <a14:foregroundMark x1="75167" y1="65000" x2="75667" y2="64833"/>
                        <a14:foregroundMark x1="88083" y1="60500" x2="88250" y2="6283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2" t="48623" r="8333" b="26844"/>
          <a:stretch/>
        </p:blipFill>
        <p:spPr>
          <a:xfrm>
            <a:off x="1052514" y="536155"/>
            <a:ext cx="10010775" cy="31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577CFFD-0DF6-4A9B-876A-59BF5992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268199" cy="6141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88292A-DEE2-410D-861B-761932E00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207"/>
          <a:stretch/>
        </p:blipFill>
        <p:spPr>
          <a:xfrm>
            <a:off x="3086097" y="319147"/>
            <a:ext cx="6095999" cy="5386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73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577CFFD-0DF6-4A9B-876A-59BF5992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8199" cy="6141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88292A-DEE2-410D-861B-761932E00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00" b="10153"/>
          <a:stretch/>
        </p:blipFill>
        <p:spPr>
          <a:xfrm>
            <a:off x="4748213" y="228600"/>
            <a:ext cx="2695574" cy="2196088"/>
          </a:xfrm>
          <a:prstGeom prst="rect">
            <a:avLst/>
          </a:prstGeom>
          <a:effectLst>
            <a:outerShdw blurRad="165100" sx="104000" sy="1040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365183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E83DE-6591-4CB7-B054-F2D7B5A6B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4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Teose Saba</dc:creator>
  <cp:lastModifiedBy>Teose Saba</cp:lastModifiedBy>
  <cp:revision>41</cp:revision>
  <dcterms:created xsi:type="dcterms:W3CDTF">2020-09-03T14:42:23Z</dcterms:created>
  <dcterms:modified xsi:type="dcterms:W3CDTF">2020-09-07T00:35:25Z</dcterms:modified>
</cp:coreProperties>
</file>