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E0C21-79F3-40A1-9110-8678CB980BF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1C1924-977B-4E93-B48E-020B088D1EE4}">
      <dgm:prSet phldrT="[Text]" custT="1"/>
      <dgm:spPr/>
      <dgm:t>
        <a:bodyPr/>
        <a:lstStyle/>
        <a:p>
          <a:r>
            <a:rPr lang="en-US" sz="1600" dirty="0"/>
            <a:t>School Management System</a:t>
          </a:r>
        </a:p>
      </dgm:t>
    </dgm:pt>
    <dgm:pt modelId="{A739E813-DF00-442F-B3B8-4F41FA990DAB}" type="parTrans" cxnId="{729E80CB-5A02-4FF4-88BA-9E67EE32F89A}">
      <dgm:prSet/>
      <dgm:spPr/>
      <dgm:t>
        <a:bodyPr/>
        <a:lstStyle/>
        <a:p>
          <a:endParaRPr lang="en-US"/>
        </a:p>
      </dgm:t>
    </dgm:pt>
    <dgm:pt modelId="{40C59281-E90E-4CF0-933C-C4B2071B8667}" type="sibTrans" cxnId="{729E80CB-5A02-4FF4-88BA-9E67EE32F89A}">
      <dgm:prSet/>
      <dgm:spPr/>
      <dgm:t>
        <a:bodyPr/>
        <a:lstStyle/>
        <a:p>
          <a:endParaRPr lang="en-US"/>
        </a:p>
      </dgm:t>
    </dgm:pt>
    <dgm:pt modelId="{E340CAC3-7816-40FC-8BB6-8BAFFA085AA7}">
      <dgm:prSet phldrT="[Text]"/>
      <dgm:spPr/>
      <dgm:t>
        <a:bodyPr/>
        <a:lstStyle/>
        <a:p>
          <a:r>
            <a:rPr lang="en-US" dirty="0"/>
            <a:t>Student</a:t>
          </a:r>
        </a:p>
        <a:p>
          <a:r>
            <a:rPr lang="en-US" dirty="0"/>
            <a:t>Information</a:t>
          </a:r>
        </a:p>
      </dgm:t>
    </dgm:pt>
    <dgm:pt modelId="{1EF39FDD-436D-458C-A5A2-D410D1A0F14F}" type="parTrans" cxnId="{FC423F2F-AC26-4C97-AA99-BE737B6FD74A}">
      <dgm:prSet/>
      <dgm:spPr/>
      <dgm:t>
        <a:bodyPr/>
        <a:lstStyle/>
        <a:p>
          <a:endParaRPr lang="en-US"/>
        </a:p>
      </dgm:t>
    </dgm:pt>
    <dgm:pt modelId="{53AB57B0-FF2E-4F8F-A62E-407930944666}" type="sibTrans" cxnId="{FC423F2F-AC26-4C97-AA99-BE737B6FD74A}">
      <dgm:prSet/>
      <dgm:spPr/>
      <dgm:t>
        <a:bodyPr/>
        <a:lstStyle/>
        <a:p>
          <a:endParaRPr lang="en-US"/>
        </a:p>
      </dgm:t>
    </dgm:pt>
    <dgm:pt modelId="{C22DE0D2-69C4-4CED-BAFF-57789C28792F}">
      <dgm:prSet phldrT="[Text]"/>
      <dgm:spPr/>
      <dgm:t>
        <a:bodyPr/>
        <a:lstStyle/>
        <a:p>
          <a:r>
            <a:rPr lang="en-US" dirty="0"/>
            <a:t>Employee</a:t>
          </a:r>
        </a:p>
        <a:p>
          <a:r>
            <a:rPr lang="en-US" dirty="0"/>
            <a:t>Information</a:t>
          </a:r>
        </a:p>
      </dgm:t>
    </dgm:pt>
    <dgm:pt modelId="{A13F7D2A-B6E5-47B0-B299-8ED0B46223F3}" type="parTrans" cxnId="{8EF88248-2C9C-4FE6-8E90-8F84EA503486}">
      <dgm:prSet/>
      <dgm:spPr/>
      <dgm:t>
        <a:bodyPr/>
        <a:lstStyle/>
        <a:p>
          <a:endParaRPr lang="en-US"/>
        </a:p>
      </dgm:t>
    </dgm:pt>
    <dgm:pt modelId="{9DBCB0DC-EADB-4B58-A936-BFB28DDAA478}" type="sibTrans" cxnId="{8EF88248-2C9C-4FE6-8E90-8F84EA503486}">
      <dgm:prSet/>
      <dgm:spPr/>
      <dgm:t>
        <a:bodyPr/>
        <a:lstStyle/>
        <a:p>
          <a:endParaRPr lang="en-US"/>
        </a:p>
      </dgm:t>
    </dgm:pt>
    <dgm:pt modelId="{6DD5A936-074C-4F01-8BB0-02CC91ED3896}">
      <dgm:prSet phldrT="[Text]"/>
      <dgm:spPr/>
      <dgm:t>
        <a:bodyPr/>
        <a:lstStyle/>
        <a:p>
          <a:r>
            <a:rPr lang="en-US" dirty="0"/>
            <a:t>Help</a:t>
          </a:r>
        </a:p>
        <a:p>
          <a:r>
            <a:rPr lang="en-US" dirty="0"/>
            <a:t>center</a:t>
          </a:r>
        </a:p>
      </dgm:t>
    </dgm:pt>
    <dgm:pt modelId="{DDEAC765-4DDD-4498-8F20-B6411E5CA899}" type="parTrans" cxnId="{B940CCB0-EA01-457B-8E48-E917AB702E4A}">
      <dgm:prSet/>
      <dgm:spPr/>
      <dgm:t>
        <a:bodyPr/>
        <a:lstStyle/>
        <a:p>
          <a:endParaRPr lang="en-US"/>
        </a:p>
      </dgm:t>
    </dgm:pt>
    <dgm:pt modelId="{132AE362-025C-4D70-AF21-A939982D1420}" type="sibTrans" cxnId="{B940CCB0-EA01-457B-8E48-E917AB702E4A}">
      <dgm:prSet/>
      <dgm:spPr/>
      <dgm:t>
        <a:bodyPr/>
        <a:lstStyle/>
        <a:p>
          <a:endParaRPr lang="en-US"/>
        </a:p>
      </dgm:t>
    </dgm:pt>
    <dgm:pt modelId="{AF9C073C-61D2-4A21-85B8-1654A5EF60C2}">
      <dgm:prSet phldrT="[Text]"/>
      <dgm:spPr/>
      <dgm:t>
        <a:bodyPr/>
        <a:lstStyle/>
        <a:p>
          <a:r>
            <a:rPr lang="en-US" dirty="0"/>
            <a:t>Teacher</a:t>
          </a:r>
        </a:p>
        <a:p>
          <a:r>
            <a:rPr lang="en-US" dirty="0"/>
            <a:t>Information</a:t>
          </a:r>
        </a:p>
      </dgm:t>
    </dgm:pt>
    <dgm:pt modelId="{F01D364E-91BA-4126-8646-6FA139F86770}" type="parTrans" cxnId="{D9BCA2AE-27C2-4768-B323-163ED83D04D7}">
      <dgm:prSet/>
      <dgm:spPr/>
      <dgm:t>
        <a:bodyPr/>
        <a:lstStyle/>
        <a:p>
          <a:endParaRPr lang="en-US"/>
        </a:p>
      </dgm:t>
    </dgm:pt>
    <dgm:pt modelId="{FC48505C-B3FA-4F21-A8DF-FE163079CC6D}" type="sibTrans" cxnId="{D9BCA2AE-27C2-4768-B323-163ED83D04D7}">
      <dgm:prSet/>
      <dgm:spPr/>
      <dgm:t>
        <a:bodyPr/>
        <a:lstStyle/>
        <a:p>
          <a:endParaRPr lang="en-US"/>
        </a:p>
      </dgm:t>
    </dgm:pt>
    <dgm:pt modelId="{70BAB8F2-728D-407F-B150-AF5D3AC73F58}" type="pres">
      <dgm:prSet presAssocID="{C3EE0C21-79F3-40A1-9110-8678CB980BF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612697D-1758-4A7E-9359-BB6C542BE992}" type="pres">
      <dgm:prSet presAssocID="{CC1C1924-977B-4E93-B48E-020B088D1EE4}" presName="centerShape" presStyleLbl="node0" presStyleIdx="0" presStyleCnt="1" custLinFactNeighborY="0"/>
      <dgm:spPr/>
    </dgm:pt>
    <dgm:pt modelId="{EF0EE076-2F01-41B6-9E39-A7D069581F78}" type="pres">
      <dgm:prSet presAssocID="{1EF39FDD-436D-458C-A5A2-D410D1A0F14F}" presName="Name9" presStyleLbl="parChTrans1D2" presStyleIdx="0" presStyleCnt="4"/>
      <dgm:spPr/>
    </dgm:pt>
    <dgm:pt modelId="{FD335774-E37B-4A81-9E0F-790ABD4040CB}" type="pres">
      <dgm:prSet presAssocID="{1EF39FDD-436D-458C-A5A2-D410D1A0F14F}" presName="connTx" presStyleLbl="parChTrans1D2" presStyleIdx="0" presStyleCnt="4"/>
      <dgm:spPr/>
    </dgm:pt>
    <dgm:pt modelId="{02621FB8-98A8-42A7-99B9-04ABC1A9FBE6}" type="pres">
      <dgm:prSet presAssocID="{E340CAC3-7816-40FC-8BB6-8BAFFA085AA7}" presName="node" presStyleLbl="node1" presStyleIdx="0" presStyleCnt="4">
        <dgm:presLayoutVars>
          <dgm:bulletEnabled val="1"/>
        </dgm:presLayoutVars>
      </dgm:prSet>
      <dgm:spPr/>
    </dgm:pt>
    <dgm:pt modelId="{F5D334B0-74E2-4179-9EBA-C941D4516158}" type="pres">
      <dgm:prSet presAssocID="{A13F7D2A-B6E5-47B0-B299-8ED0B46223F3}" presName="Name9" presStyleLbl="parChTrans1D2" presStyleIdx="1" presStyleCnt="4"/>
      <dgm:spPr/>
    </dgm:pt>
    <dgm:pt modelId="{CCC785DA-11BE-4475-891F-FC7721F5DC68}" type="pres">
      <dgm:prSet presAssocID="{A13F7D2A-B6E5-47B0-B299-8ED0B46223F3}" presName="connTx" presStyleLbl="parChTrans1D2" presStyleIdx="1" presStyleCnt="4"/>
      <dgm:spPr/>
    </dgm:pt>
    <dgm:pt modelId="{68DA4FDE-3874-41B9-BA90-6174345BF68A}" type="pres">
      <dgm:prSet presAssocID="{C22DE0D2-69C4-4CED-BAFF-57789C28792F}" presName="node" presStyleLbl="node1" presStyleIdx="1" presStyleCnt="4">
        <dgm:presLayoutVars>
          <dgm:bulletEnabled val="1"/>
        </dgm:presLayoutVars>
      </dgm:prSet>
      <dgm:spPr/>
    </dgm:pt>
    <dgm:pt modelId="{94FE22BF-FAAD-44C3-B570-B88DDF455FB1}" type="pres">
      <dgm:prSet presAssocID="{DDEAC765-4DDD-4498-8F20-B6411E5CA899}" presName="Name9" presStyleLbl="parChTrans1D2" presStyleIdx="2" presStyleCnt="4"/>
      <dgm:spPr/>
    </dgm:pt>
    <dgm:pt modelId="{C3739B20-B0EC-4EC3-91DC-C00A857A8658}" type="pres">
      <dgm:prSet presAssocID="{DDEAC765-4DDD-4498-8F20-B6411E5CA899}" presName="connTx" presStyleLbl="parChTrans1D2" presStyleIdx="2" presStyleCnt="4"/>
      <dgm:spPr/>
    </dgm:pt>
    <dgm:pt modelId="{67177BD7-9C50-4EFE-B6E9-84BC611ED57E}" type="pres">
      <dgm:prSet presAssocID="{6DD5A936-074C-4F01-8BB0-02CC91ED3896}" presName="node" presStyleLbl="node1" presStyleIdx="2" presStyleCnt="4">
        <dgm:presLayoutVars>
          <dgm:bulletEnabled val="1"/>
        </dgm:presLayoutVars>
      </dgm:prSet>
      <dgm:spPr/>
    </dgm:pt>
    <dgm:pt modelId="{7E26E1DA-C2F6-46FD-B035-D97340A3324A}" type="pres">
      <dgm:prSet presAssocID="{F01D364E-91BA-4126-8646-6FA139F86770}" presName="Name9" presStyleLbl="parChTrans1D2" presStyleIdx="3" presStyleCnt="4"/>
      <dgm:spPr/>
    </dgm:pt>
    <dgm:pt modelId="{6836DD67-1834-4FAC-B9E8-A8CD93032CAD}" type="pres">
      <dgm:prSet presAssocID="{F01D364E-91BA-4126-8646-6FA139F86770}" presName="connTx" presStyleLbl="parChTrans1D2" presStyleIdx="3" presStyleCnt="4"/>
      <dgm:spPr/>
    </dgm:pt>
    <dgm:pt modelId="{D971326A-8486-4468-B8BA-49F8CA9FE371}" type="pres">
      <dgm:prSet presAssocID="{AF9C073C-61D2-4A21-85B8-1654A5EF60C2}" presName="node" presStyleLbl="node1" presStyleIdx="3" presStyleCnt="4">
        <dgm:presLayoutVars>
          <dgm:bulletEnabled val="1"/>
        </dgm:presLayoutVars>
      </dgm:prSet>
      <dgm:spPr/>
    </dgm:pt>
  </dgm:ptLst>
  <dgm:cxnLst>
    <dgm:cxn modelId="{49215501-0573-48BC-82D9-9CE03FE04A2B}" type="presOf" srcId="{A13F7D2A-B6E5-47B0-B299-8ED0B46223F3}" destId="{F5D334B0-74E2-4179-9EBA-C941D4516158}" srcOrd="0" destOrd="0" presId="urn:microsoft.com/office/officeart/2005/8/layout/radial1"/>
    <dgm:cxn modelId="{A5B5D103-5C8E-4152-8F1A-269019127A38}" type="presOf" srcId="{A13F7D2A-B6E5-47B0-B299-8ED0B46223F3}" destId="{CCC785DA-11BE-4475-891F-FC7721F5DC68}" srcOrd="1" destOrd="0" presId="urn:microsoft.com/office/officeart/2005/8/layout/radial1"/>
    <dgm:cxn modelId="{AA28D804-2154-45A6-B4C4-8CF1445AD0DB}" type="presOf" srcId="{AF9C073C-61D2-4A21-85B8-1654A5EF60C2}" destId="{D971326A-8486-4468-B8BA-49F8CA9FE371}" srcOrd="0" destOrd="0" presId="urn:microsoft.com/office/officeart/2005/8/layout/radial1"/>
    <dgm:cxn modelId="{90B4DB06-17EF-4F01-9734-0F37368FC599}" type="presOf" srcId="{F01D364E-91BA-4126-8646-6FA139F86770}" destId="{7E26E1DA-C2F6-46FD-B035-D97340A3324A}" srcOrd="0" destOrd="0" presId="urn:microsoft.com/office/officeart/2005/8/layout/radial1"/>
    <dgm:cxn modelId="{6B54EE07-8772-4FA8-8ED3-AAF49FF57E4F}" type="presOf" srcId="{DDEAC765-4DDD-4498-8F20-B6411E5CA899}" destId="{C3739B20-B0EC-4EC3-91DC-C00A857A8658}" srcOrd="1" destOrd="0" presId="urn:microsoft.com/office/officeart/2005/8/layout/radial1"/>
    <dgm:cxn modelId="{AF1D4028-B22B-4A68-950F-C4AFB70AC07E}" type="presOf" srcId="{C22DE0D2-69C4-4CED-BAFF-57789C28792F}" destId="{68DA4FDE-3874-41B9-BA90-6174345BF68A}" srcOrd="0" destOrd="0" presId="urn:microsoft.com/office/officeart/2005/8/layout/radial1"/>
    <dgm:cxn modelId="{FC423F2F-AC26-4C97-AA99-BE737B6FD74A}" srcId="{CC1C1924-977B-4E93-B48E-020B088D1EE4}" destId="{E340CAC3-7816-40FC-8BB6-8BAFFA085AA7}" srcOrd="0" destOrd="0" parTransId="{1EF39FDD-436D-458C-A5A2-D410D1A0F14F}" sibTransId="{53AB57B0-FF2E-4F8F-A62E-407930944666}"/>
    <dgm:cxn modelId="{27A41261-8622-40C0-9FC4-F163A2E45DEB}" type="presOf" srcId="{1EF39FDD-436D-458C-A5A2-D410D1A0F14F}" destId="{EF0EE076-2F01-41B6-9E39-A7D069581F78}" srcOrd="0" destOrd="0" presId="urn:microsoft.com/office/officeart/2005/8/layout/radial1"/>
    <dgm:cxn modelId="{8EF88248-2C9C-4FE6-8E90-8F84EA503486}" srcId="{CC1C1924-977B-4E93-B48E-020B088D1EE4}" destId="{C22DE0D2-69C4-4CED-BAFF-57789C28792F}" srcOrd="1" destOrd="0" parTransId="{A13F7D2A-B6E5-47B0-B299-8ED0B46223F3}" sibTransId="{9DBCB0DC-EADB-4B58-A936-BFB28DDAA478}"/>
    <dgm:cxn modelId="{69840C49-42EF-49D0-AB12-8569126807E4}" type="presOf" srcId="{C3EE0C21-79F3-40A1-9110-8678CB980BFD}" destId="{70BAB8F2-728D-407F-B150-AF5D3AC73F58}" srcOrd="0" destOrd="0" presId="urn:microsoft.com/office/officeart/2005/8/layout/radial1"/>
    <dgm:cxn modelId="{45973E4B-86F5-4FBE-8F0A-DAACA853F21F}" type="presOf" srcId="{E340CAC3-7816-40FC-8BB6-8BAFFA085AA7}" destId="{02621FB8-98A8-42A7-99B9-04ABC1A9FBE6}" srcOrd="0" destOrd="0" presId="urn:microsoft.com/office/officeart/2005/8/layout/radial1"/>
    <dgm:cxn modelId="{FDFB3F6F-ACFE-456E-8132-C4FEDCDEC860}" type="presOf" srcId="{DDEAC765-4DDD-4498-8F20-B6411E5CA899}" destId="{94FE22BF-FAAD-44C3-B570-B88DDF455FB1}" srcOrd="0" destOrd="0" presId="urn:microsoft.com/office/officeart/2005/8/layout/radial1"/>
    <dgm:cxn modelId="{336DA2A3-3F3A-47B5-9DA2-4D1C2914F78A}" type="presOf" srcId="{1EF39FDD-436D-458C-A5A2-D410D1A0F14F}" destId="{FD335774-E37B-4A81-9E0F-790ABD4040CB}" srcOrd="1" destOrd="0" presId="urn:microsoft.com/office/officeart/2005/8/layout/radial1"/>
    <dgm:cxn modelId="{FCB900A8-C8CA-4822-A338-00ED342074BB}" type="presOf" srcId="{F01D364E-91BA-4126-8646-6FA139F86770}" destId="{6836DD67-1834-4FAC-B9E8-A8CD93032CAD}" srcOrd="1" destOrd="0" presId="urn:microsoft.com/office/officeart/2005/8/layout/radial1"/>
    <dgm:cxn modelId="{D9BCA2AE-27C2-4768-B323-163ED83D04D7}" srcId="{CC1C1924-977B-4E93-B48E-020B088D1EE4}" destId="{AF9C073C-61D2-4A21-85B8-1654A5EF60C2}" srcOrd="3" destOrd="0" parTransId="{F01D364E-91BA-4126-8646-6FA139F86770}" sibTransId="{FC48505C-B3FA-4F21-A8DF-FE163079CC6D}"/>
    <dgm:cxn modelId="{B940CCB0-EA01-457B-8E48-E917AB702E4A}" srcId="{CC1C1924-977B-4E93-B48E-020B088D1EE4}" destId="{6DD5A936-074C-4F01-8BB0-02CC91ED3896}" srcOrd="2" destOrd="0" parTransId="{DDEAC765-4DDD-4498-8F20-B6411E5CA899}" sibTransId="{132AE362-025C-4D70-AF21-A939982D1420}"/>
    <dgm:cxn modelId="{9AEC74C2-253D-40D9-9A9C-E446731B3B0C}" type="presOf" srcId="{CC1C1924-977B-4E93-B48E-020B088D1EE4}" destId="{3612697D-1758-4A7E-9359-BB6C542BE992}" srcOrd="0" destOrd="0" presId="urn:microsoft.com/office/officeart/2005/8/layout/radial1"/>
    <dgm:cxn modelId="{729E80CB-5A02-4FF4-88BA-9E67EE32F89A}" srcId="{C3EE0C21-79F3-40A1-9110-8678CB980BFD}" destId="{CC1C1924-977B-4E93-B48E-020B088D1EE4}" srcOrd="0" destOrd="0" parTransId="{A739E813-DF00-442F-B3B8-4F41FA990DAB}" sibTransId="{40C59281-E90E-4CF0-933C-C4B2071B8667}"/>
    <dgm:cxn modelId="{4052D3E7-5D35-4036-9FD1-B429F21C52C6}" type="presOf" srcId="{6DD5A936-074C-4F01-8BB0-02CC91ED3896}" destId="{67177BD7-9C50-4EFE-B6E9-84BC611ED57E}" srcOrd="0" destOrd="0" presId="urn:microsoft.com/office/officeart/2005/8/layout/radial1"/>
    <dgm:cxn modelId="{C15A305B-7603-4229-8765-3F2DA3401614}" type="presParOf" srcId="{70BAB8F2-728D-407F-B150-AF5D3AC73F58}" destId="{3612697D-1758-4A7E-9359-BB6C542BE992}" srcOrd="0" destOrd="0" presId="urn:microsoft.com/office/officeart/2005/8/layout/radial1"/>
    <dgm:cxn modelId="{BA990387-245B-40F7-9AAC-FC500ACD2C1C}" type="presParOf" srcId="{70BAB8F2-728D-407F-B150-AF5D3AC73F58}" destId="{EF0EE076-2F01-41B6-9E39-A7D069581F78}" srcOrd="1" destOrd="0" presId="urn:microsoft.com/office/officeart/2005/8/layout/radial1"/>
    <dgm:cxn modelId="{A8D44C5D-697B-4DFF-A06A-8699AD628B46}" type="presParOf" srcId="{EF0EE076-2F01-41B6-9E39-A7D069581F78}" destId="{FD335774-E37B-4A81-9E0F-790ABD4040CB}" srcOrd="0" destOrd="0" presId="urn:microsoft.com/office/officeart/2005/8/layout/radial1"/>
    <dgm:cxn modelId="{6691BD9E-3B27-4CD3-9742-5A8F2136C8BF}" type="presParOf" srcId="{70BAB8F2-728D-407F-B150-AF5D3AC73F58}" destId="{02621FB8-98A8-42A7-99B9-04ABC1A9FBE6}" srcOrd="2" destOrd="0" presId="urn:microsoft.com/office/officeart/2005/8/layout/radial1"/>
    <dgm:cxn modelId="{D998DD0E-1DA9-4D97-8979-51D54EBF8864}" type="presParOf" srcId="{70BAB8F2-728D-407F-B150-AF5D3AC73F58}" destId="{F5D334B0-74E2-4179-9EBA-C941D4516158}" srcOrd="3" destOrd="0" presId="urn:microsoft.com/office/officeart/2005/8/layout/radial1"/>
    <dgm:cxn modelId="{C15DC2A1-94EC-4733-B2C5-116F52D30B31}" type="presParOf" srcId="{F5D334B0-74E2-4179-9EBA-C941D4516158}" destId="{CCC785DA-11BE-4475-891F-FC7721F5DC68}" srcOrd="0" destOrd="0" presId="urn:microsoft.com/office/officeart/2005/8/layout/radial1"/>
    <dgm:cxn modelId="{38A6C699-30B8-4A2F-B817-2CA45E39E9AB}" type="presParOf" srcId="{70BAB8F2-728D-407F-B150-AF5D3AC73F58}" destId="{68DA4FDE-3874-41B9-BA90-6174345BF68A}" srcOrd="4" destOrd="0" presId="urn:microsoft.com/office/officeart/2005/8/layout/radial1"/>
    <dgm:cxn modelId="{2B12376A-8A11-40BA-97DB-5588606F74B2}" type="presParOf" srcId="{70BAB8F2-728D-407F-B150-AF5D3AC73F58}" destId="{94FE22BF-FAAD-44C3-B570-B88DDF455FB1}" srcOrd="5" destOrd="0" presId="urn:microsoft.com/office/officeart/2005/8/layout/radial1"/>
    <dgm:cxn modelId="{C28DE57C-D3CC-4C5F-A571-870994402335}" type="presParOf" srcId="{94FE22BF-FAAD-44C3-B570-B88DDF455FB1}" destId="{C3739B20-B0EC-4EC3-91DC-C00A857A8658}" srcOrd="0" destOrd="0" presId="urn:microsoft.com/office/officeart/2005/8/layout/radial1"/>
    <dgm:cxn modelId="{A4E21E78-B10A-4683-B735-A6C1BF320CC8}" type="presParOf" srcId="{70BAB8F2-728D-407F-B150-AF5D3AC73F58}" destId="{67177BD7-9C50-4EFE-B6E9-84BC611ED57E}" srcOrd="6" destOrd="0" presId="urn:microsoft.com/office/officeart/2005/8/layout/radial1"/>
    <dgm:cxn modelId="{88CC7727-3866-48A5-980E-CA76A8AD75C7}" type="presParOf" srcId="{70BAB8F2-728D-407F-B150-AF5D3AC73F58}" destId="{7E26E1DA-C2F6-46FD-B035-D97340A3324A}" srcOrd="7" destOrd="0" presId="urn:microsoft.com/office/officeart/2005/8/layout/radial1"/>
    <dgm:cxn modelId="{C3CE9519-AE25-477C-93BC-643D63CED7D0}" type="presParOf" srcId="{7E26E1DA-C2F6-46FD-B035-D97340A3324A}" destId="{6836DD67-1834-4FAC-B9E8-A8CD93032CAD}" srcOrd="0" destOrd="0" presId="urn:microsoft.com/office/officeart/2005/8/layout/radial1"/>
    <dgm:cxn modelId="{0DA3F7C0-93FD-4C84-91FF-D9D524453D6C}" type="presParOf" srcId="{70BAB8F2-728D-407F-B150-AF5D3AC73F58}" destId="{D971326A-8486-4468-B8BA-49F8CA9FE37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2697D-1758-4A7E-9359-BB6C542BE992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School Management System</a:t>
          </a:r>
        </a:p>
      </dsp:txBody>
      <dsp:txXfrm>
        <a:off x="3536355" y="2181688"/>
        <a:ext cx="1055289" cy="1055289"/>
      </dsp:txXfrm>
    </dsp:sp>
    <dsp:sp modelId="{EF0EE076-2F01-41B6-9E39-A7D069581F78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2718" y="1726216"/>
        <a:ext cx="22563" cy="22563"/>
      </dsp:txXfrm>
    </dsp:sp>
    <dsp:sp modelId="{02621FB8-98A8-42A7-99B9-04ABC1A9FBE6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Student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Information</a:t>
          </a:r>
        </a:p>
      </dsp:txBody>
      <dsp:txXfrm>
        <a:off x="3536355" y="238017"/>
        <a:ext cx="1055289" cy="1055289"/>
      </dsp:txXfrm>
    </dsp:sp>
    <dsp:sp modelId="{F5D334B0-74E2-4179-9EBA-C941D4516158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4554" y="2698051"/>
        <a:ext cx="22563" cy="22563"/>
      </dsp:txXfrm>
    </dsp:sp>
    <dsp:sp modelId="{68DA4FDE-3874-41B9-BA90-6174345BF68A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Information</a:t>
          </a:r>
        </a:p>
      </dsp:txBody>
      <dsp:txXfrm>
        <a:off x="5480027" y="2181688"/>
        <a:ext cx="1055289" cy="1055289"/>
      </dsp:txXfrm>
    </dsp:sp>
    <dsp:sp modelId="{94FE22BF-FAAD-44C3-B570-B88DDF455FB1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2718" y="3669887"/>
        <a:ext cx="22563" cy="22563"/>
      </dsp:txXfrm>
    </dsp:sp>
    <dsp:sp modelId="{67177BD7-9C50-4EFE-B6E9-84BC611ED57E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Help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center</a:t>
          </a:r>
        </a:p>
      </dsp:txBody>
      <dsp:txXfrm>
        <a:off x="3536355" y="4125360"/>
        <a:ext cx="1055289" cy="1055289"/>
      </dsp:txXfrm>
    </dsp:sp>
    <dsp:sp modelId="{7E26E1DA-C2F6-46FD-B035-D97340A3324A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80882" y="2698051"/>
        <a:ext cx="22563" cy="22563"/>
      </dsp:txXfrm>
    </dsp:sp>
    <dsp:sp modelId="{D971326A-8486-4468-B8BA-49F8CA9FE371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Teacher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Information</a:t>
          </a:r>
        </a:p>
      </dsp:txBody>
      <dsp:txXfrm>
        <a:off x="1592683" y="2181688"/>
        <a:ext cx="1055289" cy="10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524D-1CF0-479D-A6F0-F749CCF1E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8172A-12A2-456B-B96A-F0CD3FF6E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726D-3BD5-40D1-97F1-68D2EF85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7A4C-47A5-4F02-938F-B9E1E82A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A0ED-B6FF-49C4-BDC2-AFC72346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EE73-1D8E-4B9A-A3E0-BF696BC2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A2D48-7653-4D3B-A60C-468305B27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AEB0-3499-499F-8B27-AB357FFB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FA47-C279-4785-8987-29285A54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B162-583C-4873-A91E-1D3B277F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AA769-EDAA-40C7-BA52-0F21ACFB0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60623-7459-490E-BDE4-770B1ACC5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112B-5CCA-4E95-B39F-1FA6117B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F4DE-0ABD-423A-890B-8EB26786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AC2C-527F-4B2B-BEA5-22C27E64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A1F1-ED33-418B-8A92-B8432948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D565-4C7E-4157-BCFD-88495F04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481D-A887-4C2B-8E0B-16214217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DABD-B2BB-4B36-A2FE-A8CBEE42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2699-BEDC-4C34-A77D-F7D97535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06ED-CEC0-4880-A22D-9B5DCE1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DDF6-6AC8-4BC1-8B79-E7EAA16C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24AC-69AB-48CD-AB4A-50602FA3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CCC4-4B27-4894-A10B-5298F4F3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FE07-5942-4360-9B67-4FFCE534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4FBD-2415-4690-A9BB-ACCACA29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3A2B-0849-4C98-9AD2-17526F97C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F5BF5-DCDF-4FA8-9B71-44129331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D1AD-DF5E-4954-BD12-5626B2EB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A05C8-FF23-4C4A-ADF2-D66B3C0C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9A69B-5116-474C-850F-F79990A5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808A-10C6-4D57-8351-1293B80D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B350-FB3B-4CA5-BA60-52E19A5B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06D77-FC81-4B06-AA76-D5D564EF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ED997-0F69-4AEB-B673-CB7BA72C0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3691C-9276-4173-8164-DEF8F389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80D28-DDBC-417B-A7D3-BA7D5BDD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3354D-C020-4C0E-9FDD-BBCBB63D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B26E4-1BEC-45F8-901E-75AFC31A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4ABF-1E8F-4C19-A526-5EE89622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2351C-DE38-45CA-A486-273B955D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D04A6-C956-41C4-9332-D58A4191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C9531-6C8E-4CBF-A5A6-88E9BDA2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9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46413-262A-45E8-B45B-D8149868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6F821-690D-4BF5-8FCE-E51A5F6E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990DE-5738-443F-A7BF-51A83A84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C2A-38F7-48E2-A659-92D90C7E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FA56-5F75-4B00-8F90-D0FF4BC3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0D3F-1AD8-47E5-BEF5-B40FBE3CD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885C-E31C-49FF-AA4D-47DC32C2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FFC6B-6E56-45B4-ABFA-CAF8988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DCE9-9EB0-4C5F-8401-BEF7E254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B8D0-18AB-4384-ABCA-379A1ED6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26F7E-D369-4287-9D2B-D1D1D6B6F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8BFBB-876D-4C24-A3BE-9D7200C0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63C1-BB7D-4B75-BDC9-D5C9DA7A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B64E-181C-431F-86E5-5895245D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F32C-E72C-4FFA-A8BB-C1FFE28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F2AAF-583C-451F-B52A-ED4EAFF1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82DE-0D21-4AE5-9A1D-0EBDD4CCE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51D7A-BE9C-45D7-89B5-39AE87993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1359-12D7-4317-8232-0BA1CFC4F95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2BE8-8959-453D-BFE0-637D34433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A795A-D94E-49AE-B537-F8F3ED9F8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3F06-E531-4404-A766-BEF08383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52E1CB-0D3E-463F-AF5C-DDEE901F3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267277"/>
              </p:ext>
            </p:extLst>
          </p:nvPr>
        </p:nvGraphicFramePr>
        <p:xfrm>
          <a:off x="-621048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681C040-4860-4054-88BF-FF6A9AD0FBBF}"/>
              </a:ext>
            </a:extLst>
          </p:cNvPr>
          <p:cNvCxnSpPr/>
          <p:nvPr/>
        </p:nvCxnSpPr>
        <p:spPr>
          <a:xfrm>
            <a:off x="4159876" y="1429555"/>
            <a:ext cx="4391696" cy="199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BD2347-0FA4-4720-A4F4-9747DCDE67A2}"/>
              </a:ext>
            </a:extLst>
          </p:cNvPr>
          <p:cNvCxnSpPr>
            <a:endCxn id="4" idx="3"/>
          </p:cNvCxnSpPr>
          <p:nvPr/>
        </p:nvCxnSpPr>
        <p:spPr>
          <a:xfrm>
            <a:off x="6096000" y="3428999"/>
            <a:ext cx="1410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5D8A4DA-CD1E-466F-B4E3-D2B905E3B164}"/>
              </a:ext>
            </a:extLst>
          </p:cNvPr>
          <p:cNvCxnSpPr/>
          <p:nvPr/>
        </p:nvCxnSpPr>
        <p:spPr>
          <a:xfrm flipV="1">
            <a:off x="1468192" y="3428999"/>
            <a:ext cx="6038760" cy="74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75024E5-78FD-4A0E-83E2-25D4F7AF08C2}"/>
              </a:ext>
            </a:extLst>
          </p:cNvPr>
          <p:cNvSpPr/>
          <p:nvPr/>
        </p:nvSpPr>
        <p:spPr>
          <a:xfrm>
            <a:off x="6993228" y="2099256"/>
            <a:ext cx="1558344" cy="266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Select</a:t>
            </a:r>
          </a:p>
          <a:p>
            <a:pPr algn="ctr"/>
            <a:r>
              <a:rPr lang="en-US" b="1" u="sng" dirty="0"/>
              <a:t>Information:</a:t>
            </a:r>
          </a:p>
          <a:p>
            <a:pPr algn="ctr"/>
            <a:r>
              <a:rPr lang="en-US" dirty="0"/>
              <a:t>1.View,</a:t>
            </a:r>
          </a:p>
          <a:p>
            <a:pPr algn="ctr"/>
            <a:r>
              <a:rPr lang="en-US" dirty="0"/>
              <a:t>2.Add,</a:t>
            </a:r>
          </a:p>
          <a:p>
            <a:pPr algn="ctr"/>
            <a:r>
              <a:rPr lang="en-US" dirty="0"/>
              <a:t>3.Delete,</a:t>
            </a:r>
          </a:p>
          <a:p>
            <a:pPr algn="ctr"/>
            <a:r>
              <a:rPr lang="en-US"/>
              <a:t>4.Update</a:t>
            </a:r>
            <a:r>
              <a:rPr lang="en-US" dirty="0"/>
              <a:t>.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3F3DB53-213D-458C-A56B-3EB0CD0BC57C}"/>
              </a:ext>
            </a:extLst>
          </p:cNvPr>
          <p:cNvSpPr/>
          <p:nvPr/>
        </p:nvSpPr>
        <p:spPr>
          <a:xfrm>
            <a:off x="6658377" y="3322749"/>
            <a:ext cx="334851" cy="20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7DD2FA4D-589E-4BC9-9B93-6BED039B1CBB}"/>
              </a:ext>
            </a:extLst>
          </p:cNvPr>
          <p:cNvSpPr/>
          <p:nvPr/>
        </p:nvSpPr>
        <p:spPr>
          <a:xfrm>
            <a:off x="8509716" y="3329183"/>
            <a:ext cx="334851" cy="20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4B5506-F77B-4C89-87ED-ADB5A6CF44B4}"/>
              </a:ext>
            </a:extLst>
          </p:cNvPr>
          <p:cNvSpPr/>
          <p:nvPr/>
        </p:nvSpPr>
        <p:spPr>
          <a:xfrm>
            <a:off x="8844567" y="2099256"/>
            <a:ext cx="1558344" cy="266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Output</a:t>
            </a:r>
          </a:p>
          <a:p>
            <a:pPr algn="ctr"/>
            <a:r>
              <a:rPr lang="en-US" b="1" u="sng" dirty="0"/>
              <a:t>Information:</a:t>
            </a:r>
          </a:p>
          <a:p>
            <a:pPr algn="ctr"/>
            <a:r>
              <a:rPr lang="en-US" dirty="0"/>
              <a:t>Name,</a:t>
            </a:r>
          </a:p>
          <a:p>
            <a:pPr algn="ctr"/>
            <a:r>
              <a:rPr lang="en-US" dirty="0"/>
              <a:t>Id,</a:t>
            </a:r>
          </a:p>
          <a:p>
            <a:pPr algn="ctr"/>
            <a:r>
              <a:rPr lang="en-US" dirty="0"/>
              <a:t>Section,</a:t>
            </a:r>
          </a:p>
          <a:p>
            <a:pPr algn="ctr"/>
            <a:r>
              <a:rPr lang="en-US" dirty="0"/>
              <a:t>Email,</a:t>
            </a:r>
          </a:p>
          <a:p>
            <a:pPr algn="ctr"/>
            <a:r>
              <a:rPr lang="en-US" dirty="0"/>
              <a:t>Birthdate,</a:t>
            </a:r>
          </a:p>
          <a:p>
            <a:pPr algn="ctr"/>
            <a:r>
              <a:rPr lang="en-US" dirty="0"/>
              <a:t>Address</a:t>
            </a:r>
          </a:p>
          <a:p>
            <a:pPr algn="ctr"/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7541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SHOHAIBUR RAHMAN</dc:creator>
  <cp:lastModifiedBy>MD. SHOHAIBUR RAHMAN</cp:lastModifiedBy>
  <cp:revision>4</cp:revision>
  <dcterms:created xsi:type="dcterms:W3CDTF">2020-12-28T15:51:27Z</dcterms:created>
  <dcterms:modified xsi:type="dcterms:W3CDTF">2020-12-28T16:15:36Z</dcterms:modified>
</cp:coreProperties>
</file>