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1273-6FF1-58AB-0E2D-48ACA0490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9F2B2-2CBE-CACF-9654-ADEA5A10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19A3-2DD4-7224-B35D-C071D7D3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6CA48-FAA6-38B5-1226-CC5AA776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88BA-CE80-768A-5533-D8BEA67C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00C5-4618-385F-6B5C-DAA023E6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5A0AD-199E-DF5D-A5A1-392ACEC7D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8A9F-AD56-739E-0A10-CF601E0F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18890-B078-3A80-A2E2-1849CD4C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396A-831F-BC59-F565-36D5DE9D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4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493F-5E7C-8C22-747E-2577E5BAF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FF509-B0CE-B797-98B5-A4802E595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D645-6998-CAEC-3E25-28A40F6D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A5DD-7C9F-6158-B1E5-24245574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6BE5C-217B-7BE8-86C6-CC65E613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58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D2A6-8BE3-9A8B-42E8-A970A5A3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94C1-45D1-629A-0175-0E50861D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4ADC5-0C59-52C3-124C-8625B67C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CA5ED-C2DD-204D-D9ED-5BA3D688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B9480-82AF-375C-8F23-5FA78FEE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88B78-628E-FB4C-2D9B-01783417B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F571-7808-9B2F-F8E5-2BAB1C69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6366-3A29-FF64-F030-09F1ADE2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044A0-2360-AEEB-D891-405FAE1A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0E7A7-32C0-E600-029B-C4AECAE6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5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5DAB-C925-18D9-2AC3-7039BC25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7306-3D67-3856-822E-268621115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3916-D28C-BA57-8159-5686EE90D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8CADB-B525-35E1-1959-E714EDBB9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C45A-51AD-C81A-33FE-4FAAD91C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A1FE5-0C64-7252-9D44-D74AF4845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A9CD-9652-E5B9-CFC4-6B21CF7F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EC38-F692-6433-FC50-8949C47A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D00D3-CC60-F03D-F74E-90DEA3567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DD836F-202E-5C13-C4C5-F5FB51A58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5DC1F-3A69-0784-D0AC-4FAC0D25C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7B6F6-D7CA-0F33-35BE-C0D3B388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2C69D-06A9-A695-4284-63FF39EB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9F1AC-5D75-5ECD-97A3-CF26EB82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2F46-D97E-B0D7-583C-9839F802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58B2B-25D3-46B3-D95C-A3652FF8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9BD1E-1828-F97B-AC3F-B9669F55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1BC72-D116-4CFD-D8CB-EC8B9A46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84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9B538-1DE0-7628-439C-C1838D8E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101E4-1A21-3335-6B28-EFF8BB60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FA353-145B-CB50-5FA3-4A1C617D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4F7-B615-5651-6149-2ABD83CB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7F85-2666-C977-0DC5-D32FB2D1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B9F3C-004B-8072-7DC6-A638B89C8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C16D5-8668-3CCF-788E-73B044E2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10CAB-5EFE-F988-2349-4782EC5C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ADCB5-B1C2-B9B9-A114-558363CF4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F81D-D9E6-1A78-3DAF-2EAF1CAE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A35A1-ABD8-A330-F5F0-3BAAB0F01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EF8FF-CE20-A824-4685-1B1C8456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56DE9-8CF8-648F-F8E6-43A524DF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164A-8D04-1B21-C171-002F9716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77C1A-4CD0-E321-81E0-270DF09A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5A3DD-2228-8B56-67F0-E4ED6AB1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CD5FD-035C-4133-81B2-3F488392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E1D19-EC99-208F-5B30-740D61C12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C5B48-02A6-4301-B915-65F3483F3E1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3B22-FBE2-BF07-BB29-6840F0667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1ABB-B9AF-F4F0-49E0-875675555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144A7-FCCF-4234-BB38-36E4419E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3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6020-E336-F17F-B384-539E626D0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59A2E-3232-D822-25F4-C7C83BA57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955FBB-B90C-6808-B3E4-6B11A78A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6" y="322140"/>
            <a:ext cx="7763933" cy="37628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48D039-BE1D-EC1C-7B70-3AA09A751CDF}"/>
              </a:ext>
            </a:extLst>
          </p:cNvPr>
          <p:cNvSpPr/>
          <p:nvPr/>
        </p:nvSpPr>
        <p:spPr>
          <a:xfrm>
            <a:off x="2379133" y="3229584"/>
            <a:ext cx="5334000" cy="37721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491B7-AB16-9C1A-A500-645F05DB4028}"/>
              </a:ext>
            </a:extLst>
          </p:cNvPr>
          <p:cNvSpPr/>
          <p:nvPr/>
        </p:nvSpPr>
        <p:spPr>
          <a:xfrm>
            <a:off x="4250267" y="2203556"/>
            <a:ext cx="812800" cy="37721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A2455-8692-F329-3BD4-9A23763EBB5D}"/>
              </a:ext>
            </a:extLst>
          </p:cNvPr>
          <p:cNvSpPr/>
          <p:nvPr/>
        </p:nvSpPr>
        <p:spPr>
          <a:xfrm>
            <a:off x="5765800" y="1509289"/>
            <a:ext cx="448733" cy="37721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3BF890-829E-70D8-B8C0-D5162AC76B2C}"/>
              </a:ext>
            </a:extLst>
          </p:cNvPr>
          <p:cNvSpPr/>
          <p:nvPr/>
        </p:nvSpPr>
        <p:spPr>
          <a:xfrm>
            <a:off x="2379133" y="1509288"/>
            <a:ext cx="2683934" cy="37721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B362D1-2B52-6A1D-B711-4E6D98D09B3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214533" y="1697896"/>
            <a:ext cx="1998134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0A70BD-5CE5-ED73-1798-BA3B65C3AA8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713133" y="3418192"/>
            <a:ext cx="49106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E25798-46FD-3E8B-E3D3-6AB91615C03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063067" y="2392165"/>
            <a:ext cx="3149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90D0902-2B6A-B542-9A03-DB725EB61F1D}"/>
              </a:ext>
            </a:extLst>
          </p:cNvPr>
          <p:cNvCxnSpPr>
            <a:cxnSpLocks/>
          </p:cNvCxnSpPr>
          <p:nvPr/>
        </p:nvCxnSpPr>
        <p:spPr>
          <a:xfrm flipV="1">
            <a:off x="3699933" y="974712"/>
            <a:ext cx="4504266" cy="534577"/>
          </a:xfrm>
          <a:prstGeom prst="bentConnector3">
            <a:avLst>
              <a:gd name="adj1" fmla="val 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451324C-1826-32A5-46DE-E2F5B8EF5451}"/>
              </a:ext>
            </a:extLst>
          </p:cNvPr>
          <p:cNvSpPr/>
          <p:nvPr/>
        </p:nvSpPr>
        <p:spPr>
          <a:xfrm>
            <a:off x="3657600" y="1445790"/>
            <a:ext cx="101600" cy="127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B1E830B1-DA24-66AE-DE53-2CA65931D074}"/>
              </a:ext>
            </a:extLst>
          </p:cNvPr>
          <p:cNvSpPr/>
          <p:nvPr/>
        </p:nvSpPr>
        <p:spPr>
          <a:xfrm>
            <a:off x="7662333" y="3363159"/>
            <a:ext cx="101600" cy="127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4D70E357-6FCC-49E6-5835-40E0B7136835}"/>
              </a:ext>
            </a:extLst>
          </p:cNvPr>
          <p:cNvSpPr/>
          <p:nvPr/>
        </p:nvSpPr>
        <p:spPr>
          <a:xfrm>
            <a:off x="5012267" y="2330104"/>
            <a:ext cx="101600" cy="127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4701D1D7-AEEA-3267-8BE4-1A6469F49C25}"/>
              </a:ext>
            </a:extLst>
          </p:cNvPr>
          <p:cNvSpPr/>
          <p:nvPr/>
        </p:nvSpPr>
        <p:spPr>
          <a:xfrm>
            <a:off x="6155267" y="1634396"/>
            <a:ext cx="101600" cy="127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A6798A-1CC0-56D7-BD19-6BA4D286695E}"/>
              </a:ext>
            </a:extLst>
          </p:cNvPr>
          <p:cNvSpPr txBox="1"/>
          <p:nvPr/>
        </p:nvSpPr>
        <p:spPr>
          <a:xfrm>
            <a:off x="8298868" y="3241993"/>
            <a:ext cx="2419931" cy="369332"/>
          </a:xfrm>
          <a:custGeom>
            <a:avLst/>
            <a:gdLst>
              <a:gd name="connsiteX0" fmla="*/ 0 w 2419931"/>
              <a:gd name="connsiteY0" fmla="*/ 0 h 369332"/>
              <a:gd name="connsiteX1" fmla="*/ 508186 w 2419931"/>
              <a:gd name="connsiteY1" fmla="*/ 0 h 369332"/>
              <a:gd name="connsiteX2" fmla="*/ 967972 w 2419931"/>
              <a:gd name="connsiteY2" fmla="*/ 0 h 369332"/>
              <a:gd name="connsiteX3" fmla="*/ 1451959 w 2419931"/>
              <a:gd name="connsiteY3" fmla="*/ 0 h 369332"/>
              <a:gd name="connsiteX4" fmla="*/ 1887546 w 2419931"/>
              <a:gd name="connsiteY4" fmla="*/ 0 h 369332"/>
              <a:gd name="connsiteX5" fmla="*/ 2419931 w 2419931"/>
              <a:gd name="connsiteY5" fmla="*/ 0 h 369332"/>
              <a:gd name="connsiteX6" fmla="*/ 2419931 w 2419931"/>
              <a:gd name="connsiteY6" fmla="*/ 369332 h 369332"/>
              <a:gd name="connsiteX7" fmla="*/ 1887546 w 2419931"/>
              <a:gd name="connsiteY7" fmla="*/ 369332 h 369332"/>
              <a:gd name="connsiteX8" fmla="*/ 1379361 w 2419931"/>
              <a:gd name="connsiteY8" fmla="*/ 369332 h 369332"/>
              <a:gd name="connsiteX9" fmla="*/ 895374 w 2419931"/>
              <a:gd name="connsiteY9" fmla="*/ 369332 h 369332"/>
              <a:gd name="connsiteX10" fmla="*/ 435588 w 2419931"/>
              <a:gd name="connsiteY10" fmla="*/ 369332 h 369332"/>
              <a:gd name="connsiteX11" fmla="*/ 0 w 2419931"/>
              <a:gd name="connsiteY11" fmla="*/ 369332 h 369332"/>
              <a:gd name="connsiteX12" fmla="*/ 0 w 2419931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19931" h="369332" fill="none" extrusionOk="0">
                <a:moveTo>
                  <a:pt x="0" y="0"/>
                </a:moveTo>
                <a:cubicBezTo>
                  <a:pt x="200349" y="-36869"/>
                  <a:pt x="405566" y="3222"/>
                  <a:pt x="508186" y="0"/>
                </a:cubicBezTo>
                <a:cubicBezTo>
                  <a:pt x="610806" y="-3222"/>
                  <a:pt x="829454" y="9394"/>
                  <a:pt x="967972" y="0"/>
                </a:cubicBezTo>
                <a:cubicBezTo>
                  <a:pt x="1106490" y="-9394"/>
                  <a:pt x="1223538" y="1941"/>
                  <a:pt x="1451959" y="0"/>
                </a:cubicBezTo>
                <a:cubicBezTo>
                  <a:pt x="1680380" y="-1941"/>
                  <a:pt x="1775896" y="14246"/>
                  <a:pt x="1887546" y="0"/>
                </a:cubicBezTo>
                <a:cubicBezTo>
                  <a:pt x="1999196" y="-14246"/>
                  <a:pt x="2182764" y="4813"/>
                  <a:pt x="2419931" y="0"/>
                </a:cubicBezTo>
                <a:cubicBezTo>
                  <a:pt x="2463281" y="110408"/>
                  <a:pt x="2415737" y="236012"/>
                  <a:pt x="2419931" y="369332"/>
                </a:cubicBezTo>
                <a:cubicBezTo>
                  <a:pt x="2267842" y="387439"/>
                  <a:pt x="2019743" y="330353"/>
                  <a:pt x="1887546" y="369332"/>
                </a:cubicBezTo>
                <a:cubicBezTo>
                  <a:pt x="1755350" y="408311"/>
                  <a:pt x="1546186" y="366348"/>
                  <a:pt x="1379361" y="369332"/>
                </a:cubicBezTo>
                <a:cubicBezTo>
                  <a:pt x="1212536" y="372316"/>
                  <a:pt x="1014009" y="342907"/>
                  <a:pt x="895374" y="369332"/>
                </a:cubicBezTo>
                <a:cubicBezTo>
                  <a:pt x="776739" y="395757"/>
                  <a:pt x="658509" y="352706"/>
                  <a:pt x="435588" y="369332"/>
                </a:cubicBezTo>
                <a:cubicBezTo>
                  <a:pt x="212667" y="385958"/>
                  <a:pt x="175891" y="365181"/>
                  <a:pt x="0" y="369332"/>
                </a:cubicBezTo>
                <a:cubicBezTo>
                  <a:pt x="-1706" y="199502"/>
                  <a:pt x="34141" y="95247"/>
                  <a:pt x="0" y="0"/>
                </a:cubicBezTo>
                <a:close/>
              </a:path>
              <a:path w="2419931" h="369332" stroke="0" extrusionOk="0">
                <a:moveTo>
                  <a:pt x="0" y="0"/>
                </a:moveTo>
                <a:cubicBezTo>
                  <a:pt x="136792" y="-34242"/>
                  <a:pt x="266984" y="52563"/>
                  <a:pt x="508186" y="0"/>
                </a:cubicBezTo>
                <a:cubicBezTo>
                  <a:pt x="749388" y="-52563"/>
                  <a:pt x="894052" y="21594"/>
                  <a:pt x="1040570" y="0"/>
                </a:cubicBezTo>
                <a:cubicBezTo>
                  <a:pt x="1187088" y="-21594"/>
                  <a:pt x="1356437" y="677"/>
                  <a:pt x="1548756" y="0"/>
                </a:cubicBezTo>
                <a:cubicBezTo>
                  <a:pt x="1741075" y="-677"/>
                  <a:pt x="2027980" y="70711"/>
                  <a:pt x="2419931" y="0"/>
                </a:cubicBezTo>
                <a:cubicBezTo>
                  <a:pt x="2447286" y="166693"/>
                  <a:pt x="2388685" y="246238"/>
                  <a:pt x="2419931" y="369332"/>
                </a:cubicBezTo>
                <a:cubicBezTo>
                  <a:pt x="2278078" y="369724"/>
                  <a:pt x="2169207" y="369282"/>
                  <a:pt x="1984343" y="369332"/>
                </a:cubicBezTo>
                <a:cubicBezTo>
                  <a:pt x="1799479" y="369382"/>
                  <a:pt x="1682066" y="358845"/>
                  <a:pt x="1500357" y="369332"/>
                </a:cubicBezTo>
                <a:cubicBezTo>
                  <a:pt x="1318648" y="379819"/>
                  <a:pt x="1272315" y="352988"/>
                  <a:pt x="1064770" y="369332"/>
                </a:cubicBezTo>
                <a:cubicBezTo>
                  <a:pt x="857225" y="385676"/>
                  <a:pt x="814318" y="336166"/>
                  <a:pt x="580783" y="369332"/>
                </a:cubicBezTo>
                <a:cubicBezTo>
                  <a:pt x="347248" y="402498"/>
                  <a:pt x="198314" y="368891"/>
                  <a:pt x="0" y="369332"/>
                </a:cubicBezTo>
                <a:cubicBezTo>
                  <a:pt x="-9737" y="262094"/>
                  <a:pt x="3761" y="96858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425702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Uni-colored Row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206257-31B8-5A2D-474E-424B1C90E555}"/>
              </a:ext>
            </a:extLst>
          </p:cNvPr>
          <p:cNvSpPr txBox="1"/>
          <p:nvPr/>
        </p:nvSpPr>
        <p:spPr>
          <a:xfrm>
            <a:off x="8298868" y="2211441"/>
            <a:ext cx="1624065" cy="369332"/>
          </a:xfrm>
          <a:custGeom>
            <a:avLst/>
            <a:gdLst>
              <a:gd name="connsiteX0" fmla="*/ 0 w 1624065"/>
              <a:gd name="connsiteY0" fmla="*/ 0 h 369332"/>
              <a:gd name="connsiteX1" fmla="*/ 492633 w 1624065"/>
              <a:gd name="connsiteY1" fmla="*/ 0 h 369332"/>
              <a:gd name="connsiteX2" fmla="*/ 1017747 w 1624065"/>
              <a:gd name="connsiteY2" fmla="*/ 0 h 369332"/>
              <a:gd name="connsiteX3" fmla="*/ 1624065 w 1624065"/>
              <a:gd name="connsiteY3" fmla="*/ 0 h 369332"/>
              <a:gd name="connsiteX4" fmla="*/ 1624065 w 1624065"/>
              <a:gd name="connsiteY4" fmla="*/ 369332 h 369332"/>
              <a:gd name="connsiteX5" fmla="*/ 1066469 w 1624065"/>
              <a:gd name="connsiteY5" fmla="*/ 369332 h 369332"/>
              <a:gd name="connsiteX6" fmla="*/ 541355 w 1624065"/>
              <a:gd name="connsiteY6" fmla="*/ 369332 h 369332"/>
              <a:gd name="connsiteX7" fmla="*/ 0 w 1624065"/>
              <a:gd name="connsiteY7" fmla="*/ 369332 h 369332"/>
              <a:gd name="connsiteX8" fmla="*/ 0 w 1624065"/>
              <a:gd name="connsiteY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4065" h="369332" fill="none" extrusionOk="0">
                <a:moveTo>
                  <a:pt x="0" y="0"/>
                </a:moveTo>
                <a:cubicBezTo>
                  <a:pt x="227557" y="-9433"/>
                  <a:pt x="255441" y="56250"/>
                  <a:pt x="492633" y="0"/>
                </a:cubicBezTo>
                <a:cubicBezTo>
                  <a:pt x="729825" y="-56250"/>
                  <a:pt x="881430" y="16830"/>
                  <a:pt x="1017747" y="0"/>
                </a:cubicBezTo>
                <a:cubicBezTo>
                  <a:pt x="1154064" y="-16830"/>
                  <a:pt x="1434723" y="45408"/>
                  <a:pt x="1624065" y="0"/>
                </a:cubicBezTo>
                <a:cubicBezTo>
                  <a:pt x="1652079" y="149170"/>
                  <a:pt x="1606825" y="263614"/>
                  <a:pt x="1624065" y="369332"/>
                </a:cubicBezTo>
                <a:cubicBezTo>
                  <a:pt x="1495244" y="417136"/>
                  <a:pt x="1325513" y="354122"/>
                  <a:pt x="1066469" y="369332"/>
                </a:cubicBezTo>
                <a:cubicBezTo>
                  <a:pt x="807425" y="384542"/>
                  <a:pt x="675109" y="323525"/>
                  <a:pt x="541355" y="369332"/>
                </a:cubicBezTo>
                <a:cubicBezTo>
                  <a:pt x="407601" y="415139"/>
                  <a:pt x="188005" y="320802"/>
                  <a:pt x="0" y="369332"/>
                </a:cubicBezTo>
                <a:cubicBezTo>
                  <a:pt x="-40827" y="261535"/>
                  <a:pt x="40571" y="106311"/>
                  <a:pt x="0" y="0"/>
                </a:cubicBezTo>
                <a:close/>
              </a:path>
              <a:path w="1624065" h="369332" stroke="0" extrusionOk="0">
                <a:moveTo>
                  <a:pt x="0" y="0"/>
                </a:moveTo>
                <a:cubicBezTo>
                  <a:pt x="263722" y="-13164"/>
                  <a:pt x="398279" y="49068"/>
                  <a:pt x="557596" y="0"/>
                </a:cubicBezTo>
                <a:cubicBezTo>
                  <a:pt x="716913" y="-49068"/>
                  <a:pt x="921046" y="19284"/>
                  <a:pt x="1131432" y="0"/>
                </a:cubicBezTo>
                <a:cubicBezTo>
                  <a:pt x="1341818" y="-19284"/>
                  <a:pt x="1511338" y="52006"/>
                  <a:pt x="1624065" y="0"/>
                </a:cubicBezTo>
                <a:cubicBezTo>
                  <a:pt x="1660060" y="103880"/>
                  <a:pt x="1617667" y="236167"/>
                  <a:pt x="1624065" y="369332"/>
                </a:cubicBezTo>
                <a:cubicBezTo>
                  <a:pt x="1360085" y="385071"/>
                  <a:pt x="1301273" y="365126"/>
                  <a:pt x="1050229" y="369332"/>
                </a:cubicBezTo>
                <a:cubicBezTo>
                  <a:pt x="799185" y="373538"/>
                  <a:pt x="748437" y="312465"/>
                  <a:pt x="557596" y="369332"/>
                </a:cubicBezTo>
                <a:cubicBezTo>
                  <a:pt x="366755" y="426199"/>
                  <a:pt x="121662" y="363443"/>
                  <a:pt x="0" y="369332"/>
                </a:cubicBezTo>
                <a:cubicBezTo>
                  <a:pt x="-13369" y="262349"/>
                  <a:pt x="1721" y="7774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425702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Outlier Island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6CECFA-368F-1B92-2CDF-280FD61786A9}"/>
              </a:ext>
            </a:extLst>
          </p:cNvPr>
          <p:cNvSpPr txBox="1"/>
          <p:nvPr/>
        </p:nvSpPr>
        <p:spPr>
          <a:xfrm>
            <a:off x="8298867" y="1509288"/>
            <a:ext cx="912867" cy="369332"/>
          </a:xfrm>
          <a:custGeom>
            <a:avLst/>
            <a:gdLst>
              <a:gd name="connsiteX0" fmla="*/ 0 w 912867"/>
              <a:gd name="connsiteY0" fmla="*/ 0 h 369332"/>
              <a:gd name="connsiteX1" fmla="*/ 465562 w 912867"/>
              <a:gd name="connsiteY1" fmla="*/ 0 h 369332"/>
              <a:gd name="connsiteX2" fmla="*/ 912867 w 912867"/>
              <a:gd name="connsiteY2" fmla="*/ 0 h 369332"/>
              <a:gd name="connsiteX3" fmla="*/ 912867 w 912867"/>
              <a:gd name="connsiteY3" fmla="*/ 369332 h 369332"/>
              <a:gd name="connsiteX4" fmla="*/ 474691 w 912867"/>
              <a:gd name="connsiteY4" fmla="*/ 369332 h 369332"/>
              <a:gd name="connsiteX5" fmla="*/ 0 w 912867"/>
              <a:gd name="connsiteY5" fmla="*/ 369332 h 369332"/>
              <a:gd name="connsiteX6" fmla="*/ 0 w 912867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2867" h="369332" extrusionOk="0">
                <a:moveTo>
                  <a:pt x="0" y="0"/>
                </a:moveTo>
                <a:cubicBezTo>
                  <a:pt x="102440" y="-2237"/>
                  <a:pt x="275009" y="55525"/>
                  <a:pt x="465562" y="0"/>
                </a:cubicBezTo>
                <a:cubicBezTo>
                  <a:pt x="656115" y="-55525"/>
                  <a:pt x="689504" y="43003"/>
                  <a:pt x="912867" y="0"/>
                </a:cubicBezTo>
                <a:cubicBezTo>
                  <a:pt x="927577" y="150383"/>
                  <a:pt x="897854" y="230764"/>
                  <a:pt x="912867" y="369332"/>
                </a:cubicBezTo>
                <a:cubicBezTo>
                  <a:pt x="788818" y="416244"/>
                  <a:pt x="625543" y="347293"/>
                  <a:pt x="474691" y="369332"/>
                </a:cubicBezTo>
                <a:cubicBezTo>
                  <a:pt x="323839" y="391371"/>
                  <a:pt x="119474" y="333228"/>
                  <a:pt x="0" y="369332"/>
                </a:cubicBezTo>
                <a:cubicBezTo>
                  <a:pt x="-8002" y="257337"/>
                  <a:pt x="27744" y="17909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425702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Outlier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6A6B7F-9FD5-E9B1-C988-0D42BE65DDD0}"/>
              </a:ext>
            </a:extLst>
          </p:cNvPr>
          <p:cNvSpPr txBox="1"/>
          <p:nvPr/>
        </p:nvSpPr>
        <p:spPr>
          <a:xfrm>
            <a:off x="8306566" y="788880"/>
            <a:ext cx="2132834" cy="369332"/>
          </a:xfrm>
          <a:custGeom>
            <a:avLst/>
            <a:gdLst>
              <a:gd name="connsiteX0" fmla="*/ 0 w 2132834"/>
              <a:gd name="connsiteY0" fmla="*/ 0 h 369332"/>
              <a:gd name="connsiteX1" fmla="*/ 554537 w 2132834"/>
              <a:gd name="connsiteY1" fmla="*/ 0 h 369332"/>
              <a:gd name="connsiteX2" fmla="*/ 1130402 w 2132834"/>
              <a:gd name="connsiteY2" fmla="*/ 0 h 369332"/>
              <a:gd name="connsiteX3" fmla="*/ 2132834 w 2132834"/>
              <a:gd name="connsiteY3" fmla="*/ 0 h 369332"/>
              <a:gd name="connsiteX4" fmla="*/ 2132834 w 2132834"/>
              <a:gd name="connsiteY4" fmla="*/ 369332 h 369332"/>
              <a:gd name="connsiteX5" fmla="*/ 1556969 w 2132834"/>
              <a:gd name="connsiteY5" fmla="*/ 369332 h 369332"/>
              <a:gd name="connsiteX6" fmla="*/ 1087745 w 2132834"/>
              <a:gd name="connsiteY6" fmla="*/ 369332 h 369332"/>
              <a:gd name="connsiteX7" fmla="*/ 554537 w 2132834"/>
              <a:gd name="connsiteY7" fmla="*/ 369332 h 369332"/>
              <a:gd name="connsiteX8" fmla="*/ 0 w 2132834"/>
              <a:gd name="connsiteY8" fmla="*/ 369332 h 369332"/>
              <a:gd name="connsiteX9" fmla="*/ 0 w 2132834"/>
              <a:gd name="connsiteY9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2834" h="369332" extrusionOk="0">
                <a:moveTo>
                  <a:pt x="0" y="0"/>
                </a:moveTo>
                <a:cubicBezTo>
                  <a:pt x="230954" y="-65136"/>
                  <a:pt x="350934" y="5806"/>
                  <a:pt x="554537" y="0"/>
                </a:cubicBezTo>
                <a:cubicBezTo>
                  <a:pt x="758140" y="-5806"/>
                  <a:pt x="932127" y="36519"/>
                  <a:pt x="1130402" y="0"/>
                </a:cubicBezTo>
                <a:cubicBezTo>
                  <a:pt x="1328677" y="-36519"/>
                  <a:pt x="1679273" y="119415"/>
                  <a:pt x="2132834" y="0"/>
                </a:cubicBezTo>
                <a:cubicBezTo>
                  <a:pt x="2168829" y="103880"/>
                  <a:pt x="2126436" y="236167"/>
                  <a:pt x="2132834" y="369332"/>
                </a:cubicBezTo>
                <a:cubicBezTo>
                  <a:pt x="1865899" y="430568"/>
                  <a:pt x="1834311" y="339007"/>
                  <a:pt x="1556969" y="369332"/>
                </a:cubicBezTo>
                <a:cubicBezTo>
                  <a:pt x="1279627" y="399657"/>
                  <a:pt x="1283688" y="315007"/>
                  <a:pt x="1087745" y="369332"/>
                </a:cubicBezTo>
                <a:cubicBezTo>
                  <a:pt x="891802" y="423657"/>
                  <a:pt x="690522" y="353390"/>
                  <a:pt x="554537" y="369332"/>
                </a:cubicBezTo>
                <a:cubicBezTo>
                  <a:pt x="418552" y="385274"/>
                  <a:pt x="160175" y="323258"/>
                  <a:pt x="0" y="369332"/>
                </a:cubicBezTo>
                <a:cubicBezTo>
                  <a:pt x="-19895" y="293965"/>
                  <a:pt x="275" y="168379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4257020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Checker Pattern</a:t>
            </a:r>
          </a:p>
        </p:txBody>
      </p:sp>
    </p:spTree>
    <p:extLst>
      <p:ext uri="{BB962C8B-B14F-4D97-AF65-F5344CB8AC3E}">
        <p14:creationId xmlns:p14="http://schemas.microsoft.com/office/powerpoint/2010/main" val="428240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Touhidul Islam</dc:creator>
  <cp:lastModifiedBy>Md Touhidul Islam</cp:lastModifiedBy>
  <cp:revision>5</cp:revision>
  <dcterms:created xsi:type="dcterms:W3CDTF">2024-03-19T18:47:11Z</dcterms:created>
  <dcterms:modified xsi:type="dcterms:W3CDTF">2024-03-19T21:33:13Z</dcterms:modified>
</cp:coreProperties>
</file>