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72" r:id="rId7"/>
    <p:sldId id="274" r:id="rId8"/>
    <p:sldId id="276" r:id="rId9"/>
    <p:sldId id="275" r:id="rId10"/>
    <p:sldId id="277" r:id="rId11"/>
    <p:sldId id="287" r:id="rId12"/>
    <p:sldId id="288" r:id="rId13"/>
    <p:sldId id="280" r:id="rId14"/>
    <p:sldId id="281" r:id="rId15"/>
    <p:sldId id="284" r:id="rId16"/>
    <p:sldId id="29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14-May-23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14-May-23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167" y="4522124"/>
            <a:ext cx="4941770" cy="2144683"/>
          </a:xfrm>
        </p:spPr>
        <p:txBody>
          <a:bodyPr>
            <a:normAutofit/>
          </a:bodyPr>
          <a:lstStyle/>
          <a:p>
            <a:r>
              <a:rPr lang="en-US" sz="1400" dirty="0"/>
              <a:t>Submitted By</a:t>
            </a:r>
          </a:p>
          <a:p>
            <a:r>
              <a:rPr lang="en-US" sz="1400" dirty="0"/>
              <a:t>Group Number 02</a:t>
            </a:r>
          </a:p>
          <a:p>
            <a:br>
              <a:rPr lang="en-US" sz="1400" dirty="0"/>
            </a:br>
            <a:r>
              <a:rPr lang="en-US" sz="1400" dirty="0"/>
              <a:t>Alam, Md. Shohanul</a:t>
            </a:r>
          </a:p>
          <a:p>
            <a:r>
              <a:rPr lang="en-US" sz="1400" dirty="0"/>
              <a:t>Id : 12-22494-3</a:t>
            </a:r>
          </a:p>
          <a:p>
            <a:r>
              <a:rPr lang="en-US" sz="1400" dirty="0"/>
              <a:t>SALMAN,N.S.</a:t>
            </a:r>
          </a:p>
          <a:p>
            <a:r>
              <a:rPr lang="en-US" sz="1400" dirty="0"/>
              <a:t>Id : 18-38488-2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3003" y="2927551"/>
            <a:ext cx="571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erlin Sans FB" panose="020E0602020502020306" pitchFamily="34" charset="0"/>
              </a:rPr>
              <a:t>Comparative Analysis of Web Development Frameworks For Building Scalable And Efficient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1" y="1321724"/>
            <a:ext cx="3290845" cy="542167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77" y="2226944"/>
            <a:ext cx="8610600" cy="43043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The purpose of this research is to identify the most effective web development framework among Angular, React, Vue, and Laravel for building scalable and efficient web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The evaluation approach focused solely on performance metrics and did not consider other factors such as ease of use, developer community, or cost.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 series of benchmark tests were conducted using industry-standard tools to evaluate the scalability and efficiency of the four frameworks.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 sample web application was created using each framework with the same set of features and functionality.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Apache JMeter was used to simulate user traffic on each application and measure response time, throughput, and error rate for each framework.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Memory usage and CPU usage were also measured during the tests.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6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970" y="1757409"/>
            <a:ext cx="7943766" cy="40622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Google Lighthouse was used to evaluate the user experience of each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Multiple tests were conducted and the average performance metrics were taken to ensure accuracy and reproducibility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All applications were tested on the same hosting environment, using the same database and web server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Data was collected from multiple sources and </a:t>
            </a:r>
            <a:r>
              <a:rPr lang="en-GB" sz="1800" dirty="0" err="1"/>
              <a:t>analyzed</a:t>
            </a:r>
            <a:r>
              <a:rPr lang="en-GB" sz="1800" dirty="0"/>
              <a:t> to provide a comprehensive comparison of each framework's scalability and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Rigorous benchmark testing, code analysis, and data analysis were employed to provide an objective comparison of the most popular web development frameworks.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8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" y="561453"/>
            <a:ext cx="7388028" cy="4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80" y="385005"/>
            <a:ext cx="2942888" cy="5698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080" y="1367223"/>
            <a:ext cx="7506796" cy="4847460"/>
          </a:xfrm>
        </p:spPr>
        <p:txBody>
          <a:bodyPr/>
          <a:lstStyle/>
          <a:p>
            <a:r>
              <a:rPr lang="en-US" dirty="0"/>
              <a:t>[1] S. Greif, "Comparing AngularJS, React, Vue.js and More," 2018.</a:t>
            </a:r>
          </a:p>
          <a:p>
            <a:r>
              <a:rPr lang="en-US" dirty="0"/>
              <a:t>[2] J. </a:t>
            </a:r>
            <a:r>
              <a:rPr lang="en-US" dirty="0" err="1"/>
              <a:t>Shaheb</a:t>
            </a:r>
            <a:r>
              <a:rPr lang="en-US" dirty="0"/>
              <a:t>, "Comparing Popular Frontend Frameworks: Angular, React, and </a:t>
            </a:r>
            <a:r>
              <a:rPr lang="en-US" dirty="0" err="1"/>
              <a:t>Vue</a:t>
            </a:r>
            <a:r>
              <a:rPr lang="en-US" dirty="0"/>
              <a:t>," 2020.</a:t>
            </a:r>
          </a:p>
          <a:p>
            <a:r>
              <a:rPr lang="en-US" dirty="0"/>
              <a:t>[3] A. </a:t>
            </a:r>
            <a:r>
              <a:rPr lang="en-US" dirty="0" err="1"/>
              <a:t>Virdi</a:t>
            </a:r>
            <a:r>
              <a:rPr lang="en-US" dirty="0"/>
              <a:t>, "A Comprehensive Guide to </a:t>
            </a:r>
            <a:r>
              <a:rPr lang="en-US" dirty="0" err="1"/>
              <a:t>Laravel</a:t>
            </a:r>
            <a:r>
              <a:rPr lang="en-US" dirty="0"/>
              <a:t> 5.5," 2018.</a:t>
            </a:r>
          </a:p>
          <a:p>
            <a:r>
              <a:rPr lang="en-US" dirty="0"/>
              <a:t>[4] S. Srinivasan, "Scalability: The Key to E-commerce Success," 2019.</a:t>
            </a:r>
          </a:p>
          <a:p>
            <a:r>
              <a:rPr lang="en-US" dirty="0"/>
              <a:t>[5] E. Chen, "Efficiency vs. Scalability: What’s the Difference?," 2019.</a:t>
            </a:r>
          </a:p>
          <a:p>
            <a:r>
              <a:rPr lang="en-US" dirty="0"/>
              <a:t>[6] N. </a:t>
            </a:r>
            <a:r>
              <a:rPr lang="en-US" dirty="0" err="1"/>
              <a:t>Chhetri</a:t>
            </a:r>
            <a:r>
              <a:rPr lang="en-US" dirty="0"/>
              <a:t>, "A Comparative Analysis of Node.js (Server-Side JavaScript)," February 2016.</a:t>
            </a:r>
          </a:p>
          <a:p>
            <a:r>
              <a:rPr lang="en-US" dirty="0"/>
              <a:t>[7] U. Ibrahim, J. B. </a:t>
            </a:r>
            <a:r>
              <a:rPr lang="en-US" dirty="0" err="1"/>
              <a:t>Hayfron-Acquah</a:t>
            </a:r>
            <a:r>
              <a:rPr lang="en-US" dirty="0"/>
              <a:t>, and F. </a:t>
            </a:r>
            <a:r>
              <a:rPr lang="en-US" dirty="0" err="1"/>
              <a:t>Twum</a:t>
            </a:r>
            <a:r>
              <a:rPr lang="en-US" dirty="0"/>
              <a:t>, "Comparative Analysis of </a:t>
            </a:r>
            <a:r>
              <a:rPr lang="en-US" dirty="0" err="1"/>
              <a:t>Codeigniter</a:t>
            </a:r>
            <a:r>
              <a:rPr lang="en-US" dirty="0"/>
              <a:t> and </a:t>
            </a:r>
            <a:r>
              <a:rPr lang="en-US" dirty="0" err="1"/>
              <a:t>Laravel</a:t>
            </a:r>
            <a:r>
              <a:rPr lang="en-US" dirty="0"/>
              <a:t> in Relation to Object-Relational Mapping, Load Testing and Stress Testing," February 2018.</a:t>
            </a:r>
          </a:p>
          <a:p>
            <a:r>
              <a:rPr lang="en-US" dirty="0"/>
              <a:t>[8] P. </a:t>
            </a:r>
            <a:r>
              <a:rPr lang="en-US" dirty="0" err="1"/>
              <a:t>Jaiswal</a:t>
            </a:r>
            <a:r>
              <a:rPr lang="en-US" dirty="0"/>
              <a:t> and S. </a:t>
            </a:r>
            <a:r>
              <a:rPr lang="en-US" dirty="0" err="1"/>
              <a:t>Heliwal</a:t>
            </a:r>
            <a:r>
              <a:rPr lang="en-US" dirty="0"/>
              <a:t>, "Competitive Analysis of Web Development Frameworks," January 2022.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2032296"/>
            <a:ext cx="4179570" cy="152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5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5" y="1586040"/>
            <a:ext cx="7315200" cy="477031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Introduction                                                                                                                                                                                          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Scope of The Research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Literature Review 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Research Methodology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Expected Results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Work Schedule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References             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343" y="784928"/>
            <a:ext cx="155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465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94534"/>
            <a:ext cx="5111750" cy="1204912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408" y="2248479"/>
            <a:ext cx="7173883" cy="253965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Web development is a rapidly evolving field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Efficient and scalable web applications are required to handle increasing amounts of traffic and user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Frameworks play a critical role in web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Frameworks provide pre-built components and tools for faster and more efficient application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Not all frameworks are equal, and choosing the right one for a given project can be a challenging task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800" dirty="0"/>
              <a:t>Comparative analysis of web development frameworks is necessary to determine their ability to build scalable and efficient web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3" y="1671639"/>
            <a:ext cx="5111750" cy="506296"/>
          </a:xfrm>
        </p:spPr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0223"/>
            <a:ext cx="6925714" cy="244908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Problem: Need to identify the most effective web development frameworks for building scalable and efficient web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Developers under increasing pressure to build applications that can handle large volumes of traffic and user data while maintaining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Different frameworks have different strengths and weaknesses when it comes to scalability and efficiency.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Difficult for developers to choose the best framework for their needs.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2369"/>
            <a:ext cx="5111750" cy="577947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the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074" y="2379058"/>
            <a:ext cx="8186526" cy="250853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Focus on a comparison of the most popular web development frameworks: Angular, React, Vue, and Laravel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Frameworks were chosen based on their popularity and adoption rate in the industry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Evaluation based on their ability to build scalable and efficient web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Performance metrics used include response time, memory usage, and user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Industry-standard benchmarking tools will be used to measure and compare framework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5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1" y="1671639"/>
            <a:ext cx="5111750" cy="45656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26" y="2435703"/>
            <a:ext cx="6692113" cy="275065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Identify the most popular web development frameworks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Evaluate the scalability and efficiency of these frameworks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Compare the strengths and weaknesses of different frameworks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Provide recommendations for choosing the best framework for a given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 Provide recommendations for choosing the best framework for a given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12" y="1663093"/>
            <a:ext cx="5111750" cy="424198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84" y="2452838"/>
            <a:ext cx="7328772" cy="176898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One limitation of this research paper is the limited scope of frameworks that will be evaluated.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Many other frameworks are available that may be better suited for certain types of applications or use cases.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The evaluation of a framework's performance can vary depending on the application architecture, hosting environment, and other factors beyond the scope of this research paper.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88" y="1569628"/>
            <a:ext cx="4205245" cy="553671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20" y="2483545"/>
            <a:ext cx="8286245" cy="40696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The choice of web development framework is critical for scalability and efficiency.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Popular frameworks include Angular, React, Vue, and Laravel.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Angular is developed by Google and is comprehensive for complex web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React is developed by Facebook and is known for its simplicity and ease of use.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Several studies have shown Angular and React to be highly scalable and efficient.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8" y="1873571"/>
            <a:ext cx="8448085" cy="47655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Vue is a new, popular, and simple framework developed by Evan You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Laravel is a widely used PHP framework known for its simplicity and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Angular is a comprehensive framework developed and maintained by Google, highly scalable and 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React, developed and maintained by Facebook, is known for its simplicity and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These frameworks are widely adopted in the industry and have been shown to be highly scalable and efficient in several studies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/>
              <a:t>Developers should carefully evaluate their requirements to choose the framework that best suits their needs.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8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0865FBDD04341A9DA38947C75CCCD" ma:contentTypeVersion="8" ma:contentTypeDescription="Create a new document." ma:contentTypeScope="" ma:versionID="1b9d3353e6ee762efa6bc3d874108d22">
  <xsd:schema xmlns:xsd="http://www.w3.org/2001/XMLSchema" xmlns:xs="http://www.w3.org/2001/XMLSchema" xmlns:p="http://schemas.microsoft.com/office/2006/metadata/properties" xmlns:ns3="bc673b24-8b1e-4b5f-963b-1926fdadd874" xmlns:ns4="16cacf6b-d018-4a78-b054-7fb3d1b95d9a" targetNamespace="http://schemas.microsoft.com/office/2006/metadata/properties" ma:root="true" ma:fieldsID="ee68975b6c6c180e3ee16105328de8de" ns3:_="" ns4:_="">
    <xsd:import namespace="bc673b24-8b1e-4b5f-963b-1926fdadd874"/>
    <xsd:import namespace="16cacf6b-d018-4a78-b054-7fb3d1b95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73b24-8b1e-4b5f-963b-1926fdadd8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acf6b-d018-4a78-b054-7fb3d1b95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673b24-8b1e-4b5f-963b-1926fdadd874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23BB5E-F3B1-4339-B02E-11D683E59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673b24-8b1e-4b5f-963b-1926fdadd874"/>
    <ds:schemaRef ds:uri="16cacf6b-d018-4a78-b054-7fb3d1b95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16cacf6b-d018-4a78-b054-7fb3d1b95d9a"/>
    <ds:schemaRef ds:uri="bc673b24-8b1e-4b5f-963b-1926fdadd874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{8EA9A3E1-D621-45C5-8703-BF12A54ACD25}tf67328976_win32</Template>
  <TotalTime>255</TotalTime>
  <Words>1011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Berlin Sans FB</vt:lpstr>
      <vt:lpstr>Calibri</vt:lpstr>
      <vt:lpstr>Tenorite</vt:lpstr>
      <vt:lpstr>Wingdings</vt:lpstr>
      <vt:lpstr>Office Theme</vt:lpstr>
      <vt:lpstr>PowerPoint Presentation</vt:lpstr>
      <vt:lpstr>PowerPoint Presentation</vt:lpstr>
      <vt:lpstr>Introduction</vt:lpstr>
      <vt:lpstr>PROBLem Statement</vt:lpstr>
      <vt:lpstr>Scope of the research</vt:lpstr>
      <vt:lpstr>OBJECTIVES</vt:lpstr>
      <vt:lpstr>LIMITATIONs</vt:lpstr>
      <vt:lpstr>LITERATURE REVIEW</vt:lpstr>
      <vt:lpstr>PowerPoint Presentation</vt:lpstr>
      <vt:lpstr>Research METHODOLOGY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 – the future of web/app development</dc:title>
  <dc:creator>MD. SHOHANUL ALAM</dc:creator>
  <cp:lastModifiedBy>MD. SHOHANUL ALAM</cp:lastModifiedBy>
  <cp:revision>66</cp:revision>
  <dcterms:created xsi:type="dcterms:W3CDTF">2023-03-01T01:12:20Z</dcterms:created>
  <dcterms:modified xsi:type="dcterms:W3CDTF">2023-05-14T01:54:53Z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0x0101009900865FBDD04341A9DA38947C75CCCD</vt:lpwstr>
  </property>
</Properties>
</file>